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15119350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D38"/>
    <a:srgbClr val="9FAEE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48" y="-3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87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9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3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2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2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86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3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5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9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96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94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FE17-F2F4-46F1-99B3-702AE7128B07}" type="datetimeFigureOut">
              <a:rPr lang="hu-HU" smtClean="0"/>
              <a:t>2024. 02. 05.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9089-8860-46E3-834E-5DF4D00B22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8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0507029-E73A-42CF-9765-D84AD8B9B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6" b="17013"/>
          <a:stretch/>
        </p:blipFill>
        <p:spPr>
          <a:xfrm>
            <a:off x="-2" y="0"/>
            <a:ext cx="10691815" cy="493920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04A881F-5D0C-4C35-A1D9-61F04B660340}"/>
              </a:ext>
            </a:extLst>
          </p:cNvPr>
          <p:cNvSpPr/>
          <p:nvPr/>
        </p:nvSpPr>
        <p:spPr>
          <a:xfrm>
            <a:off x="4571813" y="4939200"/>
            <a:ext cx="6120000" cy="180000"/>
          </a:xfrm>
          <a:prstGeom prst="rect">
            <a:avLst/>
          </a:prstGeom>
          <a:solidFill>
            <a:srgbClr val="79A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5E48765-23BA-4AE7-A971-5DA14537D3DC}"/>
              </a:ext>
            </a:extLst>
          </p:cNvPr>
          <p:cNvSpPr/>
          <p:nvPr/>
        </p:nvSpPr>
        <p:spPr>
          <a:xfrm>
            <a:off x="4571813" y="14939350"/>
            <a:ext cx="6120000" cy="180000"/>
          </a:xfrm>
          <a:prstGeom prst="rect">
            <a:avLst/>
          </a:prstGeom>
          <a:solidFill>
            <a:srgbClr val="79A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AEF908E-05C6-4D15-B778-42E2F5A39468}"/>
              </a:ext>
            </a:extLst>
          </p:cNvPr>
          <p:cNvSpPr txBox="1"/>
          <p:nvPr/>
        </p:nvSpPr>
        <p:spPr>
          <a:xfrm>
            <a:off x="611813" y="11226906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Trajanje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A projekt időtartama:</a:t>
            </a:r>
          </a:p>
          <a:p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/mm/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yyyy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/mm/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yyyy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66BE2821-8780-4F96-B926-C67B202020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2" y="5429152"/>
            <a:ext cx="1080000" cy="1087907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2A1A4D7F-F905-4D3F-8E83-2CAA1A6D839F}"/>
              </a:ext>
            </a:extLst>
          </p:cNvPr>
          <p:cNvSpPr txBox="1"/>
          <p:nvPr/>
        </p:nvSpPr>
        <p:spPr>
          <a:xfrm>
            <a:off x="611812" y="9071795"/>
            <a:ext cx="3960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Stroškovnik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A projekt költségvetése: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EUR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44516DC-19C8-4790-A71C-499945A9821E}"/>
              </a:ext>
            </a:extLst>
          </p:cNvPr>
          <p:cNvSpPr txBox="1"/>
          <p:nvPr/>
        </p:nvSpPr>
        <p:spPr>
          <a:xfrm>
            <a:off x="611813" y="10149350"/>
            <a:ext cx="39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ESRR </a:t>
            </a:r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sredstva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ERFA-támogatás: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EUR </a:t>
            </a:r>
          </a:p>
        </p:txBody>
      </p:sp>
      <p:pic>
        <p:nvPicPr>
          <p:cNvPr id="18" name="Ábra 17" descr="Internet">
            <a:extLst>
              <a:ext uri="{FF2B5EF4-FFF2-40B4-BE49-F238E27FC236}">
                <a16:creationId xmlns:a16="http://schemas.microsoft.com/office/drawing/2014/main" id="{3C7D9C13-C330-40F0-B0A4-2DA769FE81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1813" y="5253650"/>
            <a:ext cx="360000" cy="36000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2AAF01-1FC2-445A-BFC1-525CCDC6E7ED}"/>
              </a:ext>
            </a:extLst>
          </p:cNvPr>
          <p:cNvSpPr txBox="1"/>
          <p:nvPr/>
        </p:nvSpPr>
        <p:spPr>
          <a:xfrm>
            <a:off x="4571813" y="6564694"/>
            <a:ext cx="550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ACRONYM</a:t>
            </a:r>
            <a:endParaRPr lang="hu-HU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E8E34D7-3FCD-405B-A032-265B31A6A1E1}"/>
              </a:ext>
            </a:extLst>
          </p:cNvPr>
          <p:cNvSpPr txBox="1"/>
          <p:nvPr/>
        </p:nvSpPr>
        <p:spPr>
          <a:xfrm>
            <a:off x="7322949" y="5253650"/>
            <a:ext cx="3133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Odgovorna</a:t>
            </a:r>
            <a:r>
              <a:rPr lang="hu-HU" sz="1400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organizacija</a:t>
            </a:r>
            <a:r>
              <a:rPr lang="hu-HU" sz="1400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Felelős szervezet</a:t>
            </a:r>
          </a:p>
          <a:p>
            <a:pPr algn="r"/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Vodilni partner ali projektni partner / Vezető partner vagy projektpartner</a:t>
            </a:r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7DACF4-910E-442D-8284-C0D8AC06C329}"/>
              </a:ext>
            </a:extLst>
          </p:cNvPr>
          <p:cNvSpPr txBox="1"/>
          <p:nvPr/>
        </p:nvSpPr>
        <p:spPr>
          <a:xfrm>
            <a:off x="4571813" y="9071795"/>
            <a:ext cx="55081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Kratek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glavnega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cilja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/ A projekt célkitűzésének rövid leírása. </a:t>
            </a: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92DA38E-5690-46CF-B6AD-BB5F04781B6B}"/>
              </a:ext>
            </a:extLst>
          </p:cNvPr>
          <p:cNvSpPr txBox="1"/>
          <p:nvPr/>
        </p:nvSpPr>
        <p:spPr>
          <a:xfrm>
            <a:off x="4571813" y="14108353"/>
            <a:ext cx="550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1200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je sofinanciran iz sredstev Evropskega sklada za regionalni razvoj v okviru Interreg programa Slovenija-Madžarska. / A projektet az Európai Regionális Fejlesztési Alap finanszírozza a Szlovénia-Magyarország Interreg program keretében. </a:t>
            </a:r>
            <a:endParaRPr lang="hu-HU" sz="1200" dirty="0">
              <a:solidFill>
                <a:srgbClr val="79AD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71B807FF-F3E3-4B8A-B33C-43371907529C}"/>
              </a:ext>
            </a:extLst>
          </p:cNvPr>
          <p:cNvSpPr txBox="1"/>
          <p:nvPr/>
        </p:nvSpPr>
        <p:spPr>
          <a:xfrm>
            <a:off x="4571813" y="7605204"/>
            <a:ext cx="550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Naslov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 err="1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projekta</a:t>
            </a:r>
            <a:r>
              <a:rPr lang="hu-HU" sz="1400" b="1" dirty="0">
                <a:solidFill>
                  <a:srgbClr val="79AD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A projekt címe: </a:t>
            </a:r>
          </a:p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……………..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61859ED-3E80-4B6E-84D2-759B0A8B22BD}"/>
              </a:ext>
            </a:extLst>
          </p:cNvPr>
          <p:cNvSpPr txBox="1"/>
          <p:nvPr/>
        </p:nvSpPr>
        <p:spPr>
          <a:xfrm>
            <a:off x="4931813" y="5275264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www.si-hu.eu/projectname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9DC72C8-A103-4D98-8539-C917BE856F77}"/>
              </a:ext>
            </a:extLst>
          </p:cNvPr>
          <p:cNvSpPr txBox="1"/>
          <p:nvPr/>
        </p:nvSpPr>
        <p:spPr>
          <a:xfrm>
            <a:off x="7257395" y="13177974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  <a:endPara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89DC72C8-A103-4D98-8539-C917BE856F77}"/>
              </a:ext>
            </a:extLst>
          </p:cNvPr>
          <p:cNvSpPr txBox="1"/>
          <p:nvPr/>
        </p:nvSpPr>
        <p:spPr>
          <a:xfrm>
            <a:off x="8595478" y="13186012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  <a:endPara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9DC72C8-A103-4D98-8539-C917BE856F77}"/>
              </a:ext>
            </a:extLst>
          </p:cNvPr>
          <p:cNvSpPr txBox="1"/>
          <p:nvPr/>
        </p:nvSpPr>
        <p:spPr>
          <a:xfrm>
            <a:off x="5904215" y="13186012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Partnerlogo</a:t>
            </a:r>
            <a:endPara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5" y="12896737"/>
            <a:ext cx="3957157" cy="2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99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Gombás Ágnes</dc:creator>
  <cp:lastModifiedBy>Gombás Ágnes</cp:lastModifiedBy>
  <cp:revision>30</cp:revision>
  <cp:lastPrinted>2024-01-23T14:43:43Z</cp:lastPrinted>
  <dcterms:created xsi:type="dcterms:W3CDTF">2024-01-23T12:14:24Z</dcterms:created>
  <dcterms:modified xsi:type="dcterms:W3CDTF">2024-02-05T11:22:37Z</dcterms:modified>
</cp:coreProperties>
</file>