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4002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178222"/>
            <a:ext cx="1080016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781306"/>
            <a:ext cx="1080016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1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3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83297"/>
            <a:ext cx="3105046" cy="610108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83297"/>
            <a:ext cx="9135135" cy="610108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84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97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794830"/>
            <a:ext cx="12420184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817875"/>
            <a:ext cx="12420184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5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916484"/>
            <a:ext cx="6120091" cy="45678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916484"/>
            <a:ext cx="6120091" cy="45678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02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83297"/>
            <a:ext cx="12420184" cy="139153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764832"/>
            <a:ext cx="609196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629749"/>
            <a:ext cx="6091965" cy="386796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764832"/>
            <a:ext cx="612196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629749"/>
            <a:ext cx="6121966" cy="386796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91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7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57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036569"/>
            <a:ext cx="7290108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0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036569"/>
            <a:ext cx="7290108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5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2E02D-27B1-467E-BD12-34D8ACE405C2}" type="datetimeFigureOut">
              <a:rPr lang="hu-HU" smtClean="0"/>
              <a:t>2025. 05. 13.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FA533-3B32-4E0E-B7CB-786E5B8030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1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9374F256-0FCC-D1CB-AA4B-AB48F725D24A}"/>
              </a:ext>
            </a:extLst>
          </p:cNvPr>
          <p:cNvSpPr/>
          <p:nvPr/>
        </p:nvSpPr>
        <p:spPr>
          <a:xfrm>
            <a:off x="4019549" y="0"/>
            <a:ext cx="10380664" cy="180000"/>
          </a:xfrm>
          <a:prstGeom prst="rect">
            <a:avLst/>
          </a:prstGeom>
          <a:solidFill>
            <a:srgbClr val="79A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485B7B1-46BE-FC6E-F6D3-7901FDBFCB44}"/>
              </a:ext>
            </a:extLst>
          </p:cNvPr>
          <p:cNvSpPr/>
          <p:nvPr/>
        </p:nvSpPr>
        <p:spPr>
          <a:xfrm>
            <a:off x="4019549" y="7019313"/>
            <a:ext cx="10380664" cy="180000"/>
          </a:xfrm>
          <a:prstGeom prst="rect">
            <a:avLst/>
          </a:prstGeom>
          <a:solidFill>
            <a:srgbClr val="79A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28A8A58-0C4D-CACF-1E7C-DA09024E6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41" y="5196953"/>
            <a:ext cx="3134123" cy="161777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0D657C9F-D769-83CD-78D0-669230681A4D}"/>
              </a:ext>
            </a:extLst>
          </p:cNvPr>
          <p:cNvSpPr txBox="1"/>
          <p:nvPr/>
        </p:nvSpPr>
        <p:spPr>
          <a:xfrm>
            <a:off x="8779838" y="1210365"/>
            <a:ext cx="5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ACRONYM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5091D06-4F24-778F-6316-994CCD842713}"/>
              </a:ext>
            </a:extLst>
          </p:cNvPr>
          <p:cNvSpPr txBox="1"/>
          <p:nvPr/>
        </p:nvSpPr>
        <p:spPr>
          <a:xfrm>
            <a:off x="8779838" y="2290000"/>
            <a:ext cx="50242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Naziv dejavnosti / Tevékenység megnevezése: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</a:t>
            </a: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projekta / A projekt leírása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99DB5DA-FA75-78C4-DD86-54A3B64A3186}"/>
              </a:ext>
            </a:extLst>
          </p:cNvPr>
          <p:cNvSpPr txBox="1"/>
          <p:nvPr/>
        </p:nvSpPr>
        <p:spPr>
          <a:xfrm>
            <a:off x="10693389" y="645006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logo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FB2717D-4E0F-DF42-E329-A82981946DBE}"/>
              </a:ext>
            </a:extLst>
          </p:cNvPr>
          <p:cNvSpPr txBox="1"/>
          <p:nvPr/>
        </p:nvSpPr>
        <p:spPr>
          <a:xfrm>
            <a:off x="12328391" y="645006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logo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95CE008-F440-6993-EC7F-CB59B642C5E3}"/>
              </a:ext>
            </a:extLst>
          </p:cNvPr>
          <p:cNvSpPr txBox="1"/>
          <p:nvPr/>
        </p:nvSpPr>
        <p:spPr>
          <a:xfrm>
            <a:off x="9058387" y="645006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logo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914347C9-E5D1-A947-A371-3F2F3EA6B6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41" y="457109"/>
            <a:ext cx="906140" cy="91277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1B8B0D1-4505-D9C2-6934-38FEC662564B}"/>
              </a:ext>
            </a:extLst>
          </p:cNvPr>
          <p:cNvSpPr txBox="1"/>
          <p:nvPr/>
        </p:nvSpPr>
        <p:spPr>
          <a:xfrm>
            <a:off x="4396441" y="2002359"/>
            <a:ext cx="3960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Stroškovnik projekta / A projekt költségvetése: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EUR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CA492BA-1DF3-2C5C-4AC6-E2ADDCFD03F1}"/>
              </a:ext>
            </a:extLst>
          </p:cNvPr>
          <p:cNvSpPr txBox="1"/>
          <p:nvPr/>
        </p:nvSpPr>
        <p:spPr>
          <a:xfrm>
            <a:off x="4419693" y="3177248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ESRR sredstva / ERFA-támogatás: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EUR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A11ADE7-AF2C-70E7-7421-BB5EC4AA083E}"/>
              </a:ext>
            </a:extLst>
          </p:cNvPr>
          <p:cNvSpPr txBox="1"/>
          <p:nvPr/>
        </p:nvSpPr>
        <p:spPr>
          <a:xfrm>
            <a:off x="4396441" y="4136694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Trajanje projekta / A projekt időtartama: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dd/mm/yyyy – dd/mm/yyyy</a:t>
            </a:r>
          </a:p>
        </p:txBody>
      </p:sp>
      <p:pic>
        <p:nvPicPr>
          <p:cNvPr id="6" name="Ábra 5" descr="Internet">
            <a:extLst>
              <a:ext uri="{FF2B5EF4-FFF2-40B4-BE49-F238E27FC236}">
                <a16:creationId xmlns:a16="http://schemas.microsoft.com/office/drawing/2014/main" id="{BFFBC32B-A8D3-EEC2-11F5-486B1E942D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9838" y="457109"/>
            <a:ext cx="360000" cy="360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08673FA-7B69-7BF2-C43F-E9A6A3F6F5A6}"/>
              </a:ext>
            </a:extLst>
          </p:cNvPr>
          <p:cNvSpPr txBox="1"/>
          <p:nvPr/>
        </p:nvSpPr>
        <p:spPr>
          <a:xfrm>
            <a:off x="9139838" y="483220"/>
            <a:ext cx="302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www.si-hu.eu/2127/projectname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0DFC805-D9DE-CA0C-6FA8-0DF2638593AB}"/>
              </a:ext>
            </a:extLst>
          </p:cNvPr>
          <p:cNvSpPr txBox="1"/>
          <p:nvPr/>
        </p:nvSpPr>
        <p:spPr>
          <a:xfrm>
            <a:off x="8779838" y="5550210"/>
            <a:ext cx="536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200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je sofinanciran iz sredstev Evropskega sklada za regionalni razvoj v okviru Interreg programa Slovenija-Madžarska. / A projektet az Európai Regionális Fejlesztési Alap finanszírozza a Szlovénia-Magyarország Interreg program keretében. </a:t>
            </a:r>
            <a:endParaRPr lang="hu-HU" sz="1200" dirty="0">
              <a:solidFill>
                <a:srgbClr val="79AD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Kép 18" descr="A képen kültéri, felhő, ég, ré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36B1F56-3058-8309-C053-1F5E47670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38529"/>
          <a:stretch/>
        </p:blipFill>
        <p:spPr>
          <a:xfrm>
            <a:off x="0" y="0"/>
            <a:ext cx="401954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4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é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</TotalTime>
  <Words>105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Gombás Ágnes</dc:creator>
  <cp:lastModifiedBy>Gombás Ágnes</cp:lastModifiedBy>
  <cp:revision>5</cp:revision>
  <dcterms:created xsi:type="dcterms:W3CDTF">2025-02-20T14:18:18Z</dcterms:created>
  <dcterms:modified xsi:type="dcterms:W3CDTF">2025-05-13T07:26:02Z</dcterms:modified>
</cp:coreProperties>
</file>