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0691813" cy="15119350"/>
  <p:notesSz cx="6808788" cy="99409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9AD38"/>
    <a:srgbClr val="9FAEE5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40" d="100"/>
          <a:sy n="40" d="100"/>
        </p:scale>
        <p:origin x="223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2474395"/>
            <a:ext cx="9088041" cy="5263774"/>
          </a:xfrm>
        </p:spPr>
        <p:txBody>
          <a:bodyPr anchor="b"/>
          <a:lstStyle>
            <a:lvl1pPr algn="ctr">
              <a:defRPr sz="7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7941160"/>
            <a:ext cx="8018860" cy="3650342"/>
          </a:xfrm>
        </p:spPr>
        <p:txBody>
          <a:bodyPr/>
          <a:lstStyle>
            <a:lvl1pPr marL="0" indent="0" algn="ctr">
              <a:buNone/>
              <a:defRPr sz="2806"/>
            </a:lvl1pPr>
            <a:lvl2pPr marL="534604" indent="0" algn="ctr">
              <a:buNone/>
              <a:defRPr sz="2339"/>
            </a:lvl2pPr>
            <a:lvl3pPr marL="1069208" indent="0" algn="ctr">
              <a:buNone/>
              <a:defRPr sz="2105"/>
            </a:lvl3pPr>
            <a:lvl4pPr marL="1603812" indent="0" algn="ctr">
              <a:buNone/>
              <a:defRPr sz="1871"/>
            </a:lvl4pPr>
            <a:lvl5pPr marL="2138416" indent="0" algn="ctr">
              <a:buNone/>
              <a:defRPr sz="1871"/>
            </a:lvl5pPr>
            <a:lvl6pPr marL="2673020" indent="0" algn="ctr">
              <a:buNone/>
              <a:defRPr sz="1871"/>
            </a:lvl6pPr>
            <a:lvl7pPr marL="3207624" indent="0" algn="ctr">
              <a:buNone/>
              <a:defRPr sz="1871"/>
            </a:lvl7pPr>
            <a:lvl8pPr marL="3742228" indent="0" algn="ctr">
              <a:buNone/>
              <a:defRPr sz="1871"/>
            </a:lvl8pPr>
            <a:lvl9pPr marL="4276832" indent="0" algn="ctr">
              <a:buNone/>
              <a:defRPr sz="1871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128753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439668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804966"/>
            <a:ext cx="2305422" cy="12812950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804966"/>
            <a:ext cx="6782619" cy="12812950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5633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1825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3769342"/>
            <a:ext cx="9221689" cy="6289229"/>
          </a:xfrm>
        </p:spPr>
        <p:txBody>
          <a:bodyPr anchor="b"/>
          <a:lstStyle>
            <a:lvl1pPr>
              <a:defRPr sz="7016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10118069"/>
            <a:ext cx="9221689" cy="3307357"/>
          </a:xfrm>
        </p:spPr>
        <p:txBody>
          <a:bodyPr/>
          <a:lstStyle>
            <a:lvl1pPr marL="0" indent="0">
              <a:buNone/>
              <a:defRPr sz="2806">
                <a:solidFill>
                  <a:schemeClr val="tx1"/>
                </a:solidFill>
              </a:defRPr>
            </a:lvl1pPr>
            <a:lvl2pPr marL="534604" indent="0">
              <a:buNone/>
              <a:defRPr sz="2339">
                <a:solidFill>
                  <a:schemeClr val="tx1">
                    <a:tint val="75000"/>
                  </a:schemeClr>
                </a:solidFill>
              </a:defRPr>
            </a:lvl2pPr>
            <a:lvl3pPr marL="1069208" indent="0">
              <a:buNone/>
              <a:defRPr sz="2105">
                <a:solidFill>
                  <a:schemeClr val="tx1">
                    <a:tint val="75000"/>
                  </a:schemeClr>
                </a:solidFill>
              </a:defRPr>
            </a:lvl3pPr>
            <a:lvl4pPr marL="160381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4pPr>
            <a:lvl5pPr marL="2138416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5pPr>
            <a:lvl6pPr marL="2673020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6pPr>
            <a:lvl7pPr marL="3207624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7pPr>
            <a:lvl8pPr marL="3742228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8pPr>
            <a:lvl9pPr marL="4276832" indent="0">
              <a:buNone/>
              <a:defRPr sz="1871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32663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4024827"/>
            <a:ext cx="4544021" cy="959308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4024827"/>
            <a:ext cx="4544021" cy="9593089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988644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804969"/>
            <a:ext cx="9221689" cy="2922375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3706342"/>
            <a:ext cx="4523137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5522763"/>
            <a:ext cx="4523137" cy="81231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3706342"/>
            <a:ext cx="4545413" cy="1816421"/>
          </a:xfrm>
        </p:spPr>
        <p:txBody>
          <a:bodyPr anchor="b"/>
          <a:lstStyle>
            <a:lvl1pPr marL="0" indent="0">
              <a:buNone/>
              <a:defRPr sz="2806" b="1"/>
            </a:lvl1pPr>
            <a:lvl2pPr marL="534604" indent="0">
              <a:buNone/>
              <a:defRPr sz="2339" b="1"/>
            </a:lvl2pPr>
            <a:lvl3pPr marL="1069208" indent="0">
              <a:buNone/>
              <a:defRPr sz="2105" b="1"/>
            </a:lvl3pPr>
            <a:lvl4pPr marL="1603812" indent="0">
              <a:buNone/>
              <a:defRPr sz="1871" b="1"/>
            </a:lvl4pPr>
            <a:lvl5pPr marL="2138416" indent="0">
              <a:buNone/>
              <a:defRPr sz="1871" b="1"/>
            </a:lvl5pPr>
            <a:lvl6pPr marL="2673020" indent="0">
              <a:buNone/>
              <a:defRPr sz="1871" b="1"/>
            </a:lvl6pPr>
            <a:lvl7pPr marL="3207624" indent="0">
              <a:buNone/>
              <a:defRPr sz="1871" b="1"/>
            </a:lvl7pPr>
            <a:lvl8pPr marL="3742228" indent="0">
              <a:buNone/>
              <a:defRPr sz="1871" b="1"/>
            </a:lvl8pPr>
            <a:lvl9pPr marL="4276832" indent="0">
              <a:buNone/>
              <a:defRPr sz="1871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5522763"/>
            <a:ext cx="4545413" cy="8123152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25325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21589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279997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2176910"/>
            <a:ext cx="5412730" cy="10744538"/>
          </a:xfrm>
        </p:spPr>
        <p:txBody>
          <a:bodyPr/>
          <a:lstStyle>
            <a:lvl1pPr>
              <a:defRPr sz="3742"/>
            </a:lvl1pPr>
            <a:lvl2pPr>
              <a:defRPr sz="3274"/>
            </a:lvl2pPr>
            <a:lvl3pPr>
              <a:defRPr sz="2806"/>
            </a:lvl3pPr>
            <a:lvl4pPr>
              <a:defRPr sz="2339"/>
            </a:lvl4pPr>
            <a:lvl5pPr>
              <a:defRPr sz="2339"/>
            </a:lvl5pPr>
            <a:lvl6pPr>
              <a:defRPr sz="2339"/>
            </a:lvl6pPr>
            <a:lvl7pPr>
              <a:defRPr sz="2339"/>
            </a:lvl7pPr>
            <a:lvl8pPr>
              <a:defRPr sz="2339"/>
            </a:lvl8pPr>
            <a:lvl9pPr>
              <a:defRPr sz="2339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929652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1007957"/>
            <a:ext cx="3448388" cy="3527848"/>
          </a:xfrm>
        </p:spPr>
        <p:txBody>
          <a:bodyPr anchor="b"/>
          <a:lstStyle>
            <a:lvl1pPr>
              <a:defRPr sz="3742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2176910"/>
            <a:ext cx="5412730" cy="10744538"/>
          </a:xfrm>
        </p:spPr>
        <p:txBody>
          <a:bodyPr anchor="t"/>
          <a:lstStyle>
            <a:lvl1pPr marL="0" indent="0">
              <a:buNone/>
              <a:defRPr sz="3742"/>
            </a:lvl1pPr>
            <a:lvl2pPr marL="534604" indent="0">
              <a:buNone/>
              <a:defRPr sz="3274"/>
            </a:lvl2pPr>
            <a:lvl3pPr marL="1069208" indent="0">
              <a:buNone/>
              <a:defRPr sz="2806"/>
            </a:lvl3pPr>
            <a:lvl4pPr marL="1603812" indent="0">
              <a:buNone/>
              <a:defRPr sz="2339"/>
            </a:lvl4pPr>
            <a:lvl5pPr marL="2138416" indent="0">
              <a:buNone/>
              <a:defRPr sz="2339"/>
            </a:lvl5pPr>
            <a:lvl6pPr marL="2673020" indent="0">
              <a:buNone/>
              <a:defRPr sz="2339"/>
            </a:lvl6pPr>
            <a:lvl7pPr marL="3207624" indent="0">
              <a:buNone/>
              <a:defRPr sz="2339"/>
            </a:lvl7pPr>
            <a:lvl8pPr marL="3742228" indent="0">
              <a:buNone/>
              <a:defRPr sz="2339"/>
            </a:lvl8pPr>
            <a:lvl9pPr marL="4276832" indent="0">
              <a:buNone/>
              <a:defRPr sz="2339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4535805"/>
            <a:ext cx="3448388" cy="8403140"/>
          </a:xfrm>
        </p:spPr>
        <p:txBody>
          <a:bodyPr/>
          <a:lstStyle>
            <a:lvl1pPr marL="0" indent="0">
              <a:buNone/>
              <a:defRPr sz="1871"/>
            </a:lvl1pPr>
            <a:lvl2pPr marL="534604" indent="0">
              <a:buNone/>
              <a:defRPr sz="1637"/>
            </a:lvl2pPr>
            <a:lvl3pPr marL="1069208" indent="0">
              <a:buNone/>
              <a:defRPr sz="1403"/>
            </a:lvl3pPr>
            <a:lvl4pPr marL="1603812" indent="0">
              <a:buNone/>
              <a:defRPr sz="1169"/>
            </a:lvl4pPr>
            <a:lvl5pPr marL="2138416" indent="0">
              <a:buNone/>
              <a:defRPr sz="1169"/>
            </a:lvl5pPr>
            <a:lvl6pPr marL="2673020" indent="0">
              <a:buNone/>
              <a:defRPr sz="1169"/>
            </a:lvl6pPr>
            <a:lvl7pPr marL="3207624" indent="0">
              <a:buNone/>
              <a:defRPr sz="1169"/>
            </a:lvl7pPr>
            <a:lvl8pPr marL="3742228" indent="0">
              <a:buNone/>
              <a:defRPr sz="1169"/>
            </a:lvl8pPr>
            <a:lvl9pPr marL="4276832" indent="0">
              <a:buNone/>
              <a:defRPr sz="1169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39436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804969"/>
            <a:ext cx="9221689" cy="2922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4024827"/>
            <a:ext cx="9221689" cy="95930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BFE17-F2F4-46F1-99B3-702AE7128B07}" type="datetimeFigureOut">
              <a:rPr lang="hu-HU" smtClean="0"/>
              <a:t>2025. 05. 13.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14013401"/>
            <a:ext cx="3608487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14013401"/>
            <a:ext cx="2405658" cy="80496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39089-8860-46E3-834E-5DF4D00B224C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5158222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069208" rtl="0" eaLnBrk="1" latinLnBrk="0" hangingPunct="1">
        <a:lnSpc>
          <a:spcPct val="90000"/>
        </a:lnSpc>
        <a:spcBef>
          <a:spcPct val="0"/>
        </a:spcBef>
        <a:buNone/>
        <a:defRPr sz="514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67302" indent="-267302" algn="l" defTabSz="1069208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3274" kern="1200">
          <a:solidFill>
            <a:schemeClr val="tx1"/>
          </a:solidFill>
          <a:latin typeface="+mn-lt"/>
          <a:ea typeface="+mn-ea"/>
          <a:cs typeface="+mn-cs"/>
        </a:defRPr>
      </a:lvl1pPr>
      <a:lvl2pPr marL="80190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806" kern="1200">
          <a:solidFill>
            <a:schemeClr val="tx1"/>
          </a:solidFill>
          <a:latin typeface="+mn-lt"/>
          <a:ea typeface="+mn-ea"/>
          <a:cs typeface="+mn-cs"/>
        </a:defRPr>
      </a:lvl2pPr>
      <a:lvl3pPr marL="133651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339" kern="1200">
          <a:solidFill>
            <a:schemeClr val="tx1"/>
          </a:solidFill>
          <a:latin typeface="+mn-lt"/>
          <a:ea typeface="+mn-ea"/>
          <a:cs typeface="+mn-cs"/>
        </a:defRPr>
      </a:lvl3pPr>
      <a:lvl4pPr marL="187111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405718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940322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474926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4009530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544134" indent="-267302" algn="l" defTabSz="1069208" rtl="0" eaLnBrk="1" latinLnBrk="0" hangingPunct="1">
        <a:lnSpc>
          <a:spcPct val="90000"/>
        </a:lnSpc>
        <a:spcBef>
          <a:spcPts val="585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1pPr>
      <a:lvl2pPr marL="53460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6920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3pPr>
      <a:lvl4pPr marL="160381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4pPr>
      <a:lvl5pPr marL="2138416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5pPr>
      <a:lvl6pPr marL="2673020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6pPr>
      <a:lvl7pPr marL="3207624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7pPr>
      <a:lvl8pPr marL="3742228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8pPr>
      <a:lvl9pPr marL="4276832" algn="l" defTabSz="1069208" rtl="0" eaLnBrk="1" latinLnBrk="0" hangingPunct="1">
        <a:defRPr sz="210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églalap 5">
            <a:extLst>
              <a:ext uri="{FF2B5EF4-FFF2-40B4-BE49-F238E27FC236}">
                <a16:creationId xmlns:a16="http://schemas.microsoft.com/office/drawing/2014/main" id="{004A881F-5D0C-4C35-A1D9-61F04B660340}"/>
              </a:ext>
            </a:extLst>
          </p:cNvPr>
          <p:cNvSpPr/>
          <p:nvPr/>
        </p:nvSpPr>
        <p:spPr>
          <a:xfrm>
            <a:off x="4566132" y="0"/>
            <a:ext cx="6120000" cy="180000"/>
          </a:xfrm>
          <a:prstGeom prst="rect">
            <a:avLst/>
          </a:prstGeom>
          <a:solidFill>
            <a:srgbClr val="79A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15E48765-23BA-4AE7-A971-5DA14537D3DC}"/>
              </a:ext>
            </a:extLst>
          </p:cNvPr>
          <p:cNvSpPr/>
          <p:nvPr/>
        </p:nvSpPr>
        <p:spPr>
          <a:xfrm>
            <a:off x="4571813" y="14939350"/>
            <a:ext cx="6120000" cy="180000"/>
          </a:xfrm>
          <a:prstGeom prst="rect">
            <a:avLst/>
          </a:prstGeom>
          <a:solidFill>
            <a:srgbClr val="79AD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DAEF908E-05C6-4D15-B778-42E2F5A39468}"/>
              </a:ext>
            </a:extLst>
          </p:cNvPr>
          <p:cNvSpPr txBox="1"/>
          <p:nvPr/>
        </p:nvSpPr>
        <p:spPr>
          <a:xfrm>
            <a:off x="4566132" y="12248832"/>
            <a:ext cx="396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noProof="0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Trajanje projekta </a:t>
            </a:r>
            <a:r>
              <a:rPr lang="hu-HU" sz="1400" b="1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A projekt időtartama:</a:t>
            </a:r>
          </a:p>
          <a:p>
            <a:r>
              <a:rPr lang="en-GB" sz="14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dd/mm/</a:t>
            </a:r>
            <a:r>
              <a:rPr lang="en-GB" sz="14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yyyy</a:t>
            </a:r>
            <a:r>
              <a:rPr lang="en-GB" sz="14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– dd/mm/</a:t>
            </a:r>
            <a:r>
              <a:rPr lang="en-GB" sz="1400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yyyy</a:t>
            </a:r>
            <a:endParaRPr lang="en-GB" sz="1400" noProof="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4" name="Kép 13">
            <a:extLst>
              <a:ext uri="{FF2B5EF4-FFF2-40B4-BE49-F238E27FC236}">
                <a16:creationId xmlns:a16="http://schemas.microsoft.com/office/drawing/2014/main" id="{66BE2821-8780-4F96-B926-C67B2020208D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75" y="631069"/>
            <a:ext cx="1080000" cy="1087907"/>
          </a:xfrm>
          <a:prstGeom prst="rect">
            <a:avLst/>
          </a:prstGeom>
        </p:spPr>
      </p:pic>
      <p:sp>
        <p:nvSpPr>
          <p:cNvPr id="15" name="Szövegdoboz 14">
            <a:extLst>
              <a:ext uri="{FF2B5EF4-FFF2-40B4-BE49-F238E27FC236}">
                <a16:creationId xmlns:a16="http://schemas.microsoft.com/office/drawing/2014/main" id="{2A1A4D7F-F905-4D3F-8E83-2CAA1A6D839F}"/>
              </a:ext>
            </a:extLst>
          </p:cNvPr>
          <p:cNvSpPr txBox="1"/>
          <p:nvPr/>
        </p:nvSpPr>
        <p:spPr>
          <a:xfrm>
            <a:off x="4566132" y="10370572"/>
            <a:ext cx="39600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b="1" noProof="0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Stroškovnik projekta </a:t>
            </a:r>
            <a:r>
              <a:rPr lang="hu-HU" sz="1400" b="1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A projekt költségvetése:</a:t>
            </a:r>
          </a:p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 EUR </a:t>
            </a:r>
          </a:p>
        </p:txBody>
      </p:sp>
      <p:sp>
        <p:nvSpPr>
          <p:cNvPr id="16" name="Szövegdoboz 15">
            <a:extLst>
              <a:ext uri="{FF2B5EF4-FFF2-40B4-BE49-F238E27FC236}">
                <a16:creationId xmlns:a16="http://schemas.microsoft.com/office/drawing/2014/main" id="{944516DC-19C8-4790-A71C-499945A9821E}"/>
              </a:ext>
            </a:extLst>
          </p:cNvPr>
          <p:cNvSpPr txBox="1"/>
          <p:nvPr/>
        </p:nvSpPr>
        <p:spPr>
          <a:xfrm>
            <a:off x="4566132" y="11417424"/>
            <a:ext cx="3960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ESRR </a:t>
            </a:r>
            <a:r>
              <a:rPr lang="sl-SI" sz="1400" b="1" noProof="0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sredstva</a:t>
            </a:r>
            <a:r>
              <a:rPr lang="hu-HU" sz="1400" b="1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/ ERFA-támogatás:</a:t>
            </a:r>
          </a:p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 EUR </a:t>
            </a:r>
          </a:p>
        </p:txBody>
      </p:sp>
      <p:pic>
        <p:nvPicPr>
          <p:cNvPr id="18" name="Ábra 17" descr="Internet">
            <a:extLst>
              <a:ext uri="{FF2B5EF4-FFF2-40B4-BE49-F238E27FC236}">
                <a16:creationId xmlns:a16="http://schemas.microsoft.com/office/drawing/2014/main" id="{3C7D9C13-C330-40F0-B0A4-2DA769FE81AF}"/>
              </a:ext>
            </a:extLst>
          </p:cNvPr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527581" y="271069"/>
            <a:ext cx="360000" cy="360000"/>
          </a:xfrm>
          <a:prstGeom prst="rect">
            <a:avLst/>
          </a:prstGeom>
        </p:spPr>
      </p:pic>
      <p:sp>
        <p:nvSpPr>
          <p:cNvPr id="19" name="Szövegdoboz 18">
            <a:extLst>
              <a:ext uri="{FF2B5EF4-FFF2-40B4-BE49-F238E27FC236}">
                <a16:creationId xmlns:a16="http://schemas.microsoft.com/office/drawing/2014/main" id="{BF2AAF01-1FC2-445A-BFC1-525CCDC6E7ED}"/>
              </a:ext>
            </a:extLst>
          </p:cNvPr>
          <p:cNvSpPr txBox="1"/>
          <p:nvPr/>
        </p:nvSpPr>
        <p:spPr>
          <a:xfrm>
            <a:off x="4566132" y="3060505"/>
            <a:ext cx="5885071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400" b="1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PROJECT ACRONYM </a:t>
            </a:r>
          </a:p>
        </p:txBody>
      </p:sp>
      <p:sp>
        <p:nvSpPr>
          <p:cNvPr id="23" name="Szövegdoboz 22">
            <a:extLst>
              <a:ext uri="{FF2B5EF4-FFF2-40B4-BE49-F238E27FC236}">
                <a16:creationId xmlns:a16="http://schemas.microsoft.com/office/drawing/2014/main" id="{167DACF4-910E-442D-8284-C0D8AC06C329}"/>
              </a:ext>
            </a:extLst>
          </p:cNvPr>
          <p:cNvSpPr txBox="1"/>
          <p:nvPr/>
        </p:nvSpPr>
        <p:spPr>
          <a:xfrm>
            <a:off x="4571813" y="5199432"/>
            <a:ext cx="5508186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14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Naziv dejavnosti / </a:t>
            </a:r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Tevékenység megnevezése: </a:t>
            </a:r>
          </a:p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….</a:t>
            </a: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r>
              <a:rPr lang="sl-SI" sz="1400" noProof="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Opis projekta </a:t>
            </a:r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/ A projekt leírása:</a:t>
            </a:r>
          </a:p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…</a:t>
            </a: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Szövegdoboz 23">
            <a:extLst>
              <a:ext uri="{FF2B5EF4-FFF2-40B4-BE49-F238E27FC236}">
                <a16:creationId xmlns:a16="http://schemas.microsoft.com/office/drawing/2014/main" id="{192DA38E-5690-46CF-B6AD-BB5F04781B6B}"/>
              </a:ext>
            </a:extLst>
          </p:cNvPr>
          <p:cNvSpPr txBox="1"/>
          <p:nvPr/>
        </p:nvSpPr>
        <p:spPr>
          <a:xfrm>
            <a:off x="4571813" y="14108353"/>
            <a:ext cx="55081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sl-SI" sz="1200" dirty="0">
                <a:solidFill>
                  <a:srgbClr val="79AD38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Projekt je sofinanciran iz sredstev Evropskega sklada za regionalni razvoj v okviru Interreg programa Slovenija-Madžarska. / A projektet az Európai Regionális Fejlesztési Alap finanszírozza a Szlovénia-Magyarország Interreg program keretében. </a:t>
            </a:r>
            <a:endParaRPr lang="hu-HU" sz="1200" dirty="0">
              <a:solidFill>
                <a:srgbClr val="79AD38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8" name="Szövegdoboz 27">
            <a:extLst>
              <a:ext uri="{FF2B5EF4-FFF2-40B4-BE49-F238E27FC236}">
                <a16:creationId xmlns:a16="http://schemas.microsoft.com/office/drawing/2014/main" id="{F61859ED-3E80-4B6E-84D2-759B0A8B22BD}"/>
              </a:ext>
            </a:extLst>
          </p:cNvPr>
          <p:cNvSpPr txBox="1"/>
          <p:nvPr/>
        </p:nvSpPr>
        <p:spPr>
          <a:xfrm>
            <a:off x="4933340" y="302616"/>
            <a:ext cx="348394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www.si-hu.eu/2127/projectname</a:t>
            </a:r>
          </a:p>
        </p:txBody>
      </p:sp>
      <p:sp>
        <p:nvSpPr>
          <p:cNvPr id="29" name="Szövegdoboz 28">
            <a:extLst>
              <a:ext uri="{FF2B5EF4-FFF2-40B4-BE49-F238E27FC236}">
                <a16:creationId xmlns:a16="http://schemas.microsoft.com/office/drawing/2014/main" id="{89DC72C8-A103-4D98-8539-C917BE856F77}"/>
              </a:ext>
            </a:extLst>
          </p:cNvPr>
          <p:cNvSpPr txBox="1"/>
          <p:nvPr/>
        </p:nvSpPr>
        <p:spPr>
          <a:xfrm>
            <a:off x="6429777" y="13418751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</a:t>
            </a:r>
            <a:r>
              <a:rPr lang="hu-HU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logo</a:t>
            </a:r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0" name="Szövegdoboz 19">
            <a:extLst>
              <a:ext uri="{FF2B5EF4-FFF2-40B4-BE49-F238E27FC236}">
                <a16:creationId xmlns:a16="http://schemas.microsoft.com/office/drawing/2014/main" id="{89DC72C8-A103-4D98-8539-C917BE856F77}"/>
              </a:ext>
            </a:extLst>
          </p:cNvPr>
          <p:cNvSpPr txBox="1"/>
          <p:nvPr/>
        </p:nvSpPr>
        <p:spPr>
          <a:xfrm>
            <a:off x="8132697" y="13418751"/>
            <a:ext cx="154219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</a:t>
            </a:r>
            <a:r>
              <a:rPr lang="hu-HU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logo</a:t>
            </a:r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endParaRPr lang="hu-HU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22" name="Szövegdoboz 21">
            <a:extLst>
              <a:ext uri="{FF2B5EF4-FFF2-40B4-BE49-F238E27FC236}">
                <a16:creationId xmlns:a16="http://schemas.microsoft.com/office/drawing/2014/main" id="{89DC72C8-A103-4D98-8539-C917BE856F77}"/>
              </a:ext>
            </a:extLst>
          </p:cNvPr>
          <p:cNvSpPr txBox="1"/>
          <p:nvPr/>
        </p:nvSpPr>
        <p:spPr>
          <a:xfrm>
            <a:off x="4726857" y="13418751"/>
            <a:ext cx="15421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noProof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Partner logo</a:t>
            </a:r>
          </a:p>
        </p:txBody>
      </p:sp>
      <p:pic>
        <p:nvPicPr>
          <p:cNvPr id="2" name="Kép 1"/>
          <p:cNvPicPr>
            <a:picLocks noChangeAspect="1"/>
          </p:cNvPicPr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975" y="12896737"/>
            <a:ext cx="3957157" cy="2042613"/>
          </a:xfrm>
          <a:prstGeom prst="rect">
            <a:avLst/>
          </a:prstGeom>
        </p:spPr>
      </p:pic>
      <p:pic>
        <p:nvPicPr>
          <p:cNvPr id="3" name="Kép 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813" y="12896737"/>
            <a:ext cx="3954320" cy="20411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50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-t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é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425</TotalTime>
  <Words>100</Words>
  <Application>Microsoft Office PowerPoint</Application>
  <PresentationFormat>Egyéni</PresentationFormat>
  <Paragraphs>30</Paragraphs>
  <Slides>1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Open sans</vt:lpstr>
      <vt:lpstr>Office-téma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Gombás Ágnes</dc:creator>
  <cp:lastModifiedBy>Gombás Ágnes</cp:lastModifiedBy>
  <cp:revision>35</cp:revision>
  <cp:lastPrinted>2025-05-07T10:07:52Z</cp:lastPrinted>
  <dcterms:created xsi:type="dcterms:W3CDTF">2024-01-23T12:14:24Z</dcterms:created>
  <dcterms:modified xsi:type="dcterms:W3CDTF">2025-05-13T07:22:37Z</dcterms:modified>
</cp:coreProperties>
</file>