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23"/>
  </p:notesMasterIdLst>
  <p:handoutMasterIdLst>
    <p:handoutMasterId r:id="rId24"/>
  </p:handoutMasterIdLst>
  <p:sldIdLst>
    <p:sldId id="395" r:id="rId2"/>
    <p:sldId id="396" r:id="rId3"/>
    <p:sldId id="373" r:id="rId4"/>
    <p:sldId id="388" r:id="rId5"/>
    <p:sldId id="381" r:id="rId6"/>
    <p:sldId id="397" r:id="rId7"/>
    <p:sldId id="398" r:id="rId8"/>
    <p:sldId id="399" r:id="rId9"/>
    <p:sldId id="400" r:id="rId10"/>
    <p:sldId id="401" r:id="rId11"/>
    <p:sldId id="402" r:id="rId12"/>
    <p:sldId id="403" r:id="rId13"/>
    <p:sldId id="393" r:id="rId14"/>
    <p:sldId id="405" r:id="rId15"/>
    <p:sldId id="406" r:id="rId16"/>
    <p:sldId id="404" r:id="rId17"/>
    <p:sldId id="407" r:id="rId18"/>
    <p:sldId id="386" r:id="rId19"/>
    <p:sldId id="375" r:id="rId20"/>
    <p:sldId id="377" r:id="rId21"/>
    <p:sldId id="372" r:id="rId22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1">
          <p15:clr>
            <a:srgbClr val="A4A3A4"/>
          </p15:clr>
        </p15:guide>
        <p15:guide id="2" pos="19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6300"/>
    <a:srgbClr val="00682F"/>
    <a:srgbClr val="1C456A"/>
    <a:srgbClr val="004F8A"/>
    <a:srgbClr val="225380"/>
    <a:srgbClr val="6F6F6F"/>
    <a:srgbClr val="199CFF"/>
    <a:srgbClr val="005696"/>
    <a:srgbClr val="002B4C"/>
    <a:srgbClr val="0091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5400" autoAdjust="0"/>
  </p:normalViewPr>
  <p:slideViewPr>
    <p:cSldViewPr snapToGrid="0" snapToObjects="1">
      <p:cViewPr varScale="1">
        <p:scale>
          <a:sx n="87" d="100"/>
          <a:sy n="87" d="100"/>
        </p:scale>
        <p:origin x="1056" y="78"/>
      </p:cViewPr>
      <p:guideLst>
        <p:guide orient="horz" pos="601"/>
        <p:guide pos="19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310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95315-B59D-4BD6-AB3F-95E796AB9A04}" type="datetimeFigureOut">
              <a:rPr lang="ro-RO" smtClean="0"/>
              <a:pPr/>
              <a:t>19.06.2017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550A4-F24F-4FB6-812E-5473A460E194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08498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6982D-094E-48B8-8D51-F407019E5FE8}" type="datetimeFigureOut">
              <a:rPr lang="ro-RO" smtClean="0"/>
              <a:pPr/>
              <a:t>19.06.2017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FC178-CBEA-4E7C-B8E1-D07EB2879A9A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21765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752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6780042"/>
            <a:ext cx="9144000" cy="77958"/>
            <a:chOff x="0" y="6693778"/>
            <a:chExt cx="9144000" cy="77958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6693778"/>
              <a:ext cx="2383277" cy="77819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2383277" y="6693915"/>
              <a:ext cx="6760723" cy="77821"/>
            </a:xfrm>
            <a:prstGeom prst="rect">
              <a:avLst/>
            </a:prstGeom>
            <a:gradFill flip="none" rotWithShape="1">
              <a:gsLst>
                <a:gs pos="77000">
                  <a:srgbClr val="00B0F0"/>
                </a:gs>
                <a:gs pos="0">
                  <a:srgbClr val="0092DA"/>
                </a:gs>
                <a:gs pos="10000">
                  <a:srgbClr val="94DEF9"/>
                </a:gs>
                <a:gs pos="21000">
                  <a:schemeClr val="bg1"/>
                </a:gs>
                <a:gs pos="100000">
                  <a:srgbClr val="0070C0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2334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6780042"/>
            <a:ext cx="9144000" cy="77958"/>
            <a:chOff x="0" y="6693778"/>
            <a:chExt cx="9144000" cy="77958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6693778"/>
              <a:ext cx="2383277" cy="77819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2383277" y="6693915"/>
              <a:ext cx="6760723" cy="77821"/>
            </a:xfrm>
            <a:prstGeom prst="rect">
              <a:avLst/>
            </a:prstGeom>
            <a:gradFill flip="none" rotWithShape="1">
              <a:gsLst>
                <a:gs pos="77000">
                  <a:srgbClr val="00B0F0"/>
                </a:gs>
                <a:gs pos="0">
                  <a:srgbClr val="0092DA"/>
                </a:gs>
                <a:gs pos="10000">
                  <a:srgbClr val="94DEF9"/>
                </a:gs>
                <a:gs pos="21000">
                  <a:schemeClr val="bg1"/>
                </a:gs>
                <a:gs pos="100000">
                  <a:srgbClr val="0070C0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>
                <a:solidFill>
                  <a:prstClr val="white"/>
                </a:solidFill>
              </a:endParaRPr>
            </a:p>
          </p:txBody>
        </p:sp>
      </p:grp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115200" y="158744"/>
            <a:ext cx="7886700" cy="439200"/>
          </a:xfrm>
        </p:spPr>
        <p:txBody>
          <a:bodyPr>
            <a:noAutofit/>
          </a:bodyPr>
          <a:lstStyle>
            <a:lvl1pPr>
              <a:defRPr sz="26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3952" y="583128"/>
            <a:ext cx="5046663" cy="5832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0978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97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fld id="{375178C0-749C-4E12-B749-074AF08AB66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6/19/2017</a:t>
            </a:fld>
            <a:endParaRPr lang="ro-R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endParaRPr lang="ro-R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fld id="{1B8429F6-7849-4315-BE03-C93F99F0A40D}" type="slidenum">
              <a:rPr lang="ro-R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o-R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854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8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3186648" y="1100333"/>
            <a:ext cx="4870854" cy="5125148"/>
            <a:chOff x="2371532" y="821928"/>
            <a:chExt cx="4870854" cy="5125148"/>
          </a:xfrm>
        </p:grpSpPr>
        <p:grpSp>
          <p:nvGrpSpPr>
            <p:cNvPr id="35" name="Group 34"/>
            <p:cNvGrpSpPr>
              <a:grpSpLocks noChangeAspect="1"/>
            </p:cNvGrpSpPr>
            <p:nvPr/>
          </p:nvGrpSpPr>
          <p:grpSpPr>
            <a:xfrm>
              <a:off x="2371532" y="3504456"/>
              <a:ext cx="2588362" cy="2442620"/>
              <a:chOff x="322420" y="1991213"/>
              <a:chExt cx="1567457" cy="1479207"/>
            </a:xfrm>
          </p:grpSpPr>
          <p:sp>
            <p:nvSpPr>
              <p:cNvPr id="43" name="Isosceles Triangle 31"/>
              <p:cNvSpPr/>
              <p:nvPr/>
            </p:nvSpPr>
            <p:spPr bwMode="auto">
              <a:xfrm rot="18264983" flipH="1">
                <a:off x="476922" y="2054051"/>
                <a:ext cx="111944" cy="420948"/>
              </a:xfrm>
              <a:custGeom>
                <a:avLst/>
                <a:gdLst>
                  <a:gd name="connsiteX0" fmla="*/ 0 w 137972"/>
                  <a:gd name="connsiteY0" fmla="*/ 192078 h 192078"/>
                  <a:gd name="connsiteX1" fmla="*/ 68986 w 137972"/>
                  <a:gd name="connsiteY1" fmla="*/ 0 h 192078"/>
                  <a:gd name="connsiteX2" fmla="*/ 137972 w 137972"/>
                  <a:gd name="connsiteY2" fmla="*/ 192078 h 192078"/>
                  <a:gd name="connsiteX3" fmla="*/ 0 w 137972"/>
                  <a:gd name="connsiteY3" fmla="*/ 192078 h 192078"/>
                  <a:gd name="connsiteX0" fmla="*/ 0 w 169098"/>
                  <a:gd name="connsiteY0" fmla="*/ 192078 h 400328"/>
                  <a:gd name="connsiteX1" fmla="*/ 68986 w 169098"/>
                  <a:gd name="connsiteY1" fmla="*/ 0 h 400328"/>
                  <a:gd name="connsiteX2" fmla="*/ 169098 w 169098"/>
                  <a:gd name="connsiteY2" fmla="*/ 400328 h 400328"/>
                  <a:gd name="connsiteX3" fmla="*/ 0 w 169098"/>
                  <a:gd name="connsiteY3" fmla="*/ 192078 h 400328"/>
                  <a:gd name="connsiteX0" fmla="*/ 22522 w 100112"/>
                  <a:gd name="connsiteY0" fmla="*/ 431860 h 431860"/>
                  <a:gd name="connsiteX1" fmla="*/ 0 w 100112"/>
                  <a:gd name="connsiteY1" fmla="*/ 0 h 431860"/>
                  <a:gd name="connsiteX2" fmla="*/ 100112 w 100112"/>
                  <a:gd name="connsiteY2" fmla="*/ 400328 h 431860"/>
                  <a:gd name="connsiteX3" fmla="*/ 22522 w 100112"/>
                  <a:gd name="connsiteY3" fmla="*/ 431860 h 431860"/>
                  <a:gd name="connsiteX0" fmla="*/ 22522 w 100112"/>
                  <a:gd name="connsiteY0" fmla="*/ 431860 h 431860"/>
                  <a:gd name="connsiteX1" fmla="*/ 7597 w 100112"/>
                  <a:gd name="connsiteY1" fmla="*/ 247178 h 431860"/>
                  <a:gd name="connsiteX2" fmla="*/ 0 w 100112"/>
                  <a:gd name="connsiteY2" fmla="*/ 0 h 431860"/>
                  <a:gd name="connsiteX3" fmla="*/ 100112 w 100112"/>
                  <a:gd name="connsiteY3" fmla="*/ 400328 h 431860"/>
                  <a:gd name="connsiteX4" fmla="*/ 22522 w 100112"/>
                  <a:gd name="connsiteY4" fmla="*/ 431860 h 431860"/>
                  <a:gd name="connsiteX0" fmla="*/ 28418 w 106008"/>
                  <a:gd name="connsiteY0" fmla="*/ 434088 h 434088"/>
                  <a:gd name="connsiteX1" fmla="*/ 13493 w 106008"/>
                  <a:gd name="connsiteY1" fmla="*/ 249406 h 434088"/>
                  <a:gd name="connsiteX2" fmla="*/ 5896 w 106008"/>
                  <a:gd name="connsiteY2" fmla="*/ 2228 h 434088"/>
                  <a:gd name="connsiteX3" fmla="*/ 106008 w 106008"/>
                  <a:gd name="connsiteY3" fmla="*/ 402556 h 434088"/>
                  <a:gd name="connsiteX4" fmla="*/ 28418 w 106008"/>
                  <a:gd name="connsiteY4" fmla="*/ 434088 h 434088"/>
                  <a:gd name="connsiteX0" fmla="*/ 48332 w 125922"/>
                  <a:gd name="connsiteY0" fmla="*/ 434299 h 434299"/>
                  <a:gd name="connsiteX1" fmla="*/ 633 w 125922"/>
                  <a:gd name="connsiteY1" fmla="*/ 230442 h 434299"/>
                  <a:gd name="connsiteX2" fmla="*/ 25810 w 125922"/>
                  <a:gd name="connsiteY2" fmla="*/ 2439 h 434299"/>
                  <a:gd name="connsiteX3" fmla="*/ 125922 w 125922"/>
                  <a:gd name="connsiteY3" fmla="*/ 402767 h 434299"/>
                  <a:gd name="connsiteX4" fmla="*/ 48332 w 125922"/>
                  <a:gd name="connsiteY4" fmla="*/ 434299 h 434299"/>
                  <a:gd name="connsiteX0" fmla="*/ 76934 w 127372"/>
                  <a:gd name="connsiteY0" fmla="*/ 423367 h 423367"/>
                  <a:gd name="connsiteX1" fmla="*/ 2083 w 127372"/>
                  <a:gd name="connsiteY1" fmla="*/ 230422 h 423367"/>
                  <a:gd name="connsiteX2" fmla="*/ 27260 w 127372"/>
                  <a:gd name="connsiteY2" fmla="*/ 2419 h 423367"/>
                  <a:gd name="connsiteX3" fmla="*/ 127372 w 127372"/>
                  <a:gd name="connsiteY3" fmla="*/ 402747 h 423367"/>
                  <a:gd name="connsiteX4" fmla="*/ 76934 w 127372"/>
                  <a:gd name="connsiteY4" fmla="*/ 423367 h 423367"/>
                  <a:gd name="connsiteX0" fmla="*/ 62892 w 113330"/>
                  <a:gd name="connsiteY0" fmla="*/ 423270 h 423270"/>
                  <a:gd name="connsiteX1" fmla="*/ 5193 w 113330"/>
                  <a:gd name="connsiteY1" fmla="*/ 238795 h 423270"/>
                  <a:gd name="connsiteX2" fmla="*/ 13218 w 113330"/>
                  <a:gd name="connsiteY2" fmla="*/ 2322 h 423270"/>
                  <a:gd name="connsiteX3" fmla="*/ 113330 w 113330"/>
                  <a:gd name="connsiteY3" fmla="*/ 402650 h 423270"/>
                  <a:gd name="connsiteX4" fmla="*/ 62892 w 113330"/>
                  <a:gd name="connsiteY4" fmla="*/ 423270 h 423270"/>
                  <a:gd name="connsiteX0" fmla="*/ 61506 w 111944"/>
                  <a:gd name="connsiteY0" fmla="*/ 420948 h 420948"/>
                  <a:gd name="connsiteX1" fmla="*/ 3807 w 111944"/>
                  <a:gd name="connsiteY1" fmla="*/ 236473 h 420948"/>
                  <a:gd name="connsiteX2" fmla="*/ 11832 w 111944"/>
                  <a:gd name="connsiteY2" fmla="*/ 0 h 420948"/>
                  <a:gd name="connsiteX3" fmla="*/ 63277 w 111944"/>
                  <a:gd name="connsiteY3" fmla="*/ 221471 h 420948"/>
                  <a:gd name="connsiteX4" fmla="*/ 111944 w 111944"/>
                  <a:gd name="connsiteY4" fmla="*/ 400328 h 420948"/>
                  <a:gd name="connsiteX5" fmla="*/ 61506 w 111944"/>
                  <a:gd name="connsiteY5" fmla="*/ 420948 h 420948"/>
                  <a:gd name="connsiteX0" fmla="*/ 61506 w 111946"/>
                  <a:gd name="connsiteY0" fmla="*/ 420948 h 420948"/>
                  <a:gd name="connsiteX1" fmla="*/ 3807 w 111946"/>
                  <a:gd name="connsiteY1" fmla="*/ 236473 h 420948"/>
                  <a:gd name="connsiteX2" fmla="*/ 11832 w 111946"/>
                  <a:gd name="connsiteY2" fmla="*/ 0 h 420948"/>
                  <a:gd name="connsiteX3" fmla="*/ 63277 w 111946"/>
                  <a:gd name="connsiteY3" fmla="*/ 221471 h 420948"/>
                  <a:gd name="connsiteX4" fmla="*/ 111944 w 111946"/>
                  <a:gd name="connsiteY4" fmla="*/ 400328 h 420948"/>
                  <a:gd name="connsiteX5" fmla="*/ 61506 w 111946"/>
                  <a:gd name="connsiteY5" fmla="*/ 420948 h 420948"/>
                  <a:gd name="connsiteX0" fmla="*/ 61506 w 111945"/>
                  <a:gd name="connsiteY0" fmla="*/ 420948 h 420948"/>
                  <a:gd name="connsiteX1" fmla="*/ 3807 w 111945"/>
                  <a:gd name="connsiteY1" fmla="*/ 236473 h 420948"/>
                  <a:gd name="connsiteX2" fmla="*/ 11832 w 111945"/>
                  <a:gd name="connsiteY2" fmla="*/ 0 h 420948"/>
                  <a:gd name="connsiteX3" fmla="*/ 40712 w 111945"/>
                  <a:gd name="connsiteY3" fmla="*/ 225687 h 420948"/>
                  <a:gd name="connsiteX4" fmla="*/ 111944 w 111945"/>
                  <a:gd name="connsiteY4" fmla="*/ 400328 h 420948"/>
                  <a:gd name="connsiteX5" fmla="*/ 61506 w 111945"/>
                  <a:gd name="connsiteY5" fmla="*/ 420948 h 420948"/>
                  <a:gd name="connsiteX0" fmla="*/ 61506 w 111945"/>
                  <a:gd name="connsiteY0" fmla="*/ 420948 h 420948"/>
                  <a:gd name="connsiteX1" fmla="*/ 3807 w 111945"/>
                  <a:gd name="connsiteY1" fmla="*/ 236473 h 420948"/>
                  <a:gd name="connsiteX2" fmla="*/ 11832 w 111945"/>
                  <a:gd name="connsiteY2" fmla="*/ 0 h 420948"/>
                  <a:gd name="connsiteX3" fmla="*/ 40712 w 111945"/>
                  <a:gd name="connsiteY3" fmla="*/ 225687 h 420948"/>
                  <a:gd name="connsiteX4" fmla="*/ 111944 w 111945"/>
                  <a:gd name="connsiteY4" fmla="*/ 400328 h 420948"/>
                  <a:gd name="connsiteX5" fmla="*/ 61506 w 111945"/>
                  <a:gd name="connsiteY5" fmla="*/ 420948 h 420948"/>
                  <a:gd name="connsiteX0" fmla="*/ 61506 w 111944"/>
                  <a:gd name="connsiteY0" fmla="*/ 420948 h 420948"/>
                  <a:gd name="connsiteX1" fmla="*/ 3807 w 111944"/>
                  <a:gd name="connsiteY1" fmla="*/ 236473 h 420948"/>
                  <a:gd name="connsiteX2" fmla="*/ 11832 w 111944"/>
                  <a:gd name="connsiteY2" fmla="*/ 0 h 420948"/>
                  <a:gd name="connsiteX3" fmla="*/ 40712 w 111944"/>
                  <a:gd name="connsiteY3" fmla="*/ 225687 h 420948"/>
                  <a:gd name="connsiteX4" fmla="*/ 111944 w 111944"/>
                  <a:gd name="connsiteY4" fmla="*/ 400328 h 420948"/>
                  <a:gd name="connsiteX5" fmla="*/ 61506 w 111944"/>
                  <a:gd name="connsiteY5" fmla="*/ 420948 h 420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1944" h="420948">
                    <a:moveTo>
                      <a:pt x="61506" y="420948"/>
                    </a:moveTo>
                    <a:cubicBezTo>
                      <a:pt x="46087" y="395423"/>
                      <a:pt x="12086" y="306631"/>
                      <a:pt x="3807" y="236473"/>
                    </a:cubicBezTo>
                    <a:cubicBezTo>
                      <a:pt x="-4472" y="166315"/>
                      <a:pt x="1920" y="2500"/>
                      <a:pt x="11832" y="0"/>
                    </a:cubicBezTo>
                    <a:cubicBezTo>
                      <a:pt x="21459" y="75229"/>
                      <a:pt x="21455" y="140580"/>
                      <a:pt x="40712" y="225687"/>
                    </a:cubicBezTo>
                    <a:cubicBezTo>
                      <a:pt x="59969" y="310794"/>
                      <a:pt x="93559" y="360842"/>
                      <a:pt x="111944" y="400328"/>
                    </a:cubicBezTo>
                    <a:lnTo>
                      <a:pt x="61506" y="42094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8900000" scaled="1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ro-R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/>
              </a:p>
            </p:txBody>
          </p:sp>
          <p:sp>
            <p:nvSpPr>
              <p:cNvPr id="44" name="Isosceles Triangle 31"/>
              <p:cNvSpPr/>
              <p:nvPr/>
            </p:nvSpPr>
            <p:spPr bwMode="auto">
              <a:xfrm rot="3746069">
                <a:off x="1623431" y="2087742"/>
                <a:ext cx="111944" cy="420948"/>
              </a:xfrm>
              <a:custGeom>
                <a:avLst/>
                <a:gdLst>
                  <a:gd name="connsiteX0" fmla="*/ 0 w 137972"/>
                  <a:gd name="connsiteY0" fmla="*/ 192078 h 192078"/>
                  <a:gd name="connsiteX1" fmla="*/ 68986 w 137972"/>
                  <a:gd name="connsiteY1" fmla="*/ 0 h 192078"/>
                  <a:gd name="connsiteX2" fmla="*/ 137972 w 137972"/>
                  <a:gd name="connsiteY2" fmla="*/ 192078 h 192078"/>
                  <a:gd name="connsiteX3" fmla="*/ 0 w 137972"/>
                  <a:gd name="connsiteY3" fmla="*/ 192078 h 192078"/>
                  <a:gd name="connsiteX0" fmla="*/ 0 w 169098"/>
                  <a:gd name="connsiteY0" fmla="*/ 192078 h 400328"/>
                  <a:gd name="connsiteX1" fmla="*/ 68986 w 169098"/>
                  <a:gd name="connsiteY1" fmla="*/ 0 h 400328"/>
                  <a:gd name="connsiteX2" fmla="*/ 169098 w 169098"/>
                  <a:gd name="connsiteY2" fmla="*/ 400328 h 400328"/>
                  <a:gd name="connsiteX3" fmla="*/ 0 w 169098"/>
                  <a:gd name="connsiteY3" fmla="*/ 192078 h 400328"/>
                  <a:gd name="connsiteX0" fmla="*/ 22522 w 100112"/>
                  <a:gd name="connsiteY0" fmla="*/ 431860 h 431860"/>
                  <a:gd name="connsiteX1" fmla="*/ 0 w 100112"/>
                  <a:gd name="connsiteY1" fmla="*/ 0 h 431860"/>
                  <a:gd name="connsiteX2" fmla="*/ 100112 w 100112"/>
                  <a:gd name="connsiteY2" fmla="*/ 400328 h 431860"/>
                  <a:gd name="connsiteX3" fmla="*/ 22522 w 100112"/>
                  <a:gd name="connsiteY3" fmla="*/ 431860 h 431860"/>
                  <a:gd name="connsiteX0" fmla="*/ 22522 w 100112"/>
                  <a:gd name="connsiteY0" fmla="*/ 431860 h 431860"/>
                  <a:gd name="connsiteX1" fmla="*/ 7597 w 100112"/>
                  <a:gd name="connsiteY1" fmla="*/ 247178 h 431860"/>
                  <a:gd name="connsiteX2" fmla="*/ 0 w 100112"/>
                  <a:gd name="connsiteY2" fmla="*/ 0 h 431860"/>
                  <a:gd name="connsiteX3" fmla="*/ 100112 w 100112"/>
                  <a:gd name="connsiteY3" fmla="*/ 400328 h 431860"/>
                  <a:gd name="connsiteX4" fmla="*/ 22522 w 100112"/>
                  <a:gd name="connsiteY4" fmla="*/ 431860 h 431860"/>
                  <a:gd name="connsiteX0" fmla="*/ 28418 w 106008"/>
                  <a:gd name="connsiteY0" fmla="*/ 434088 h 434088"/>
                  <a:gd name="connsiteX1" fmla="*/ 13493 w 106008"/>
                  <a:gd name="connsiteY1" fmla="*/ 249406 h 434088"/>
                  <a:gd name="connsiteX2" fmla="*/ 5896 w 106008"/>
                  <a:gd name="connsiteY2" fmla="*/ 2228 h 434088"/>
                  <a:gd name="connsiteX3" fmla="*/ 106008 w 106008"/>
                  <a:gd name="connsiteY3" fmla="*/ 402556 h 434088"/>
                  <a:gd name="connsiteX4" fmla="*/ 28418 w 106008"/>
                  <a:gd name="connsiteY4" fmla="*/ 434088 h 434088"/>
                  <a:gd name="connsiteX0" fmla="*/ 48332 w 125922"/>
                  <a:gd name="connsiteY0" fmla="*/ 434299 h 434299"/>
                  <a:gd name="connsiteX1" fmla="*/ 633 w 125922"/>
                  <a:gd name="connsiteY1" fmla="*/ 230442 h 434299"/>
                  <a:gd name="connsiteX2" fmla="*/ 25810 w 125922"/>
                  <a:gd name="connsiteY2" fmla="*/ 2439 h 434299"/>
                  <a:gd name="connsiteX3" fmla="*/ 125922 w 125922"/>
                  <a:gd name="connsiteY3" fmla="*/ 402767 h 434299"/>
                  <a:gd name="connsiteX4" fmla="*/ 48332 w 125922"/>
                  <a:gd name="connsiteY4" fmla="*/ 434299 h 434299"/>
                  <a:gd name="connsiteX0" fmla="*/ 76934 w 127372"/>
                  <a:gd name="connsiteY0" fmla="*/ 423367 h 423367"/>
                  <a:gd name="connsiteX1" fmla="*/ 2083 w 127372"/>
                  <a:gd name="connsiteY1" fmla="*/ 230422 h 423367"/>
                  <a:gd name="connsiteX2" fmla="*/ 27260 w 127372"/>
                  <a:gd name="connsiteY2" fmla="*/ 2419 h 423367"/>
                  <a:gd name="connsiteX3" fmla="*/ 127372 w 127372"/>
                  <a:gd name="connsiteY3" fmla="*/ 402747 h 423367"/>
                  <a:gd name="connsiteX4" fmla="*/ 76934 w 127372"/>
                  <a:gd name="connsiteY4" fmla="*/ 423367 h 423367"/>
                  <a:gd name="connsiteX0" fmla="*/ 62892 w 113330"/>
                  <a:gd name="connsiteY0" fmla="*/ 423270 h 423270"/>
                  <a:gd name="connsiteX1" fmla="*/ 5193 w 113330"/>
                  <a:gd name="connsiteY1" fmla="*/ 238795 h 423270"/>
                  <a:gd name="connsiteX2" fmla="*/ 13218 w 113330"/>
                  <a:gd name="connsiteY2" fmla="*/ 2322 h 423270"/>
                  <a:gd name="connsiteX3" fmla="*/ 113330 w 113330"/>
                  <a:gd name="connsiteY3" fmla="*/ 402650 h 423270"/>
                  <a:gd name="connsiteX4" fmla="*/ 62892 w 113330"/>
                  <a:gd name="connsiteY4" fmla="*/ 423270 h 423270"/>
                  <a:gd name="connsiteX0" fmla="*/ 61506 w 111944"/>
                  <a:gd name="connsiteY0" fmla="*/ 420948 h 420948"/>
                  <a:gd name="connsiteX1" fmla="*/ 3807 w 111944"/>
                  <a:gd name="connsiteY1" fmla="*/ 236473 h 420948"/>
                  <a:gd name="connsiteX2" fmla="*/ 11832 w 111944"/>
                  <a:gd name="connsiteY2" fmla="*/ 0 h 420948"/>
                  <a:gd name="connsiteX3" fmla="*/ 63277 w 111944"/>
                  <a:gd name="connsiteY3" fmla="*/ 221471 h 420948"/>
                  <a:gd name="connsiteX4" fmla="*/ 111944 w 111944"/>
                  <a:gd name="connsiteY4" fmla="*/ 400328 h 420948"/>
                  <a:gd name="connsiteX5" fmla="*/ 61506 w 111944"/>
                  <a:gd name="connsiteY5" fmla="*/ 420948 h 420948"/>
                  <a:gd name="connsiteX0" fmla="*/ 61506 w 111946"/>
                  <a:gd name="connsiteY0" fmla="*/ 420948 h 420948"/>
                  <a:gd name="connsiteX1" fmla="*/ 3807 w 111946"/>
                  <a:gd name="connsiteY1" fmla="*/ 236473 h 420948"/>
                  <a:gd name="connsiteX2" fmla="*/ 11832 w 111946"/>
                  <a:gd name="connsiteY2" fmla="*/ 0 h 420948"/>
                  <a:gd name="connsiteX3" fmla="*/ 63277 w 111946"/>
                  <a:gd name="connsiteY3" fmla="*/ 221471 h 420948"/>
                  <a:gd name="connsiteX4" fmla="*/ 111944 w 111946"/>
                  <a:gd name="connsiteY4" fmla="*/ 400328 h 420948"/>
                  <a:gd name="connsiteX5" fmla="*/ 61506 w 111946"/>
                  <a:gd name="connsiteY5" fmla="*/ 420948 h 420948"/>
                  <a:gd name="connsiteX0" fmla="*/ 61506 w 111945"/>
                  <a:gd name="connsiteY0" fmla="*/ 420948 h 420948"/>
                  <a:gd name="connsiteX1" fmla="*/ 3807 w 111945"/>
                  <a:gd name="connsiteY1" fmla="*/ 236473 h 420948"/>
                  <a:gd name="connsiteX2" fmla="*/ 11832 w 111945"/>
                  <a:gd name="connsiteY2" fmla="*/ 0 h 420948"/>
                  <a:gd name="connsiteX3" fmla="*/ 40712 w 111945"/>
                  <a:gd name="connsiteY3" fmla="*/ 225687 h 420948"/>
                  <a:gd name="connsiteX4" fmla="*/ 111944 w 111945"/>
                  <a:gd name="connsiteY4" fmla="*/ 400328 h 420948"/>
                  <a:gd name="connsiteX5" fmla="*/ 61506 w 111945"/>
                  <a:gd name="connsiteY5" fmla="*/ 420948 h 420948"/>
                  <a:gd name="connsiteX0" fmla="*/ 61506 w 111945"/>
                  <a:gd name="connsiteY0" fmla="*/ 420948 h 420948"/>
                  <a:gd name="connsiteX1" fmla="*/ 3807 w 111945"/>
                  <a:gd name="connsiteY1" fmla="*/ 236473 h 420948"/>
                  <a:gd name="connsiteX2" fmla="*/ 11832 w 111945"/>
                  <a:gd name="connsiteY2" fmla="*/ 0 h 420948"/>
                  <a:gd name="connsiteX3" fmla="*/ 40712 w 111945"/>
                  <a:gd name="connsiteY3" fmla="*/ 225687 h 420948"/>
                  <a:gd name="connsiteX4" fmla="*/ 111944 w 111945"/>
                  <a:gd name="connsiteY4" fmla="*/ 400328 h 420948"/>
                  <a:gd name="connsiteX5" fmla="*/ 61506 w 111945"/>
                  <a:gd name="connsiteY5" fmla="*/ 420948 h 420948"/>
                  <a:gd name="connsiteX0" fmla="*/ 61506 w 111944"/>
                  <a:gd name="connsiteY0" fmla="*/ 420948 h 420948"/>
                  <a:gd name="connsiteX1" fmla="*/ 3807 w 111944"/>
                  <a:gd name="connsiteY1" fmla="*/ 236473 h 420948"/>
                  <a:gd name="connsiteX2" fmla="*/ 11832 w 111944"/>
                  <a:gd name="connsiteY2" fmla="*/ 0 h 420948"/>
                  <a:gd name="connsiteX3" fmla="*/ 40712 w 111944"/>
                  <a:gd name="connsiteY3" fmla="*/ 225687 h 420948"/>
                  <a:gd name="connsiteX4" fmla="*/ 111944 w 111944"/>
                  <a:gd name="connsiteY4" fmla="*/ 400328 h 420948"/>
                  <a:gd name="connsiteX5" fmla="*/ 61506 w 111944"/>
                  <a:gd name="connsiteY5" fmla="*/ 420948 h 420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1944" h="420948">
                    <a:moveTo>
                      <a:pt x="61506" y="420948"/>
                    </a:moveTo>
                    <a:cubicBezTo>
                      <a:pt x="46087" y="395423"/>
                      <a:pt x="12086" y="306631"/>
                      <a:pt x="3807" y="236473"/>
                    </a:cubicBezTo>
                    <a:cubicBezTo>
                      <a:pt x="-4472" y="166315"/>
                      <a:pt x="1920" y="2500"/>
                      <a:pt x="11832" y="0"/>
                    </a:cubicBezTo>
                    <a:cubicBezTo>
                      <a:pt x="21459" y="75229"/>
                      <a:pt x="21455" y="140580"/>
                      <a:pt x="40712" y="225687"/>
                    </a:cubicBezTo>
                    <a:cubicBezTo>
                      <a:pt x="59969" y="310794"/>
                      <a:pt x="93559" y="360842"/>
                      <a:pt x="111944" y="400328"/>
                    </a:cubicBezTo>
                    <a:lnTo>
                      <a:pt x="61506" y="42094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8900000" scaled="1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ro-R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/>
              </a:p>
            </p:txBody>
          </p:sp>
          <p:sp>
            <p:nvSpPr>
              <p:cNvPr id="45" name="Rectangle 27"/>
              <p:cNvSpPr/>
              <p:nvPr/>
            </p:nvSpPr>
            <p:spPr bwMode="auto">
              <a:xfrm flipH="1">
                <a:off x="632783" y="2245677"/>
                <a:ext cx="304382" cy="209722"/>
              </a:xfrm>
              <a:custGeom>
                <a:avLst/>
                <a:gdLst>
                  <a:gd name="connsiteX0" fmla="*/ 0 w 244865"/>
                  <a:gd name="connsiteY0" fmla="*/ 0 h 141228"/>
                  <a:gd name="connsiteX1" fmla="*/ 244865 w 244865"/>
                  <a:gd name="connsiteY1" fmla="*/ 0 h 141228"/>
                  <a:gd name="connsiteX2" fmla="*/ 244865 w 244865"/>
                  <a:gd name="connsiteY2" fmla="*/ 141228 h 141228"/>
                  <a:gd name="connsiteX3" fmla="*/ 0 w 244865"/>
                  <a:gd name="connsiteY3" fmla="*/ 141228 h 141228"/>
                  <a:gd name="connsiteX4" fmla="*/ 0 w 244865"/>
                  <a:gd name="connsiteY4" fmla="*/ 0 h 141228"/>
                  <a:gd name="connsiteX0" fmla="*/ 0 w 244865"/>
                  <a:gd name="connsiteY0" fmla="*/ 0 h 208861"/>
                  <a:gd name="connsiteX1" fmla="*/ 244865 w 244865"/>
                  <a:gd name="connsiteY1" fmla="*/ 0 h 208861"/>
                  <a:gd name="connsiteX2" fmla="*/ 139357 w 244865"/>
                  <a:gd name="connsiteY2" fmla="*/ 208861 h 208861"/>
                  <a:gd name="connsiteX3" fmla="*/ 0 w 244865"/>
                  <a:gd name="connsiteY3" fmla="*/ 141228 h 208861"/>
                  <a:gd name="connsiteX4" fmla="*/ 0 w 244865"/>
                  <a:gd name="connsiteY4" fmla="*/ 0 h 208861"/>
                  <a:gd name="connsiteX0" fmla="*/ 0 w 242159"/>
                  <a:gd name="connsiteY0" fmla="*/ 0 h 208861"/>
                  <a:gd name="connsiteX1" fmla="*/ 242159 w 242159"/>
                  <a:gd name="connsiteY1" fmla="*/ 162320 h 208861"/>
                  <a:gd name="connsiteX2" fmla="*/ 139357 w 242159"/>
                  <a:gd name="connsiteY2" fmla="*/ 208861 h 208861"/>
                  <a:gd name="connsiteX3" fmla="*/ 0 w 242159"/>
                  <a:gd name="connsiteY3" fmla="*/ 141228 h 208861"/>
                  <a:gd name="connsiteX4" fmla="*/ 0 w 242159"/>
                  <a:gd name="connsiteY4" fmla="*/ 0 h 208861"/>
                  <a:gd name="connsiteX0" fmla="*/ 21643 w 263802"/>
                  <a:gd name="connsiteY0" fmla="*/ 0 h 208861"/>
                  <a:gd name="connsiteX1" fmla="*/ 263802 w 263802"/>
                  <a:gd name="connsiteY1" fmla="*/ 162320 h 208861"/>
                  <a:gd name="connsiteX2" fmla="*/ 161000 w 263802"/>
                  <a:gd name="connsiteY2" fmla="*/ 208861 h 208861"/>
                  <a:gd name="connsiteX3" fmla="*/ 0 w 263802"/>
                  <a:gd name="connsiteY3" fmla="*/ 108764 h 208861"/>
                  <a:gd name="connsiteX4" fmla="*/ 21643 w 263802"/>
                  <a:gd name="connsiteY4" fmla="*/ 0 h 208861"/>
                  <a:gd name="connsiteX0" fmla="*/ 21643 w 263802"/>
                  <a:gd name="connsiteY0" fmla="*/ 0 h 208861"/>
                  <a:gd name="connsiteX1" fmla="*/ 126594 w 263802"/>
                  <a:gd name="connsiteY1" fmla="*/ 74562 h 208861"/>
                  <a:gd name="connsiteX2" fmla="*/ 263802 w 263802"/>
                  <a:gd name="connsiteY2" fmla="*/ 162320 h 208861"/>
                  <a:gd name="connsiteX3" fmla="*/ 161000 w 263802"/>
                  <a:gd name="connsiteY3" fmla="*/ 208861 h 208861"/>
                  <a:gd name="connsiteX4" fmla="*/ 0 w 263802"/>
                  <a:gd name="connsiteY4" fmla="*/ 108764 h 208861"/>
                  <a:gd name="connsiteX5" fmla="*/ 21643 w 263802"/>
                  <a:gd name="connsiteY5" fmla="*/ 0 h 208861"/>
                  <a:gd name="connsiteX0" fmla="*/ 21643 w 263802"/>
                  <a:gd name="connsiteY0" fmla="*/ 423 h 209284"/>
                  <a:gd name="connsiteX1" fmla="*/ 126594 w 263802"/>
                  <a:gd name="connsiteY1" fmla="*/ 74985 h 209284"/>
                  <a:gd name="connsiteX2" fmla="*/ 263802 w 263802"/>
                  <a:gd name="connsiteY2" fmla="*/ 162743 h 209284"/>
                  <a:gd name="connsiteX3" fmla="*/ 161000 w 263802"/>
                  <a:gd name="connsiteY3" fmla="*/ 209284 h 209284"/>
                  <a:gd name="connsiteX4" fmla="*/ 0 w 263802"/>
                  <a:gd name="connsiteY4" fmla="*/ 109187 h 209284"/>
                  <a:gd name="connsiteX5" fmla="*/ 21643 w 263802"/>
                  <a:gd name="connsiteY5" fmla="*/ 423 h 209284"/>
                  <a:gd name="connsiteX0" fmla="*/ 21643 w 263802"/>
                  <a:gd name="connsiteY0" fmla="*/ 861 h 209722"/>
                  <a:gd name="connsiteX1" fmla="*/ 140121 w 263802"/>
                  <a:gd name="connsiteY1" fmla="*/ 45664 h 209722"/>
                  <a:gd name="connsiteX2" fmla="*/ 263802 w 263802"/>
                  <a:gd name="connsiteY2" fmla="*/ 163181 h 209722"/>
                  <a:gd name="connsiteX3" fmla="*/ 161000 w 263802"/>
                  <a:gd name="connsiteY3" fmla="*/ 209722 h 209722"/>
                  <a:gd name="connsiteX4" fmla="*/ 0 w 263802"/>
                  <a:gd name="connsiteY4" fmla="*/ 109625 h 209722"/>
                  <a:gd name="connsiteX5" fmla="*/ 21643 w 263802"/>
                  <a:gd name="connsiteY5" fmla="*/ 861 h 209722"/>
                  <a:gd name="connsiteX0" fmla="*/ 21643 w 263802"/>
                  <a:gd name="connsiteY0" fmla="*/ 861 h 209722"/>
                  <a:gd name="connsiteX1" fmla="*/ 140121 w 263802"/>
                  <a:gd name="connsiteY1" fmla="*/ 45664 h 209722"/>
                  <a:gd name="connsiteX2" fmla="*/ 263802 w 263802"/>
                  <a:gd name="connsiteY2" fmla="*/ 163181 h 209722"/>
                  <a:gd name="connsiteX3" fmla="*/ 161000 w 263802"/>
                  <a:gd name="connsiteY3" fmla="*/ 209722 h 209722"/>
                  <a:gd name="connsiteX4" fmla="*/ 72488 w 263802"/>
                  <a:gd name="connsiteY4" fmla="*/ 161993 h 209722"/>
                  <a:gd name="connsiteX5" fmla="*/ 0 w 263802"/>
                  <a:gd name="connsiteY5" fmla="*/ 109625 h 209722"/>
                  <a:gd name="connsiteX6" fmla="*/ 21643 w 263802"/>
                  <a:gd name="connsiteY6" fmla="*/ 861 h 209722"/>
                  <a:gd name="connsiteX0" fmla="*/ 21643 w 263802"/>
                  <a:gd name="connsiteY0" fmla="*/ 861 h 209722"/>
                  <a:gd name="connsiteX1" fmla="*/ 140121 w 263802"/>
                  <a:gd name="connsiteY1" fmla="*/ 45664 h 209722"/>
                  <a:gd name="connsiteX2" fmla="*/ 263802 w 263802"/>
                  <a:gd name="connsiteY2" fmla="*/ 163181 h 209722"/>
                  <a:gd name="connsiteX3" fmla="*/ 161000 w 263802"/>
                  <a:gd name="connsiteY3" fmla="*/ 209722 h 209722"/>
                  <a:gd name="connsiteX4" fmla="*/ 72488 w 263802"/>
                  <a:gd name="connsiteY4" fmla="*/ 161993 h 209722"/>
                  <a:gd name="connsiteX5" fmla="*/ 0 w 263802"/>
                  <a:gd name="connsiteY5" fmla="*/ 109625 h 209722"/>
                  <a:gd name="connsiteX6" fmla="*/ 21643 w 263802"/>
                  <a:gd name="connsiteY6" fmla="*/ 861 h 209722"/>
                  <a:gd name="connsiteX0" fmla="*/ 21643 w 263802"/>
                  <a:gd name="connsiteY0" fmla="*/ 861 h 209722"/>
                  <a:gd name="connsiteX1" fmla="*/ 140121 w 263802"/>
                  <a:gd name="connsiteY1" fmla="*/ 45664 h 209722"/>
                  <a:gd name="connsiteX2" fmla="*/ 263802 w 263802"/>
                  <a:gd name="connsiteY2" fmla="*/ 163181 h 209722"/>
                  <a:gd name="connsiteX3" fmla="*/ 161000 w 263802"/>
                  <a:gd name="connsiteY3" fmla="*/ 209722 h 209722"/>
                  <a:gd name="connsiteX4" fmla="*/ 88720 w 263802"/>
                  <a:gd name="connsiteY4" fmla="*/ 145761 h 209722"/>
                  <a:gd name="connsiteX5" fmla="*/ 0 w 263802"/>
                  <a:gd name="connsiteY5" fmla="*/ 109625 h 209722"/>
                  <a:gd name="connsiteX6" fmla="*/ 21643 w 263802"/>
                  <a:gd name="connsiteY6" fmla="*/ 861 h 209722"/>
                  <a:gd name="connsiteX0" fmla="*/ 21643 w 263802"/>
                  <a:gd name="connsiteY0" fmla="*/ 861 h 209722"/>
                  <a:gd name="connsiteX1" fmla="*/ 140121 w 263802"/>
                  <a:gd name="connsiteY1" fmla="*/ 45664 h 209722"/>
                  <a:gd name="connsiteX2" fmla="*/ 263802 w 263802"/>
                  <a:gd name="connsiteY2" fmla="*/ 163181 h 209722"/>
                  <a:gd name="connsiteX3" fmla="*/ 161000 w 263802"/>
                  <a:gd name="connsiteY3" fmla="*/ 209722 h 209722"/>
                  <a:gd name="connsiteX4" fmla="*/ 88720 w 263802"/>
                  <a:gd name="connsiteY4" fmla="*/ 145761 h 209722"/>
                  <a:gd name="connsiteX5" fmla="*/ 0 w 263802"/>
                  <a:gd name="connsiteY5" fmla="*/ 109625 h 209722"/>
                  <a:gd name="connsiteX6" fmla="*/ 21643 w 263802"/>
                  <a:gd name="connsiteY6" fmla="*/ 861 h 209722"/>
                  <a:gd name="connsiteX0" fmla="*/ 21643 w 263802"/>
                  <a:gd name="connsiteY0" fmla="*/ 861 h 209722"/>
                  <a:gd name="connsiteX1" fmla="*/ 140121 w 263802"/>
                  <a:gd name="connsiteY1" fmla="*/ 45664 h 209722"/>
                  <a:gd name="connsiteX2" fmla="*/ 263802 w 263802"/>
                  <a:gd name="connsiteY2" fmla="*/ 163181 h 209722"/>
                  <a:gd name="connsiteX3" fmla="*/ 161000 w 263802"/>
                  <a:gd name="connsiteY3" fmla="*/ 209722 h 209722"/>
                  <a:gd name="connsiteX4" fmla="*/ 88720 w 263802"/>
                  <a:gd name="connsiteY4" fmla="*/ 145761 h 209722"/>
                  <a:gd name="connsiteX5" fmla="*/ 0 w 263802"/>
                  <a:gd name="connsiteY5" fmla="*/ 109625 h 209722"/>
                  <a:gd name="connsiteX6" fmla="*/ 21643 w 263802"/>
                  <a:gd name="connsiteY6" fmla="*/ 861 h 209722"/>
                  <a:gd name="connsiteX0" fmla="*/ 21643 w 263802"/>
                  <a:gd name="connsiteY0" fmla="*/ 861 h 209722"/>
                  <a:gd name="connsiteX1" fmla="*/ 140121 w 263802"/>
                  <a:gd name="connsiteY1" fmla="*/ 45664 h 209722"/>
                  <a:gd name="connsiteX2" fmla="*/ 263802 w 263802"/>
                  <a:gd name="connsiteY2" fmla="*/ 163181 h 209722"/>
                  <a:gd name="connsiteX3" fmla="*/ 161000 w 263802"/>
                  <a:gd name="connsiteY3" fmla="*/ 209722 h 209722"/>
                  <a:gd name="connsiteX4" fmla="*/ 88720 w 263802"/>
                  <a:gd name="connsiteY4" fmla="*/ 145761 h 209722"/>
                  <a:gd name="connsiteX5" fmla="*/ 0 w 263802"/>
                  <a:gd name="connsiteY5" fmla="*/ 109625 h 209722"/>
                  <a:gd name="connsiteX6" fmla="*/ 21643 w 263802"/>
                  <a:gd name="connsiteY6" fmla="*/ 861 h 209722"/>
                  <a:gd name="connsiteX0" fmla="*/ 62223 w 304382"/>
                  <a:gd name="connsiteY0" fmla="*/ 861 h 209722"/>
                  <a:gd name="connsiteX1" fmla="*/ 180701 w 304382"/>
                  <a:gd name="connsiteY1" fmla="*/ 45664 h 209722"/>
                  <a:gd name="connsiteX2" fmla="*/ 304382 w 304382"/>
                  <a:gd name="connsiteY2" fmla="*/ 163181 h 209722"/>
                  <a:gd name="connsiteX3" fmla="*/ 201580 w 304382"/>
                  <a:gd name="connsiteY3" fmla="*/ 209722 h 209722"/>
                  <a:gd name="connsiteX4" fmla="*/ 129300 w 304382"/>
                  <a:gd name="connsiteY4" fmla="*/ 145761 h 209722"/>
                  <a:gd name="connsiteX5" fmla="*/ 0 w 304382"/>
                  <a:gd name="connsiteY5" fmla="*/ 104215 h 209722"/>
                  <a:gd name="connsiteX6" fmla="*/ 62223 w 304382"/>
                  <a:gd name="connsiteY6" fmla="*/ 861 h 20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4382" h="209722">
                    <a:moveTo>
                      <a:pt x="62223" y="861"/>
                    </a:moveTo>
                    <a:cubicBezTo>
                      <a:pt x="83322" y="-4839"/>
                      <a:pt x="140341" y="18611"/>
                      <a:pt x="180701" y="45664"/>
                    </a:cubicBezTo>
                    <a:cubicBezTo>
                      <a:pt x="221061" y="72717"/>
                      <a:pt x="298648" y="140798"/>
                      <a:pt x="304382" y="163181"/>
                    </a:cubicBezTo>
                    <a:lnTo>
                      <a:pt x="201580" y="209722"/>
                    </a:lnTo>
                    <a:cubicBezTo>
                      <a:pt x="164283" y="177060"/>
                      <a:pt x="162897" y="163345"/>
                      <a:pt x="129300" y="145761"/>
                    </a:cubicBezTo>
                    <a:cubicBezTo>
                      <a:pt x="95703" y="128177"/>
                      <a:pt x="51760" y="120249"/>
                      <a:pt x="0" y="104215"/>
                    </a:cubicBezTo>
                    <a:lnTo>
                      <a:pt x="62223" y="86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ro-R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/>
              </a:p>
            </p:txBody>
          </p:sp>
          <p:sp>
            <p:nvSpPr>
              <p:cNvPr id="46" name="Rectangle 27"/>
              <p:cNvSpPr/>
              <p:nvPr/>
            </p:nvSpPr>
            <p:spPr bwMode="auto">
              <a:xfrm>
                <a:off x="1318048" y="2250529"/>
                <a:ext cx="263802" cy="209722"/>
              </a:xfrm>
              <a:custGeom>
                <a:avLst/>
                <a:gdLst>
                  <a:gd name="connsiteX0" fmla="*/ 0 w 244865"/>
                  <a:gd name="connsiteY0" fmla="*/ 0 h 141228"/>
                  <a:gd name="connsiteX1" fmla="*/ 244865 w 244865"/>
                  <a:gd name="connsiteY1" fmla="*/ 0 h 141228"/>
                  <a:gd name="connsiteX2" fmla="*/ 244865 w 244865"/>
                  <a:gd name="connsiteY2" fmla="*/ 141228 h 141228"/>
                  <a:gd name="connsiteX3" fmla="*/ 0 w 244865"/>
                  <a:gd name="connsiteY3" fmla="*/ 141228 h 141228"/>
                  <a:gd name="connsiteX4" fmla="*/ 0 w 244865"/>
                  <a:gd name="connsiteY4" fmla="*/ 0 h 141228"/>
                  <a:gd name="connsiteX0" fmla="*/ 0 w 244865"/>
                  <a:gd name="connsiteY0" fmla="*/ 0 h 208861"/>
                  <a:gd name="connsiteX1" fmla="*/ 244865 w 244865"/>
                  <a:gd name="connsiteY1" fmla="*/ 0 h 208861"/>
                  <a:gd name="connsiteX2" fmla="*/ 139357 w 244865"/>
                  <a:gd name="connsiteY2" fmla="*/ 208861 h 208861"/>
                  <a:gd name="connsiteX3" fmla="*/ 0 w 244865"/>
                  <a:gd name="connsiteY3" fmla="*/ 141228 h 208861"/>
                  <a:gd name="connsiteX4" fmla="*/ 0 w 244865"/>
                  <a:gd name="connsiteY4" fmla="*/ 0 h 208861"/>
                  <a:gd name="connsiteX0" fmla="*/ 0 w 242159"/>
                  <a:gd name="connsiteY0" fmla="*/ 0 h 208861"/>
                  <a:gd name="connsiteX1" fmla="*/ 242159 w 242159"/>
                  <a:gd name="connsiteY1" fmla="*/ 162320 h 208861"/>
                  <a:gd name="connsiteX2" fmla="*/ 139357 w 242159"/>
                  <a:gd name="connsiteY2" fmla="*/ 208861 h 208861"/>
                  <a:gd name="connsiteX3" fmla="*/ 0 w 242159"/>
                  <a:gd name="connsiteY3" fmla="*/ 141228 h 208861"/>
                  <a:gd name="connsiteX4" fmla="*/ 0 w 242159"/>
                  <a:gd name="connsiteY4" fmla="*/ 0 h 208861"/>
                  <a:gd name="connsiteX0" fmla="*/ 21643 w 263802"/>
                  <a:gd name="connsiteY0" fmla="*/ 0 h 208861"/>
                  <a:gd name="connsiteX1" fmla="*/ 263802 w 263802"/>
                  <a:gd name="connsiteY1" fmla="*/ 162320 h 208861"/>
                  <a:gd name="connsiteX2" fmla="*/ 161000 w 263802"/>
                  <a:gd name="connsiteY2" fmla="*/ 208861 h 208861"/>
                  <a:gd name="connsiteX3" fmla="*/ 0 w 263802"/>
                  <a:gd name="connsiteY3" fmla="*/ 108764 h 208861"/>
                  <a:gd name="connsiteX4" fmla="*/ 21643 w 263802"/>
                  <a:gd name="connsiteY4" fmla="*/ 0 h 208861"/>
                  <a:gd name="connsiteX0" fmla="*/ 21643 w 263802"/>
                  <a:gd name="connsiteY0" fmla="*/ 0 h 208861"/>
                  <a:gd name="connsiteX1" fmla="*/ 126594 w 263802"/>
                  <a:gd name="connsiteY1" fmla="*/ 74562 h 208861"/>
                  <a:gd name="connsiteX2" fmla="*/ 263802 w 263802"/>
                  <a:gd name="connsiteY2" fmla="*/ 162320 h 208861"/>
                  <a:gd name="connsiteX3" fmla="*/ 161000 w 263802"/>
                  <a:gd name="connsiteY3" fmla="*/ 208861 h 208861"/>
                  <a:gd name="connsiteX4" fmla="*/ 0 w 263802"/>
                  <a:gd name="connsiteY4" fmla="*/ 108764 h 208861"/>
                  <a:gd name="connsiteX5" fmla="*/ 21643 w 263802"/>
                  <a:gd name="connsiteY5" fmla="*/ 0 h 208861"/>
                  <a:gd name="connsiteX0" fmla="*/ 21643 w 263802"/>
                  <a:gd name="connsiteY0" fmla="*/ 423 h 209284"/>
                  <a:gd name="connsiteX1" fmla="*/ 126594 w 263802"/>
                  <a:gd name="connsiteY1" fmla="*/ 74985 h 209284"/>
                  <a:gd name="connsiteX2" fmla="*/ 263802 w 263802"/>
                  <a:gd name="connsiteY2" fmla="*/ 162743 h 209284"/>
                  <a:gd name="connsiteX3" fmla="*/ 161000 w 263802"/>
                  <a:gd name="connsiteY3" fmla="*/ 209284 h 209284"/>
                  <a:gd name="connsiteX4" fmla="*/ 0 w 263802"/>
                  <a:gd name="connsiteY4" fmla="*/ 109187 h 209284"/>
                  <a:gd name="connsiteX5" fmla="*/ 21643 w 263802"/>
                  <a:gd name="connsiteY5" fmla="*/ 423 h 209284"/>
                  <a:gd name="connsiteX0" fmla="*/ 21643 w 263802"/>
                  <a:gd name="connsiteY0" fmla="*/ 861 h 209722"/>
                  <a:gd name="connsiteX1" fmla="*/ 140121 w 263802"/>
                  <a:gd name="connsiteY1" fmla="*/ 45664 h 209722"/>
                  <a:gd name="connsiteX2" fmla="*/ 263802 w 263802"/>
                  <a:gd name="connsiteY2" fmla="*/ 163181 h 209722"/>
                  <a:gd name="connsiteX3" fmla="*/ 161000 w 263802"/>
                  <a:gd name="connsiteY3" fmla="*/ 209722 h 209722"/>
                  <a:gd name="connsiteX4" fmla="*/ 0 w 263802"/>
                  <a:gd name="connsiteY4" fmla="*/ 109625 h 209722"/>
                  <a:gd name="connsiteX5" fmla="*/ 21643 w 263802"/>
                  <a:gd name="connsiteY5" fmla="*/ 861 h 209722"/>
                  <a:gd name="connsiteX0" fmla="*/ 21643 w 263802"/>
                  <a:gd name="connsiteY0" fmla="*/ 861 h 209722"/>
                  <a:gd name="connsiteX1" fmla="*/ 140121 w 263802"/>
                  <a:gd name="connsiteY1" fmla="*/ 45664 h 209722"/>
                  <a:gd name="connsiteX2" fmla="*/ 263802 w 263802"/>
                  <a:gd name="connsiteY2" fmla="*/ 163181 h 209722"/>
                  <a:gd name="connsiteX3" fmla="*/ 161000 w 263802"/>
                  <a:gd name="connsiteY3" fmla="*/ 209722 h 209722"/>
                  <a:gd name="connsiteX4" fmla="*/ 72488 w 263802"/>
                  <a:gd name="connsiteY4" fmla="*/ 161993 h 209722"/>
                  <a:gd name="connsiteX5" fmla="*/ 0 w 263802"/>
                  <a:gd name="connsiteY5" fmla="*/ 109625 h 209722"/>
                  <a:gd name="connsiteX6" fmla="*/ 21643 w 263802"/>
                  <a:gd name="connsiteY6" fmla="*/ 861 h 209722"/>
                  <a:gd name="connsiteX0" fmla="*/ 21643 w 263802"/>
                  <a:gd name="connsiteY0" fmla="*/ 861 h 209722"/>
                  <a:gd name="connsiteX1" fmla="*/ 140121 w 263802"/>
                  <a:gd name="connsiteY1" fmla="*/ 45664 h 209722"/>
                  <a:gd name="connsiteX2" fmla="*/ 263802 w 263802"/>
                  <a:gd name="connsiteY2" fmla="*/ 163181 h 209722"/>
                  <a:gd name="connsiteX3" fmla="*/ 161000 w 263802"/>
                  <a:gd name="connsiteY3" fmla="*/ 209722 h 209722"/>
                  <a:gd name="connsiteX4" fmla="*/ 72488 w 263802"/>
                  <a:gd name="connsiteY4" fmla="*/ 161993 h 209722"/>
                  <a:gd name="connsiteX5" fmla="*/ 0 w 263802"/>
                  <a:gd name="connsiteY5" fmla="*/ 109625 h 209722"/>
                  <a:gd name="connsiteX6" fmla="*/ 21643 w 263802"/>
                  <a:gd name="connsiteY6" fmla="*/ 861 h 209722"/>
                  <a:gd name="connsiteX0" fmla="*/ 21643 w 263802"/>
                  <a:gd name="connsiteY0" fmla="*/ 861 h 209722"/>
                  <a:gd name="connsiteX1" fmla="*/ 140121 w 263802"/>
                  <a:gd name="connsiteY1" fmla="*/ 45664 h 209722"/>
                  <a:gd name="connsiteX2" fmla="*/ 263802 w 263802"/>
                  <a:gd name="connsiteY2" fmla="*/ 163181 h 209722"/>
                  <a:gd name="connsiteX3" fmla="*/ 161000 w 263802"/>
                  <a:gd name="connsiteY3" fmla="*/ 209722 h 209722"/>
                  <a:gd name="connsiteX4" fmla="*/ 88720 w 263802"/>
                  <a:gd name="connsiteY4" fmla="*/ 145761 h 209722"/>
                  <a:gd name="connsiteX5" fmla="*/ 0 w 263802"/>
                  <a:gd name="connsiteY5" fmla="*/ 109625 h 209722"/>
                  <a:gd name="connsiteX6" fmla="*/ 21643 w 263802"/>
                  <a:gd name="connsiteY6" fmla="*/ 861 h 209722"/>
                  <a:gd name="connsiteX0" fmla="*/ 21643 w 263802"/>
                  <a:gd name="connsiteY0" fmla="*/ 861 h 209722"/>
                  <a:gd name="connsiteX1" fmla="*/ 140121 w 263802"/>
                  <a:gd name="connsiteY1" fmla="*/ 45664 h 209722"/>
                  <a:gd name="connsiteX2" fmla="*/ 263802 w 263802"/>
                  <a:gd name="connsiteY2" fmla="*/ 163181 h 209722"/>
                  <a:gd name="connsiteX3" fmla="*/ 161000 w 263802"/>
                  <a:gd name="connsiteY3" fmla="*/ 209722 h 209722"/>
                  <a:gd name="connsiteX4" fmla="*/ 88720 w 263802"/>
                  <a:gd name="connsiteY4" fmla="*/ 145761 h 209722"/>
                  <a:gd name="connsiteX5" fmla="*/ 0 w 263802"/>
                  <a:gd name="connsiteY5" fmla="*/ 109625 h 209722"/>
                  <a:gd name="connsiteX6" fmla="*/ 21643 w 263802"/>
                  <a:gd name="connsiteY6" fmla="*/ 861 h 209722"/>
                  <a:gd name="connsiteX0" fmla="*/ 21643 w 263802"/>
                  <a:gd name="connsiteY0" fmla="*/ 861 h 209722"/>
                  <a:gd name="connsiteX1" fmla="*/ 140121 w 263802"/>
                  <a:gd name="connsiteY1" fmla="*/ 45664 h 209722"/>
                  <a:gd name="connsiteX2" fmla="*/ 263802 w 263802"/>
                  <a:gd name="connsiteY2" fmla="*/ 163181 h 209722"/>
                  <a:gd name="connsiteX3" fmla="*/ 161000 w 263802"/>
                  <a:gd name="connsiteY3" fmla="*/ 209722 h 209722"/>
                  <a:gd name="connsiteX4" fmla="*/ 88720 w 263802"/>
                  <a:gd name="connsiteY4" fmla="*/ 145761 h 209722"/>
                  <a:gd name="connsiteX5" fmla="*/ 0 w 263802"/>
                  <a:gd name="connsiteY5" fmla="*/ 109625 h 209722"/>
                  <a:gd name="connsiteX6" fmla="*/ 21643 w 263802"/>
                  <a:gd name="connsiteY6" fmla="*/ 861 h 209722"/>
                  <a:gd name="connsiteX0" fmla="*/ 21643 w 263802"/>
                  <a:gd name="connsiteY0" fmla="*/ 861 h 209722"/>
                  <a:gd name="connsiteX1" fmla="*/ 140121 w 263802"/>
                  <a:gd name="connsiteY1" fmla="*/ 45664 h 209722"/>
                  <a:gd name="connsiteX2" fmla="*/ 263802 w 263802"/>
                  <a:gd name="connsiteY2" fmla="*/ 163181 h 209722"/>
                  <a:gd name="connsiteX3" fmla="*/ 161000 w 263802"/>
                  <a:gd name="connsiteY3" fmla="*/ 209722 h 209722"/>
                  <a:gd name="connsiteX4" fmla="*/ 88720 w 263802"/>
                  <a:gd name="connsiteY4" fmla="*/ 145761 h 209722"/>
                  <a:gd name="connsiteX5" fmla="*/ 0 w 263802"/>
                  <a:gd name="connsiteY5" fmla="*/ 109625 h 209722"/>
                  <a:gd name="connsiteX6" fmla="*/ 21643 w 263802"/>
                  <a:gd name="connsiteY6" fmla="*/ 861 h 20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63802" h="209722">
                    <a:moveTo>
                      <a:pt x="21643" y="861"/>
                    </a:moveTo>
                    <a:cubicBezTo>
                      <a:pt x="42742" y="-4839"/>
                      <a:pt x="99761" y="18611"/>
                      <a:pt x="140121" y="45664"/>
                    </a:cubicBezTo>
                    <a:cubicBezTo>
                      <a:pt x="180481" y="72717"/>
                      <a:pt x="258068" y="140798"/>
                      <a:pt x="263802" y="163181"/>
                    </a:cubicBezTo>
                    <a:lnTo>
                      <a:pt x="161000" y="209722"/>
                    </a:lnTo>
                    <a:cubicBezTo>
                      <a:pt x="123703" y="177060"/>
                      <a:pt x="134490" y="167854"/>
                      <a:pt x="88720" y="145761"/>
                    </a:cubicBezTo>
                    <a:cubicBezTo>
                      <a:pt x="42950" y="123668"/>
                      <a:pt x="51760" y="125659"/>
                      <a:pt x="0" y="109625"/>
                    </a:cubicBezTo>
                    <a:lnTo>
                      <a:pt x="21643" y="86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ro-R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/>
              </a:p>
            </p:txBody>
          </p:sp>
          <p:sp>
            <p:nvSpPr>
              <p:cNvPr id="47" name="Isosceles Triangle 26"/>
              <p:cNvSpPr/>
              <p:nvPr/>
            </p:nvSpPr>
            <p:spPr bwMode="auto">
              <a:xfrm flipV="1">
                <a:off x="961808" y="2337150"/>
                <a:ext cx="198947" cy="1070766"/>
              </a:xfrm>
              <a:custGeom>
                <a:avLst/>
                <a:gdLst>
                  <a:gd name="connsiteX0" fmla="*/ 0 w 222741"/>
                  <a:gd name="connsiteY0" fmla="*/ 741038 h 741038"/>
                  <a:gd name="connsiteX1" fmla="*/ 111371 w 222741"/>
                  <a:gd name="connsiteY1" fmla="*/ 0 h 741038"/>
                  <a:gd name="connsiteX2" fmla="*/ 222741 w 222741"/>
                  <a:gd name="connsiteY2" fmla="*/ 741038 h 741038"/>
                  <a:gd name="connsiteX3" fmla="*/ 0 w 222741"/>
                  <a:gd name="connsiteY3" fmla="*/ 741038 h 741038"/>
                  <a:gd name="connsiteX0" fmla="*/ 0 w 280529"/>
                  <a:gd name="connsiteY0" fmla="*/ 741038 h 741038"/>
                  <a:gd name="connsiteX1" fmla="*/ 111371 w 280529"/>
                  <a:gd name="connsiteY1" fmla="*/ 0 h 741038"/>
                  <a:gd name="connsiteX2" fmla="*/ 280529 w 280529"/>
                  <a:gd name="connsiteY2" fmla="*/ 724042 h 741038"/>
                  <a:gd name="connsiteX3" fmla="*/ 0 w 280529"/>
                  <a:gd name="connsiteY3" fmla="*/ 741038 h 741038"/>
                  <a:gd name="connsiteX0" fmla="*/ 0 w 198947"/>
                  <a:gd name="connsiteY0" fmla="*/ 1070766 h 1070766"/>
                  <a:gd name="connsiteX1" fmla="*/ 29789 w 198947"/>
                  <a:gd name="connsiteY1" fmla="*/ 0 h 1070766"/>
                  <a:gd name="connsiteX2" fmla="*/ 198947 w 198947"/>
                  <a:gd name="connsiteY2" fmla="*/ 724042 h 1070766"/>
                  <a:gd name="connsiteX3" fmla="*/ 0 w 198947"/>
                  <a:gd name="connsiteY3" fmla="*/ 1070766 h 1070766"/>
                  <a:gd name="connsiteX0" fmla="*/ 0 w 198947"/>
                  <a:gd name="connsiteY0" fmla="*/ 1070766 h 1070766"/>
                  <a:gd name="connsiteX1" fmla="*/ 6981 w 198947"/>
                  <a:gd name="connsiteY1" fmla="*/ 532145 h 1070766"/>
                  <a:gd name="connsiteX2" fmla="*/ 29789 w 198947"/>
                  <a:gd name="connsiteY2" fmla="*/ 0 h 1070766"/>
                  <a:gd name="connsiteX3" fmla="*/ 198947 w 198947"/>
                  <a:gd name="connsiteY3" fmla="*/ 724042 h 1070766"/>
                  <a:gd name="connsiteX4" fmla="*/ 0 w 198947"/>
                  <a:gd name="connsiteY4" fmla="*/ 1070766 h 1070766"/>
                  <a:gd name="connsiteX0" fmla="*/ 13557 w 212504"/>
                  <a:gd name="connsiteY0" fmla="*/ 1072639 h 1072639"/>
                  <a:gd name="connsiteX1" fmla="*/ 20538 w 212504"/>
                  <a:gd name="connsiteY1" fmla="*/ 534018 h 1072639"/>
                  <a:gd name="connsiteX2" fmla="*/ 43346 w 212504"/>
                  <a:gd name="connsiteY2" fmla="*/ 1873 h 1072639"/>
                  <a:gd name="connsiteX3" fmla="*/ 212504 w 212504"/>
                  <a:gd name="connsiteY3" fmla="*/ 725915 h 1072639"/>
                  <a:gd name="connsiteX4" fmla="*/ 13557 w 212504"/>
                  <a:gd name="connsiteY4" fmla="*/ 1072639 h 1072639"/>
                  <a:gd name="connsiteX0" fmla="*/ 8526 w 207473"/>
                  <a:gd name="connsiteY0" fmla="*/ 1072639 h 1072639"/>
                  <a:gd name="connsiteX1" fmla="*/ 49499 w 207473"/>
                  <a:gd name="connsiteY1" fmla="*/ 534018 h 1072639"/>
                  <a:gd name="connsiteX2" fmla="*/ 38315 w 207473"/>
                  <a:gd name="connsiteY2" fmla="*/ 1873 h 1072639"/>
                  <a:gd name="connsiteX3" fmla="*/ 207473 w 207473"/>
                  <a:gd name="connsiteY3" fmla="*/ 725915 h 1072639"/>
                  <a:gd name="connsiteX4" fmla="*/ 8526 w 207473"/>
                  <a:gd name="connsiteY4" fmla="*/ 1072639 h 1072639"/>
                  <a:gd name="connsiteX0" fmla="*/ 0 w 198947"/>
                  <a:gd name="connsiteY0" fmla="*/ 1072639 h 1072639"/>
                  <a:gd name="connsiteX1" fmla="*/ 40973 w 198947"/>
                  <a:gd name="connsiteY1" fmla="*/ 534018 h 1072639"/>
                  <a:gd name="connsiteX2" fmla="*/ 29789 w 198947"/>
                  <a:gd name="connsiteY2" fmla="*/ 1873 h 1072639"/>
                  <a:gd name="connsiteX3" fmla="*/ 198947 w 198947"/>
                  <a:gd name="connsiteY3" fmla="*/ 725915 h 1072639"/>
                  <a:gd name="connsiteX4" fmla="*/ 0 w 198947"/>
                  <a:gd name="connsiteY4" fmla="*/ 1072639 h 1072639"/>
                  <a:gd name="connsiteX0" fmla="*/ 0 w 198947"/>
                  <a:gd name="connsiteY0" fmla="*/ 1070766 h 1070766"/>
                  <a:gd name="connsiteX1" fmla="*/ 40973 w 198947"/>
                  <a:gd name="connsiteY1" fmla="*/ 532145 h 1070766"/>
                  <a:gd name="connsiteX2" fmla="*/ 29789 w 198947"/>
                  <a:gd name="connsiteY2" fmla="*/ 0 h 1070766"/>
                  <a:gd name="connsiteX3" fmla="*/ 198947 w 198947"/>
                  <a:gd name="connsiteY3" fmla="*/ 724042 h 1070766"/>
                  <a:gd name="connsiteX4" fmla="*/ 0 w 198947"/>
                  <a:gd name="connsiteY4" fmla="*/ 1070766 h 1070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8947" h="1070766">
                    <a:moveTo>
                      <a:pt x="0" y="1070766"/>
                    </a:moveTo>
                    <a:cubicBezTo>
                      <a:pt x="8797" y="916410"/>
                      <a:pt x="36008" y="710606"/>
                      <a:pt x="40973" y="532145"/>
                    </a:cubicBezTo>
                    <a:cubicBezTo>
                      <a:pt x="45938" y="353684"/>
                      <a:pt x="21590" y="168573"/>
                      <a:pt x="29789" y="0"/>
                    </a:cubicBezTo>
                    <a:lnTo>
                      <a:pt x="198947" y="724042"/>
                    </a:lnTo>
                    <a:lnTo>
                      <a:pt x="0" y="1070766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ro-R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/>
              </a:p>
            </p:txBody>
          </p:sp>
          <p:sp>
            <p:nvSpPr>
              <p:cNvPr id="48" name="Oval 47"/>
              <p:cNvSpPr/>
              <p:nvPr/>
            </p:nvSpPr>
            <p:spPr bwMode="auto">
              <a:xfrm>
                <a:off x="983995" y="1991213"/>
                <a:ext cx="282449" cy="282449"/>
              </a:xfrm>
              <a:prstGeom prst="ellipse">
                <a:avLst/>
              </a:prstGeom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ro-R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/>
              </a:p>
            </p:txBody>
          </p:sp>
          <p:sp>
            <p:nvSpPr>
              <p:cNvPr id="49" name="Isosceles Triangle 25"/>
              <p:cNvSpPr/>
              <p:nvPr/>
            </p:nvSpPr>
            <p:spPr bwMode="auto">
              <a:xfrm>
                <a:off x="848070" y="2245851"/>
                <a:ext cx="606693" cy="1224569"/>
              </a:xfrm>
              <a:custGeom>
                <a:avLst/>
                <a:gdLst>
                  <a:gd name="connsiteX0" fmla="*/ 0 w 692218"/>
                  <a:gd name="connsiteY0" fmla="*/ 547713 h 547713"/>
                  <a:gd name="connsiteX1" fmla="*/ 346109 w 692218"/>
                  <a:gd name="connsiteY1" fmla="*/ 0 h 547713"/>
                  <a:gd name="connsiteX2" fmla="*/ 692218 w 692218"/>
                  <a:gd name="connsiteY2" fmla="*/ 547713 h 547713"/>
                  <a:gd name="connsiteX3" fmla="*/ 0 w 692218"/>
                  <a:gd name="connsiteY3" fmla="*/ 547713 h 547713"/>
                  <a:gd name="connsiteX0" fmla="*/ 68600 w 760818"/>
                  <a:gd name="connsiteY0" fmla="*/ 608899 h 608899"/>
                  <a:gd name="connsiteX1" fmla="*/ 0 w 760818"/>
                  <a:gd name="connsiteY1" fmla="*/ 0 h 608899"/>
                  <a:gd name="connsiteX2" fmla="*/ 760818 w 760818"/>
                  <a:gd name="connsiteY2" fmla="*/ 608899 h 608899"/>
                  <a:gd name="connsiteX3" fmla="*/ 68600 w 760818"/>
                  <a:gd name="connsiteY3" fmla="*/ 608899 h 608899"/>
                  <a:gd name="connsiteX0" fmla="*/ 68600 w 512672"/>
                  <a:gd name="connsiteY0" fmla="*/ 608899 h 608899"/>
                  <a:gd name="connsiteX1" fmla="*/ 0 w 512672"/>
                  <a:gd name="connsiteY1" fmla="*/ 0 h 608899"/>
                  <a:gd name="connsiteX2" fmla="*/ 512672 w 512672"/>
                  <a:gd name="connsiteY2" fmla="*/ 20828 h 608899"/>
                  <a:gd name="connsiteX3" fmla="*/ 68600 w 512672"/>
                  <a:gd name="connsiteY3" fmla="*/ 608899 h 608899"/>
                  <a:gd name="connsiteX0" fmla="*/ 622679 w 622679"/>
                  <a:gd name="connsiteY0" fmla="*/ 1230963 h 1230963"/>
                  <a:gd name="connsiteX1" fmla="*/ 0 w 622679"/>
                  <a:gd name="connsiteY1" fmla="*/ 0 h 1230963"/>
                  <a:gd name="connsiteX2" fmla="*/ 512672 w 622679"/>
                  <a:gd name="connsiteY2" fmla="*/ 20828 h 1230963"/>
                  <a:gd name="connsiteX3" fmla="*/ 622679 w 622679"/>
                  <a:gd name="connsiteY3" fmla="*/ 1230963 h 1230963"/>
                  <a:gd name="connsiteX0" fmla="*/ 622679 w 622679"/>
                  <a:gd name="connsiteY0" fmla="*/ 1230963 h 1230963"/>
                  <a:gd name="connsiteX1" fmla="*/ 0 w 622679"/>
                  <a:gd name="connsiteY1" fmla="*/ 0 h 1230963"/>
                  <a:gd name="connsiteX2" fmla="*/ 272674 w 622679"/>
                  <a:gd name="connsiteY2" fmla="*/ 7452 h 1230963"/>
                  <a:gd name="connsiteX3" fmla="*/ 512672 w 622679"/>
                  <a:gd name="connsiteY3" fmla="*/ 20828 h 1230963"/>
                  <a:gd name="connsiteX4" fmla="*/ 622679 w 622679"/>
                  <a:gd name="connsiteY4" fmla="*/ 1230963 h 1230963"/>
                  <a:gd name="connsiteX0" fmla="*/ 622679 w 622679"/>
                  <a:gd name="connsiteY0" fmla="*/ 1230963 h 1230963"/>
                  <a:gd name="connsiteX1" fmla="*/ 0 w 622679"/>
                  <a:gd name="connsiteY1" fmla="*/ 0 h 1230963"/>
                  <a:gd name="connsiteX2" fmla="*/ 327062 w 622679"/>
                  <a:gd name="connsiteY2" fmla="*/ 78836 h 1230963"/>
                  <a:gd name="connsiteX3" fmla="*/ 512672 w 622679"/>
                  <a:gd name="connsiteY3" fmla="*/ 20828 h 1230963"/>
                  <a:gd name="connsiteX4" fmla="*/ 622679 w 622679"/>
                  <a:gd name="connsiteY4" fmla="*/ 1230963 h 1230963"/>
                  <a:gd name="connsiteX0" fmla="*/ 622679 w 622679"/>
                  <a:gd name="connsiteY0" fmla="*/ 1230963 h 1230963"/>
                  <a:gd name="connsiteX1" fmla="*/ 0 w 622679"/>
                  <a:gd name="connsiteY1" fmla="*/ 0 h 1230963"/>
                  <a:gd name="connsiteX2" fmla="*/ 327062 w 622679"/>
                  <a:gd name="connsiteY2" fmla="*/ 78836 h 1230963"/>
                  <a:gd name="connsiteX3" fmla="*/ 512672 w 622679"/>
                  <a:gd name="connsiteY3" fmla="*/ 20828 h 1230963"/>
                  <a:gd name="connsiteX4" fmla="*/ 622679 w 622679"/>
                  <a:gd name="connsiteY4" fmla="*/ 1230963 h 1230963"/>
                  <a:gd name="connsiteX0" fmla="*/ 622679 w 622679"/>
                  <a:gd name="connsiteY0" fmla="*/ 1230963 h 1230963"/>
                  <a:gd name="connsiteX1" fmla="*/ 0 w 622679"/>
                  <a:gd name="connsiteY1" fmla="*/ 0 h 1230963"/>
                  <a:gd name="connsiteX2" fmla="*/ 327062 w 622679"/>
                  <a:gd name="connsiteY2" fmla="*/ 78836 h 1230963"/>
                  <a:gd name="connsiteX3" fmla="*/ 512672 w 622679"/>
                  <a:gd name="connsiteY3" fmla="*/ 20828 h 1230963"/>
                  <a:gd name="connsiteX4" fmla="*/ 622679 w 622679"/>
                  <a:gd name="connsiteY4" fmla="*/ 1230963 h 1230963"/>
                  <a:gd name="connsiteX0" fmla="*/ 622679 w 622679"/>
                  <a:gd name="connsiteY0" fmla="*/ 1230963 h 1230963"/>
                  <a:gd name="connsiteX1" fmla="*/ 228484 w 622679"/>
                  <a:gd name="connsiteY1" fmla="*/ 452754 h 1230963"/>
                  <a:gd name="connsiteX2" fmla="*/ 0 w 622679"/>
                  <a:gd name="connsiteY2" fmla="*/ 0 h 1230963"/>
                  <a:gd name="connsiteX3" fmla="*/ 327062 w 622679"/>
                  <a:gd name="connsiteY3" fmla="*/ 78836 h 1230963"/>
                  <a:gd name="connsiteX4" fmla="*/ 512672 w 622679"/>
                  <a:gd name="connsiteY4" fmla="*/ 20828 h 1230963"/>
                  <a:gd name="connsiteX5" fmla="*/ 622679 w 622679"/>
                  <a:gd name="connsiteY5" fmla="*/ 1230963 h 1230963"/>
                  <a:gd name="connsiteX0" fmla="*/ 623992 w 623992"/>
                  <a:gd name="connsiteY0" fmla="*/ 1230963 h 1236539"/>
                  <a:gd name="connsiteX1" fmla="*/ 229797 w 623992"/>
                  <a:gd name="connsiteY1" fmla="*/ 452754 h 1236539"/>
                  <a:gd name="connsiteX2" fmla="*/ 1313 w 623992"/>
                  <a:gd name="connsiteY2" fmla="*/ 0 h 1236539"/>
                  <a:gd name="connsiteX3" fmla="*/ 328375 w 623992"/>
                  <a:gd name="connsiteY3" fmla="*/ 78836 h 1236539"/>
                  <a:gd name="connsiteX4" fmla="*/ 513985 w 623992"/>
                  <a:gd name="connsiteY4" fmla="*/ 20828 h 1236539"/>
                  <a:gd name="connsiteX5" fmla="*/ 623992 w 623992"/>
                  <a:gd name="connsiteY5" fmla="*/ 1230963 h 1236539"/>
                  <a:gd name="connsiteX0" fmla="*/ 623669 w 623669"/>
                  <a:gd name="connsiteY0" fmla="*/ 1230963 h 1236459"/>
                  <a:gd name="connsiteX1" fmla="*/ 280463 w 623669"/>
                  <a:gd name="connsiteY1" fmla="*/ 442557 h 1236459"/>
                  <a:gd name="connsiteX2" fmla="*/ 990 w 623669"/>
                  <a:gd name="connsiteY2" fmla="*/ 0 h 1236459"/>
                  <a:gd name="connsiteX3" fmla="*/ 328052 w 623669"/>
                  <a:gd name="connsiteY3" fmla="*/ 78836 h 1236459"/>
                  <a:gd name="connsiteX4" fmla="*/ 513662 w 623669"/>
                  <a:gd name="connsiteY4" fmla="*/ 20828 h 1236459"/>
                  <a:gd name="connsiteX5" fmla="*/ 623669 w 623669"/>
                  <a:gd name="connsiteY5" fmla="*/ 1230963 h 1236459"/>
                  <a:gd name="connsiteX0" fmla="*/ 623669 w 623669"/>
                  <a:gd name="connsiteY0" fmla="*/ 1230963 h 1230963"/>
                  <a:gd name="connsiteX1" fmla="*/ 280463 w 623669"/>
                  <a:gd name="connsiteY1" fmla="*/ 442557 h 1230963"/>
                  <a:gd name="connsiteX2" fmla="*/ 990 w 623669"/>
                  <a:gd name="connsiteY2" fmla="*/ 0 h 1230963"/>
                  <a:gd name="connsiteX3" fmla="*/ 328052 w 623669"/>
                  <a:gd name="connsiteY3" fmla="*/ 78836 h 1230963"/>
                  <a:gd name="connsiteX4" fmla="*/ 513662 w 623669"/>
                  <a:gd name="connsiteY4" fmla="*/ 20828 h 1230963"/>
                  <a:gd name="connsiteX5" fmla="*/ 623669 w 623669"/>
                  <a:gd name="connsiteY5" fmla="*/ 1230963 h 1230963"/>
                  <a:gd name="connsiteX0" fmla="*/ 622679 w 622679"/>
                  <a:gd name="connsiteY0" fmla="*/ 1230963 h 1230963"/>
                  <a:gd name="connsiteX1" fmla="*/ 279473 w 622679"/>
                  <a:gd name="connsiteY1" fmla="*/ 442557 h 1230963"/>
                  <a:gd name="connsiteX2" fmla="*/ 0 w 622679"/>
                  <a:gd name="connsiteY2" fmla="*/ 0 h 1230963"/>
                  <a:gd name="connsiteX3" fmla="*/ 327062 w 622679"/>
                  <a:gd name="connsiteY3" fmla="*/ 78836 h 1230963"/>
                  <a:gd name="connsiteX4" fmla="*/ 512672 w 622679"/>
                  <a:gd name="connsiteY4" fmla="*/ 20828 h 1230963"/>
                  <a:gd name="connsiteX5" fmla="*/ 622679 w 622679"/>
                  <a:gd name="connsiteY5" fmla="*/ 1230963 h 1230963"/>
                  <a:gd name="connsiteX0" fmla="*/ 622679 w 622679"/>
                  <a:gd name="connsiteY0" fmla="*/ 1230963 h 1230963"/>
                  <a:gd name="connsiteX1" fmla="*/ 279473 w 622679"/>
                  <a:gd name="connsiteY1" fmla="*/ 442557 h 1230963"/>
                  <a:gd name="connsiteX2" fmla="*/ 0 w 622679"/>
                  <a:gd name="connsiteY2" fmla="*/ 0 h 1230963"/>
                  <a:gd name="connsiteX3" fmla="*/ 327062 w 622679"/>
                  <a:gd name="connsiteY3" fmla="*/ 78836 h 1230963"/>
                  <a:gd name="connsiteX4" fmla="*/ 512672 w 622679"/>
                  <a:gd name="connsiteY4" fmla="*/ 20828 h 1230963"/>
                  <a:gd name="connsiteX5" fmla="*/ 558212 w 622679"/>
                  <a:gd name="connsiteY5" fmla="*/ 490146 h 1230963"/>
                  <a:gd name="connsiteX6" fmla="*/ 622679 w 622679"/>
                  <a:gd name="connsiteY6" fmla="*/ 1230963 h 1230963"/>
                  <a:gd name="connsiteX0" fmla="*/ 622679 w 635288"/>
                  <a:gd name="connsiteY0" fmla="*/ 1230963 h 1231041"/>
                  <a:gd name="connsiteX1" fmla="*/ 279473 w 635288"/>
                  <a:gd name="connsiteY1" fmla="*/ 442557 h 1231041"/>
                  <a:gd name="connsiteX2" fmla="*/ 0 w 635288"/>
                  <a:gd name="connsiteY2" fmla="*/ 0 h 1231041"/>
                  <a:gd name="connsiteX3" fmla="*/ 327062 w 635288"/>
                  <a:gd name="connsiteY3" fmla="*/ 78836 h 1231041"/>
                  <a:gd name="connsiteX4" fmla="*/ 512672 w 635288"/>
                  <a:gd name="connsiteY4" fmla="*/ 20828 h 1231041"/>
                  <a:gd name="connsiteX5" fmla="*/ 558212 w 635288"/>
                  <a:gd name="connsiteY5" fmla="*/ 490146 h 1231041"/>
                  <a:gd name="connsiteX6" fmla="*/ 622679 w 635288"/>
                  <a:gd name="connsiteY6" fmla="*/ 1230963 h 1231041"/>
                  <a:gd name="connsiteX0" fmla="*/ 622679 w 631094"/>
                  <a:gd name="connsiteY0" fmla="*/ 1230963 h 1231041"/>
                  <a:gd name="connsiteX1" fmla="*/ 279473 w 631094"/>
                  <a:gd name="connsiteY1" fmla="*/ 442557 h 1231041"/>
                  <a:gd name="connsiteX2" fmla="*/ 0 w 631094"/>
                  <a:gd name="connsiteY2" fmla="*/ 0 h 1231041"/>
                  <a:gd name="connsiteX3" fmla="*/ 327062 w 631094"/>
                  <a:gd name="connsiteY3" fmla="*/ 78836 h 1231041"/>
                  <a:gd name="connsiteX4" fmla="*/ 512672 w 631094"/>
                  <a:gd name="connsiteY4" fmla="*/ 20828 h 1231041"/>
                  <a:gd name="connsiteX5" fmla="*/ 493626 w 631094"/>
                  <a:gd name="connsiteY5" fmla="*/ 486747 h 1231041"/>
                  <a:gd name="connsiteX6" fmla="*/ 622679 w 631094"/>
                  <a:gd name="connsiteY6" fmla="*/ 1230963 h 1231041"/>
                  <a:gd name="connsiteX0" fmla="*/ 622679 w 631094"/>
                  <a:gd name="connsiteY0" fmla="*/ 1230963 h 1231041"/>
                  <a:gd name="connsiteX1" fmla="*/ 279473 w 631094"/>
                  <a:gd name="connsiteY1" fmla="*/ 442557 h 1231041"/>
                  <a:gd name="connsiteX2" fmla="*/ 0 w 631094"/>
                  <a:gd name="connsiteY2" fmla="*/ 0 h 1231041"/>
                  <a:gd name="connsiteX3" fmla="*/ 327062 w 631094"/>
                  <a:gd name="connsiteY3" fmla="*/ 78836 h 1231041"/>
                  <a:gd name="connsiteX4" fmla="*/ 512672 w 631094"/>
                  <a:gd name="connsiteY4" fmla="*/ 20828 h 1231041"/>
                  <a:gd name="connsiteX5" fmla="*/ 493626 w 631094"/>
                  <a:gd name="connsiteY5" fmla="*/ 486747 h 1231041"/>
                  <a:gd name="connsiteX6" fmla="*/ 622679 w 631094"/>
                  <a:gd name="connsiteY6" fmla="*/ 1230963 h 1231041"/>
                  <a:gd name="connsiteX0" fmla="*/ 622679 w 630910"/>
                  <a:gd name="connsiteY0" fmla="*/ 1230963 h 1231041"/>
                  <a:gd name="connsiteX1" fmla="*/ 279473 w 630910"/>
                  <a:gd name="connsiteY1" fmla="*/ 442557 h 1231041"/>
                  <a:gd name="connsiteX2" fmla="*/ 0 w 630910"/>
                  <a:gd name="connsiteY2" fmla="*/ 0 h 1231041"/>
                  <a:gd name="connsiteX3" fmla="*/ 327062 w 630910"/>
                  <a:gd name="connsiteY3" fmla="*/ 78836 h 1231041"/>
                  <a:gd name="connsiteX4" fmla="*/ 512672 w 630910"/>
                  <a:gd name="connsiteY4" fmla="*/ 20828 h 1231041"/>
                  <a:gd name="connsiteX5" fmla="*/ 493626 w 630910"/>
                  <a:gd name="connsiteY5" fmla="*/ 486747 h 1231041"/>
                  <a:gd name="connsiteX6" fmla="*/ 622679 w 630910"/>
                  <a:gd name="connsiteY6" fmla="*/ 1230963 h 1231041"/>
                  <a:gd name="connsiteX0" fmla="*/ 622679 w 622679"/>
                  <a:gd name="connsiteY0" fmla="*/ 1230963 h 1230963"/>
                  <a:gd name="connsiteX1" fmla="*/ 279473 w 622679"/>
                  <a:gd name="connsiteY1" fmla="*/ 442557 h 1230963"/>
                  <a:gd name="connsiteX2" fmla="*/ 0 w 622679"/>
                  <a:gd name="connsiteY2" fmla="*/ 0 h 1230963"/>
                  <a:gd name="connsiteX3" fmla="*/ 327062 w 622679"/>
                  <a:gd name="connsiteY3" fmla="*/ 78836 h 1230963"/>
                  <a:gd name="connsiteX4" fmla="*/ 512672 w 622679"/>
                  <a:gd name="connsiteY4" fmla="*/ 20828 h 1230963"/>
                  <a:gd name="connsiteX5" fmla="*/ 493626 w 622679"/>
                  <a:gd name="connsiteY5" fmla="*/ 486747 h 1230963"/>
                  <a:gd name="connsiteX6" fmla="*/ 622679 w 622679"/>
                  <a:gd name="connsiteY6" fmla="*/ 1230963 h 1230963"/>
                  <a:gd name="connsiteX0" fmla="*/ 622679 w 622679"/>
                  <a:gd name="connsiteY0" fmla="*/ 1230963 h 1230963"/>
                  <a:gd name="connsiteX1" fmla="*/ 279473 w 622679"/>
                  <a:gd name="connsiteY1" fmla="*/ 442557 h 1230963"/>
                  <a:gd name="connsiteX2" fmla="*/ 0 w 622679"/>
                  <a:gd name="connsiteY2" fmla="*/ 0 h 1230963"/>
                  <a:gd name="connsiteX3" fmla="*/ 327062 w 622679"/>
                  <a:gd name="connsiteY3" fmla="*/ 78836 h 1230963"/>
                  <a:gd name="connsiteX4" fmla="*/ 516071 w 622679"/>
                  <a:gd name="connsiteY4" fmla="*/ 7231 h 1230963"/>
                  <a:gd name="connsiteX5" fmla="*/ 493626 w 622679"/>
                  <a:gd name="connsiteY5" fmla="*/ 486747 h 1230963"/>
                  <a:gd name="connsiteX6" fmla="*/ 622679 w 622679"/>
                  <a:gd name="connsiteY6" fmla="*/ 1230963 h 1230963"/>
                  <a:gd name="connsiteX0" fmla="*/ 606693 w 606693"/>
                  <a:gd name="connsiteY0" fmla="*/ 1224569 h 1224569"/>
                  <a:gd name="connsiteX1" fmla="*/ 263487 w 606693"/>
                  <a:gd name="connsiteY1" fmla="*/ 436163 h 1224569"/>
                  <a:gd name="connsiteX2" fmla="*/ 0 w 606693"/>
                  <a:gd name="connsiteY2" fmla="*/ 0 h 1224569"/>
                  <a:gd name="connsiteX3" fmla="*/ 311076 w 606693"/>
                  <a:gd name="connsiteY3" fmla="*/ 72442 h 1224569"/>
                  <a:gd name="connsiteX4" fmla="*/ 500085 w 606693"/>
                  <a:gd name="connsiteY4" fmla="*/ 837 h 1224569"/>
                  <a:gd name="connsiteX5" fmla="*/ 477640 w 606693"/>
                  <a:gd name="connsiteY5" fmla="*/ 480353 h 1224569"/>
                  <a:gd name="connsiteX6" fmla="*/ 606693 w 606693"/>
                  <a:gd name="connsiteY6" fmla="*/ 1224569 h 1224569"/>
                  <a:gd name="connsiteX0" fmla="*/ 606693 w 606693"/>
                  <a:gd name="connsiteY0" fmla="*/ 1224569 h 1224569"/>
                  <a:gd name="connsiteX1" fmla="*/ 263487 w 606693"/>
                  <a:gd name="connsiteY1" fmla="*/ 436163 h 1224569"/>
                  <a:gd name="connsiteX2" fmla="*/ 0 w 606693"/>
                  <a:gd name="connsiteY2" fmla="*/ 0 h 1224569"/>
                  <a:gd name="connsiteX3" fmla="*/ 311076 w 606693"/>
                  <a:gd name="connsiteY3" fmla="*/ 72442 h 1224569"/>
                  <a:gd name="connsiteX4" fmla="*/ 500085 w 606693"/>
                  <a:gd name="connsiteY4" fmla="*/ 837 h 1224569"/>
                  <a:gd name="connsiteX5" fmla="*/ 477640 w 606693"/>
                  <a:gd name="connsiteY5" fmla="*/ 480353 h 1224569"/>
                  <a:gd name="connsiteX6" fmla="*/ 606693 w 606693"/>
                  <a:gd name="connsiteY6" fmla="*/ 1224569 h 1224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06693" h="1224569">
                    <a:moveTo>
                      <a:pt x="606693" y="1224569"/>
                    </a:moveTo>
                    <a:cubicBezTo>
                      <a:pt x="576325" y="1140191"/>
                      <a:pt x="364603" y="640258"/>
                      <a:pt x="263487" y="436163"/>
                    </a:cubicBezTo>
                    <a:cubicBezTo>
                      <a:pt x="162372" y="232068"/>
                      <a:pt x="163731" y="184693"/>
                      <a:pt x="0" y="0"/>
                    </a:cubicBezTo>
                    <a:cubicBezTo>
                      <a:pt x="125007" y="701"/>
                      <a:pt x="191857" y="18969"/>
                      <a:pt x="311076" y="72442"/>
                    </a:cubicBezTo>
                    <a:cubicBezTo>
                      <a:pt x="403540" y="19113"/>
                      <a:pt x="438215" y="20173"/>
                      <a:pt x="500085" y="837"/>
                    </a:cubicBezTo>
                    <a:cubicBezTo>
                      <a:pt x="463142" y="159543"/>
                      <a:pt x="459872" y="276398"/>
                      <a:pt x="477640" y="480353"/>
                    </a:cubicBezTo>
                    <a:cubicBezTo>
                      <a:pt x="495408" y="684308"/>
                      <a:pt x="578366" y="1110128"/>
                      <a:pt x="606693" y="122456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ro-R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/>
              </a:p>
            </p:txBody>
          </p:sp>
        </p:grpSp>
        <p:grpSp>
          <p:nvGrpSpPr>
            <p:cNvPr id="36" name="Group 35"/>
            <p:cNvGrpSpPr>
              <a:grpSpLocks noChangeAspect="1"/>
            </p:cNvGrpSpPr>
            <p:nvPr/>
          </p:nvGrpSpPr>
          <p:grpSpPr>
            <a:xfrm>
              <a:off x="4418897" y="821928"/>
              <a:ext cx="2823489" cy="2557249"/>
              <a:chOff x="6505904" y="2288531"/>
              <a:chExt cx="2072040" cy="1876655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6505904" y="2288531"/>
                <a:ext cx="2072040" cy="1876655"/>
                <a:chOff x="6537723" y="2361541"/>
                <a:chExt cx="2859314" cy="2504136"/>
              </a:xfrm>
            </p:grpSpPr>
            <p:sp>
              <p:nvSpPr>
                <p:cNvPr id="41" name="Cloud Callout 40"/>
                <p:cNvSpPr/>
                <p:nvPr/>
              </p:nvSpPr>
              <p:spPr bwMode="auto">
                <a:xfrm rot="1285140">
                  <a:off x="6621192" y="2498954"/>
                  <a:ext cx="2654744" cy="2366723"/>
                </a:xfrm>
                <a:prstGeom prst="cloudCallout">
                  <a:avLst>
                    <a:gd name="adj1" fmla="val -37510"/>
                    <a:gd name="adj2" fmla="val 78148"/>
                  </a:avLst>
                </a:prstGeom>
                <a:noFill/>
                <a:ln w="101600">
                  <a:solidFill>
                    <a:schemeClr val="bg1">
                      <a:lumMod val="85000"/>
                    </a:schemeClr>
                  </a:solidFill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ro-R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id-ID"/>
                </a:p>
              </p:txBody>
            </p:sp>
            <p:sp>
              <p:nvSpPr>
                <p:cNvPr id="42" name="Cloud Callout 41"/>
                <p:cNvSpPr/>
                <p:nvPr/>
              </p:nvSpPr>
              <p:spPr bwMode="auto">
                <a:xfrm rot="930268">
                  <a:off x="6537723" y="2361541"/>
                  <a:ext cx="2859314" cy="2391034"/>
                </a:xfrm>
                <a:prstGeom prst="cloudCallout">
                  <a:avLst>
                    <a:gd name="adj1" fmla="val -37510"/>
                    <a:gd name="adj2" fmla="val 78148"/>
                  </a:avLst>
                </a:prstGeom>
                <a:noFill/>
                <a:ln w="101600">
                  <a:solidFill>
                    <a:srgbClr val="0070C0"/>
                  </a:solidFill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ro-RO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id-ID"/>
                </a:p>
              </p:txBody>
            </p:sp>
          </p:grpSp>
          <p:sp>
            <p:nvSpPr>
              <p:cNvPr id="38" name="TextBox 11"/>
              <p:cNvSpPr txBox="1"/>
              <p:nvPr/>
            </p:nvSpPr>
            <p:spPr>
              <a:xfrm>
                <a:off x="6670354" y="2577568"/>
                <a:ext cx="1611534" cy="11519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ro-RO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sl-SI" sz="3200" b="1" i="1" dirty="0" smtClean="0">
                    <a:solidFill>
                      <a:schemeClr val="accent6">
                        <a:lumMod val="75000"/>
                      </a:schemeClr>
                    </a:solidFill>
                    <a:ea typeface="Verdana" pitchFamily="34" charset="0"/>
                    <a:cs typeface="Arial" pitchFamily="34" charset="0"/>
                  </a:rPr>
                  <a:t>RAISING PROJECT QUALITY</a:t>
                </a:r>
                <a:endParaRPr lang="en-US" sz="3200" b="1" i="1" dirty="0" smtClean="0">
                  <a:solidFill>
                    <a:schemeClr val="accent6">
                      <a:lumMod val="75000"/>
                    </a:schemeClr>
                  </a:solidFill>
                  <a:ea typeface="Verdana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026" name="Picture 2" descr="EN Interreg V-A Slovenija-Mad&amp;zcaron;ars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20" y="0"/>
            <a:ext cx="4197426" cy="1399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7469708" y="6332399"/>
            <a:ext cx="15974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l-SI" b="1" dirty="0" err="1" smtClean="0">
                <a:solidFill>
                  <a:srgbClr val="004F8A"/>
                </a:solidFill>
                <a:ea typeface="Verdana" pitchFamily="34" charset="0"/>
                <a:cs typeface="Arial" pitchFamily="34" charset="0"/>
              </a:rPr>
              <a:t>by</a:t>
            </a:r>
            <a:r>
              <a:rPr lang="sl-SI" b="1" dirty="0" smtClean="0">
                <a:solidFill>
                  <a:srgbClr val="004F8A"/>
                </a:solidFill>
                <a:ea typeface="Verdana" pitchFamily="34" charset="0"/>
                <a:cs typeface="Arial" pitchFamily="34" charset="0"/>
              </a:rPr>
              <a:t> Aleš Mrkela</a:t>
            </a:r>
            <a:endParaRPr lang="en-US" b="1" dirty="0">
              <a:solidFill>
                <a:srgbClr val="004F8A"/>
              </a:solidFill>
              <a:ea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17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200" dirty="0" smtClean="0">
                <a:solidFill>
                  <a:schemeClr val="accent6">
                    <a:lumMod val="75000"/>
                  </a:schemeClr>
                </a:solidFill>
              </a:rPr>
              <a:t>RESULTS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Rectangle 7"/>
          <p:cNvSpPr/>
          <p:nvPr/>
        </p:nvSpPr>
        <p:spPr bwMode="auto">
          <a:xfrm>
            <a:off x="2188720" y="2144163"/>
            <a:ext cx="4068120" cy="4023856"/>
          </a:xfrm>
          <a:custGeom>
            <a:avLst/>
            <a:gdLst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0 w 2771880"/>
              <a:gd name="connsiteY3" fmla="*/ 2769368 h 2769368"/>
              <a:gd name="connsiteX4" fmla="*/ 0 w 2771880"/>
              <a:gd name="connsiteY4" fmla="*/ 0 h 2769368"/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38793 w 2771880"/>
              <a:gd name="connsiteY3" fmla="*/ 2747201 h 2769368"/>
              <a:gd name="connsiteX4" fmla="*/ 0 w 2771880"/>
              <a:gd name="connsiteY4" fmla="*/ 0 h 2769368"/>
              <a:gd name="connsiteX0" fmla="*/ 0 w 2771880"/>
              <a:gd name="connsiteY0" fmla="*/ 0 h 2747201"/>
              <a:gd name="connsiteX1" fmla="*/ 2771880 w 2771880"/>
              <a:gd name="connsiteY1" fmla="*/ 0 h 2747201"/>
              <a:gd name="connsiteX2" fmla="*/ 2760796 w 2771880"/>
              <a:gd name="connsiteY2" fmla="*/ 2592030 h 2747201"/>
              <a:gd name="connsiteX3" fmla="*/ 38793 w 2771880"/>
              <a:gd name="connsiteY3" fmla="*/ 2747201 h 2747201"/>
              <a:gd name="connsiteX4" fmla="*/ 0 w 2771880"/>
              <a:gd name="connsiteY4" fmla="*/ 0 h 2747201"/>
              <a:gd name="connsiteX0" fmla="*/ 0 w 2778093"/>
              <a:gd name="connsiteY0" fmla="*/ 0 h 2747201"/>
              <a:gd name="connsiteX1" fmla="*/ 2771880 w 2778093"/>
              <a:gd name="connsiteY1" fmla="*/ 0 h 2747201"/>
              <a:gd name="connsiteX2" fmla="*/ 2777422 w 2778093"/>
              <a:gd name="connsiteY2" fmla="*/ 2575405 h 2747201"/>
              <a:gd name="connsiteX3" fmla="*/ 38793 w 2778093"/>
              <a:gd name="connsiteY3" fmla="*/ 2747201 h 2747201"/>
              <a:gd name="connsiteX4" fmla="*/ 0 w 2778093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7422" h="2747201">
                <a:moveTo>
                  <a:pt x="0" y="0"/>
                </a:moveTo>
                <a:lnTo>
                  <a:pt x="2771880" y="0"/>
                </a:lnTo>
                <a:cubicBezTo>
                  <a:pt x="2768185" y="864010"/>
                  <a:pt x="2703531" y="1711395"/>
                  <a:pt x="2777422" y="2575405"/>
                </a:cubicBezTo>
                <a:cubicBezTo>
                  <a:pt x="1864546" y="2582794"/>
                  <a:pt x="951669" y="2689936"/>
                  <a:pt x="38793" y="2747201"/>
                </a:cubicBezTo>
                <a:cubicBezTo>
                  <a:pt x="75738" y="1814842"/>
                  <a:pt x="12931" y="915734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2" name="Rectangle 1"/>
          <p:cNvSpPr/>
          <p:nvPr/>
        </p:nvSpPr>
        <p:spPr bwMode="auto">
          <a:xfrm flipH="1">
            <a:off x="1770487" y="2099433"/>
            <a:ext cx="4745805" cy="4159099"/>
          </a:xfrm>
          <a:custGeom>
            <a:avLst/>
            <a:gdLst>
              <a:gd name="connsiteX0" fmla="*/ 0 w 3467100"/>
              <a:gd name="connsiteY0" fmla="*/ 0 h 2209800"/>
              <a:gd name="connsiteX1" fmla="*/ 3467100 w 3467100"/>
              <a:gd name="connsiteY1" fmla="*/ 0 h 2209800"/>
              <a:gd name="connsiteX2" fmla="*/ 3467100 w 3467100"/>
              <a:gd name="connsiteY2" fmla="*/ 2209800 h 2209800"/>
              <a:gd name="connsiteX3" fmla="*/ 0 w 3467100"/>
              <a:gd name="connsiteY3" fmla="*/ 2209800 h 2209800"/>
              <a:gd name="connsiteX4" fmla="*/ 0 w 3467100"/>
              <a:gd name="connsiteY4" fmla="*/ 0 h 2209800"/>
              <a:gd name="connsiteX0" fmla="*/ 0 w 3467100"/>
              <a:gd name="connsiteY0" fmla="*/ 266700 h 2476500"/>
              <a:gd name="connsiteX1" fmla="*/ 2828925 w 3467100"/>
              <a:gd name="connsiteY1" fmla="*/ 0 h 2476500"/>
              <a:gd name="connsiteX2" fmla="*/ 3467100 w 3467100"/>
              <a:gd name="connsiteY2" fmla="*/ 2476500 h 2476500"/>
              <a:gd name="connsiteX3" fmla="*/ 0 w 3467100"/>
              <a:gd name="connsiteY3" fmla="*/ 2476500 h 2476500"/>
              <a:gd name="connsiteX4" fmla="*/ 0 w 3467100"/>
              <a:gd name="connsiteY4" fmla="*/ 266700 h 2476500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467100 w 3467100"/>
              <a:gd name="connsiteY2" fmla="*/ 2476500 h 3038475"/>
              <a:gd name="connsiteX3" fmla="*/ 676275 w 3467100"/>
              <a:gd name="connsiteY3" fmla="*/ 3038475 h 3038475"/>
              <a:gd name="connsiteX4" fmla="*/ 0 w 3467100"/>
              <a:gd name="connsiteY4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190875 w 3467100"/>
              <a:gd name="connsiteY2" fmla="*/ 1352550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0 w 3467100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0 w 3615785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438150 w 3615785"/>
              <a:gd name="connsiteY5" fmla="*/ 2057400 h 3038475"/>
              <a:gd name="connsiteX6" fmla="*/ 0 w 3615785"/>
              <a:gd name="connsiteY6" fmla="*/ 266700 h 3038475"/>
              <a:gd name="connsiteX0" fmla="*/ 118609 w 3734394"/>
              <a:gd name="connsiteY0" fmla="*/ 266700 h 3038475"/>
              <a:gd name="connsiteX1" fmla="*/ 2947534 w 3734394"/>
              <a:gd name="connsiteY1" fmla="*/ 0 h 3038475"/>
              <a:gd name="connsiteX2" fmla="*/ 3309484 w 3734394"/>
              <a:gd name="connsiteY2" fmla="*/ 1352550 h 3038475"/>
              <a:gd name="connsiteX3" fmla="*/ 3585709 w 3734394"/>
              <a:gd name="connsiteY3" fmla="*/ 2476500 h 3038475"/>
              <a:gd name="connsiteX4" fmla="*/ 794884 w 3734394"/>
              <a:gd name="connsiteY4" fmla="*/ 3038475 h 3038475"/>
              <a:gd name="connsiteX5" fmla="*/ 556759 w 3734394"/>
              <a:gd name="connsiteY5" fmla="*/ 2057400 h 3038475"/>
              <a:gd name="connsiteX6" fmla="*/ 118609 w 3734394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585709"/>
              <a:gd name="connsiteY0" fmla="*/ 266700 h 3038475"/>
              <a:gd name="connsiteX1" fmla="*/ 2947534 w 3585709"/>
              <a:gd name="connsiteY1" fmla="*/ 0 h 3038475"/>
              <a:gd name="connsiteX2" fmla="*/ 3147559 w 3585709"/>
              <a:gd name="connsiteY2" fmla="*/ 1704975 h 3038475"/>
              <a:gd name="connsiteX3" fmla="*/ 3585709 w 3585709"/>
              <a:gd name="connsiteY3" fmla="*/ 2476500 h 3038475"/>
              <a:gd name="connsiteX4" fmla="*/ 794884 w 3585709"/>
              <a:gd name="connsiteY4" fmla="*/ 3038475 h 3038475"/>
              <a:gd name="connsiteX5" fmla="*/ 556759 w 3585709"/>
              <a:gd name="connsiteY5" fmla="*/ 2057400 h 3038475"/>
              <a:gd name="connsiteX6" fmla="*/ 118609 w 3585709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438150 w 3467100"/>
              <a:gd name="connsiteY5" fmla="*/ 20574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67100" h="3038475">
                <a:moveTo>
                  <a:pt x="0" y="266700"/>
                </a:moveTo>
                <a:lnTo>
                  <a:pt x="2828925" y="0"/>
                </a:lnTo>
                <a:cubicBezTo>
                  <a:pt x="2884488" y="561975"/>
                  <a:pt x="2922588" y="1292225"/>
                  <a:pt x="3028950" y="1704975"/>
                </a:cubicBezTo>
                <a:cubicBezTo>
                  <a:pt x="3135313" y="2117725"/>
                  <a:pt x="3276600" y="2338388"/>
                  <a:pt x="3467100" y="2476500"/>
                </a:cubicBezTo>
                <a:lnTo>
                  <a:pt x="676275" y="3038475"/>
                </a:lnTo>
                <a:cubicBezTo>
                  <a:pt x="438150" y="2778125"/>
                  <a:pt x="427038" y="2633663"/>
                  <a:pt x="314325" y="2171700"/>
                </a:cubicBezTo>
                <a:cubicBezTo>
                  <a:pt x="201613" y="1709738"/>
                  <a:pt x="1588" y="790575"/>
                  <a:pt x="0" y="266700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" name="Rectangle 7"/>
          <p:cNvSpPr/>
          <p:nvPr/>
        </p:nvSpPr>
        <p:spPr bwMode="auto">
          <a:xfrm>
            <a:off x="2555778" y="1998730"/>
            <a:ext cx="3801766" cy="3760400"/>
          </a:xfrm>
          <a:custGeom>
            <a:avLst/>
            <a:gdLst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0 w 2771880"/>
              <a:gd name="connsiteY3" fmla="*/ 2769368 h 2769368"/>
              <a:gd name="connsiteX4" fmla="*/ 0 w 2771880"/>
              <a:gd name="connsiteY4" fmla="*/ 0 h 2769368"/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38793 w 2771880"/>
              <a:gd name="connsiteY3" fmla="*/ 2747201 h 2769368"/>
              <a:gd name="connsiteX4" fmla="*/ 0 w 2771880"/>
              <a:gd name="connsiteY4" fmla="*/ 0 h 2769368"/>
              <a:gd name="connsiteX0" fmla="*/ 0 w 2771880"/>
              <a:gd name="connsiteY0" fmla="*/ 0 h 2747201"/>
              <a:gd name="connsiteX1" fmla="*/ 2771880 w 2771880"/>
              <a:gd name="connsiteY1" fmla="*/ 0 h 2747201"/>
              <a:gd name="connsiteX2" fmla="*/ 2760796 w 2771880"/>
              <a:gd name="connsiteY2" fmla="*/ 2592030 h 2747201"/>
              <a:gd name="connsiteX3" fmla="*/ 38793 w 2771880"/>
              <a:gd name="connsiteY3" fmla="*/ 2747201 h 2747201"/>
              <a:gd name="connsiteX4" fmla="*/ 0 w 2771880"/>
              <a:gd name="connsiteY4" fmla="*/ 0 h 2747201"/>
              <a:gd name="connsiteX0" fmla="*/ 0 w 2778093"/>
              <a:gd name="connsiteY0" fmla="*/ 0 h 2747201"/>
              <a:gd name="connsiteX1" fmla="*/ 2771880 w 2778093"/>
              <a:gd name="connsiteY1" fmla="*/ 0 h 2747201"/>
              <a:gd name="connsiteX2" fmla="*/ 2777422 w 2778093"/>
              <a:gd name="connsiteY2" fmla="*/ 2575405 h 2747201"/>
              <a:gd name="connsiteX3" fmla="*/ 38793 w 2778093"/>
              <a:gd name="connsiteY3" fmla="*/ 2747201 h 2747201"/>
              <a:gd name="connsiteX4" fmla="*/ 0 w 2778093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7422" h="2747201">
                <a:moveTo>
                  <a:pt x="0" y="0"/>
                </a:moveTo>
                <a:lnTo>
                  <a:pt x="2771880" y="0"/>
                </a:lnTo>
                <a:cubicBezTo>
                  <a:pt x="2768185" y="864010"/>
                  <a:pt x="2703531" y="1711395"/>
                  <a:pt x="2777422" y="2575405"/>
                </a:cubicBezTo>
                <a:cubicBezTo>
                  <a:pt x="1864546" y="2582794"/>
                  <a:pt x="951669" y="2689936"/>
                  <a:pt x="38793" y="2747201"/>
                </a:cubicBezTo>
                <a:cubicBezTo>
                  <a:pt x="75738" y="1814842"/>
                  <a:pt x="12931" y="915734"/>
                  <a:pt x="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Rectangle 1"/>
          <p:cNvSpPr/>
          <p:nvPr/>
        </p:nvSpPr>
        <p:spPr bwMode="auto">
          <a:xfrm>
            <a:off x="2627709" y="1702305"/>
            <a:ext cx="4745805" cy="4159099"/>
          </a:xfrm>
          <a:custGeom>
            <a:avLst/>
            <a:gdLst>
              <a:gd name="connsiteX0" fmla="*/ 0 w 3467100"/>
              <a:gd name="connsiteY0" fmla="*/ 0 h 2209800"/>
              <a:gd name="connsiteX1" fmla="*/ 3467100 w 3467100"/>
              <a:gd name="connsiteY1" fmla="*/ 0 h 2209800"/>
              <a:gd name="connsiteX2" fmla="*/ 3467100 w 3467100"/>
              <a:gd name="connsiteY2" fmla="*/ 2209800 h 2209800"/>
              <a:gd name="connsiteX3" fmla="*/ 0 w 3467100"/>
              <a:gd name="connsiteY3" fmla="*/ 2209800 h 2209800"/>
              <a:gd name="connsiteX4" fmla="*/ 0 w 3467100"/>
              <a:gd name="connsiteY4" fmla="*/ 0 h 2209800"/>
              <a:gd name="connsiteX0" fmla="*/ 0 w 3467100"/>
              <a:gd name="connsiteY0" fmla="*/ 266700 h 2476500"/>
              <a:gd name="connsiteX1" fmla="*/ 2828925 w 3467100"/>
              <a:gd name="connsiteY1" fmla="*/ 0 h 2476500"/>
              <a:gd name="connsiteX2" fmla="*/ 3467100 w 3467100"/>
              <a:gd name="connsiteY2" fmla="*/ 2476500 h 2476500"/>
              <a:gd name="connsiteX3" fmla="*/ 0 w 3467100"/>
              <a:gd name="connsiteY3" fmla="*/ 2476500 h 2476500"/>
              <a:gd name="connsiteX4" fmla="*/ 0 w 3467100"/>
              <a:gd name="connsiteY4" fmla="*/ 266700 h 2476500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467100 w 3467100"/>
              <a:gd name="connsiteY2" fmla="*/ 2476500 h 3038475"/>
              <a:gd name="connsiteX3" fmla="*/ 676275 w 3467100"/>
              <a:gd name="connsiteY3" fmla="*/ 3038475 h 3038475"/>
              <a:gd name="connsiteX4" fmla="*/ 0 w 3467100"/>
              <a:gd name="connsiteY4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190875 w 3467100"/>
              <a:gd name="connsiteY2" fmla="*/ 1352550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0 w 3467100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0 w 3615785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438150 w 3615785"/>
              <a:gd name="connsiteY5" fmla="*/ 2057400 h 3038475"/>
              <a:gd name="connsiteX6" fmla="*/ 0 w 3615785"/>
              <a:gd name="connsiteY6" fmla="*/ 266700 h 3038475"/>
              <a:gd name="connsiteX0" fmla="*/ 118609 w 3734394"/>
              <a:gd name="connsiteY0" fmla="*/ 266700 h 3038475"/>
              <a:gd name="connsiteX1" fmla="*/ 2947534 w 3734394"/>
              <a:gd name="connsiteY1" fmla="*/ 0 h 3038475"/>
              <a:gd name="connsiteX2" fmla="*/ 3309484 w 3734394"/>
              <a:gd name="connsiteY2" fmla="*/ 1352550 h 3038475"/>
              <a:gd name="connsiteX3" fmla="*/ 3585709 w 3734394"/>
              <a:gd name="connsiteY3" fmla="*/ 2476500 h 3038475"/>
              <a:gd name="connsiteX4" fmla="*/ 794884 w 3734394"/>
              <a:gd name="connsiteY4" fmla="*/ 3038475 h 3038475"/>
              <a:gd name="connsiteX5" fmla="*/ 556759 w 3734394"/>
              <a:gd name="connsiteY5" fmla="*/ 2057400 h 3038475"/>
              <a:gd name="connsiteX6" fmla="*/ 118609 w 3734394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585709"/>
              <a:gd name="connsiteY0" fmla="*/ 266700 h 3038475"/>
              <a:gd name="connsiteX1" fmla="*/ 2947534 w 3585709"/>
              <a:gd name="connsiteY1" fmla="*/ 0 h 3038475"/>
              <a:gd name="connsiteX2" fmla="*/ 3147559 w 3585709"/>
              <a:gd name="connsiteY2" fmla="*/ 1704975 h 3038475"/>
              <a:gd name="connsiteX3" fmla="*/ 3585709 w 3585709"/>
              <a:gd name="connsiteY3" fmla="*/ 2476500 h 3038475"/>
              <a:gd name="connsiteX4" fmla="*/ 794884 w 3585709"/>
              <a:gd name="connsiteY4" fmla="*/ 3038475 h 3038475"/>
              <a:gd name="connsiteX5" fmla="*/ 556759 w 3585709"/>
              <a:gd name="connsiteY5" fmla="*/ 2057400 h 3038475"/>
              <a:gd name="connsiteX6" fmla="*/ 118609 w 3585709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438150 w 3467100"/>
              <a:gd name="connsiteY5" fmla="*/ 20574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67100" h="3038475">
                <a:moveTo>
                  <a:pt x="0" y="266700"/>
                </a:moveTo>
                <a:lnTo>
                  <a:pt x="2828925" y="0"/>
                </a:lnTo>
                <a:cubicBezTo>
                  <a:pt x="2884488" y="561975"/>
                  <a:pt x="2922588" y="1292225"/>
                  <a:pt x="3028950" y="1704975"/>
                </a:cubicBezTo>
                <a:cubicBezTo>
                  <a:pt x="3135313" y="2117725"/>
                  <a:pt x="3276600" y="2338388"/>
                  <a:pt x="3467100" y="2476500"/>
                </a:cubicBezTo>
                <a:lnTo>
                  <a:pt x="676275" y="3038475"/>
                </a:lnTo>
                <a:cubicBezTo>
                  <a:pt x="438150" y="2778125"/>
                  <a:pt x="427038" y="2633663"/>
                  <a:pt x="314325" y="2171700"/>
                </a:cubicBezTo>
                <a:cubicBezTo>
                  <a:pt x="201613" y="1709738"/>
                  <a:pt x="1588" y="790575"/>
                  <a:pt x="0" y="26670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3812557" y="1467588"/>
            <a:ext cx="1290755" cy="704048"/>
          </a:xfrm>
          <a:prstGeom prst="rect">
            <a:avLst/>
          </a:prstGeom>
          <a:gradFill flip="none" rotWithShape="1">
            <a:gsLst>
              <a:gs pos="44000">
                <a:schemeClr val="tx1">
                  <a:tint val="66000"/>
                  <a:satMod val="160000"/>
                  <a:lumMod val="0"/>
                </a:schemeClr>
              </a:gs>
              <a:gs pos="73000">
                <a:schemeClr val="tx1">
                  <a:tint val="44500"/>
                  <a:satMod val="160000"/>
                  <a:lumMod val="78000"/>
                  <a:lumOff val="22000"/>
                </a:schemeClr>
              </a:gs>
              <a:gs pos="95000">
                <a:schemeClr val="tx1">
                  <a:tint val="23500"/>
                  <a:satMod val="160000"/>
                  <a:lumMod val="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017425" y="734030"/>
            <a:ext cx="811823" cy="1393833"/>
          </a:xfrm>
          <a:custGeom>
            <a:avLst/>
            <a:gdLst>
              <a:gd name="connsiteX0" fmla="*/ 5313 w 601490"/>
              <a:gd name="connsiteY0" fmla="*/ 99239 h 1019373"/>
              <a:gd name="connsiteX1" fmla="*/ 71170 w 601490"/>
              <a:gd name="connsiteY1" fmla="*/ 48580 h 1019373"/>
              <a:gd name="connsiteX2" fmla="*/ 273807 w 601490"/>
              <a:gd name="connsiteY2" fmla="*/ 454 h 1019373"/>
              <a:gd name="connsiteX3" fmla="*/ 481510 w 601490"/>
              <a:gd name="connsiteY3" fmla="*/ 28316 h 1019373"/>
              <a:gd name="connsiteX4" fmla="*/ 595493 w 601490"/>
              <a:gd name="connsiteY4" fmla="*/ 91641 h 1019373"/>
              <a:gd name="connsiteX5" fmla="*/ 567631 w 601490"/>
              <a:gd name="connsiteY5" fmla="*/ 170162 h 1019373"/>
              <a:gd name="connsiteX6" fmla="*/ 415653 w 601490"/>
              <a:gd name="connsiteY6" fmla="*/ 301877 h 1019373"/>
              <a:gd name="connsiteX7" fmla="*/ 428318 w 601490"/>
              <a:gd name="connsiteY7" fmla="*/ 534909 h 1019373"/>
              <a:gd name="connsiteX8" fmla="*/ 481510 w 601490"/>
              <a:gd name="connsiteY8" fmla="*/ 889524 h 1019373"/>
              <a:gd name="connsiteX9" fmla="*/ 527103 w 601490"/>
              <a:gd name="connsiteY9" fmla="*/ 980711 h 1019373"/>
              <a:gd name="connsiteX10" fmla="*/ 468845 w 601490"/>
              <a:gd name="connsiteY10" fmla="*/ 975645 h 1019373"/>
              <a:gd name="connsiteX11" fmla="*/ 397922 w 601490"/>
              <a:gd name="connsiteY11" fmla="*/ 800870 h 1019373"/>
              <a:gd name="connsiteX12" fmla="*/ 377658 w 601490"/>
              <a:gd name="connsiteY12" fmla="*/ 539975 h 1019373"/>
              <a:gd name="connsiteX13" fmla="*/ 377658 w 601490"/>
              <a:gd name="connsiteY13" fmla="*/ 314541 h 1019373"/>
              <a:gd name="connsiteX14" fmla="*/ 425785 w 601490"/>
              <a:gd name="connsiteY14" fmla="*/ 218289 h 1019373"/>
              <a:gd name="connsiteX15" fmla="*/ 557499 w 601490"/>
              <a:gd name="connsiteY15" fmla="*/ 111904 h 1019373"/>
              <a:gd name="connsiteX16" fmla="*/ 428318 w 601490"/>
              <a:gd name="connsiteY16" fmla="*/ 53646 h 1019373"/>
              <a:gd name="connsiteX17" fmla="*/ 195285 w 601490"/>
              <a:gd name="connsiteY17" fmla="*/ 53646 h 1019373"/>
              <a:gd name="connsiteX18" fmla="*/ 81302 w 601490"/>
              <a:gd name="connsiteY18" fmla="*/ 86575 h 1019373"/>
              <a:gd name="connsiteX19" fmla="*/ 58505 w 601490"/>
              <a:gd name="connsiteY19" fmla="*/ 137234 h 1019373"/>
              <a:gd name="connsiteX20" fmla="*/ 147159 w 601490"/>
              <a:gd name="connsiteY20" fmla="*/ 213223 h 1019373"/>
              <a:gd name="connsiteX21" fmla="*/ 228213 w 601490"/>
              <a:gd name="connsiteY21" fmla="*/ 279080 h 1019373"/>
              <a:gd name="connsiteX22" fmla="*/ 245944 w 601490"/>
              <a:gd name="connsiteY22" fmla="*/ 479184 h 1019373"/>
              <a:gd name="connsiteX23" fmla="*/ 215549 w 601490"/>
              <a:gd name="connsiteY23" fmla="*/ 757810 h 1019373"/>
              <a:gd name="connsiteX24" fmla="*/ 126895 w 601490"/>
              <a:gd name="connsiteY24" fmla="*/ 1018705 h 1019373"/>
              <a:gd name="connsiteX25" fmla="*/ 162356 w 601490"/>
              <a:gd name="connsiteY25" fmla="*/ 823667 h 1019373"/>
              <a:gd name="connsiteX26" fmla="*/ 195285 w 601490"/>
              <a:gd name="connsiteY26" fmla="*/ 542508 h 1019373"/>
              <a:gd name="connsiteX27" fmla="*/ 192752 w 601490"/>
              <a:gd name="connsiteY27" fmla="*/ 304409 h 1019373"/>
              <a:gd name="connsiteX28" fmla="*/ 83835 w 601490"/>
              <a:gd name="connsiteY28" fmla="*/ 223355 h 1019373"/>
              <a:gd name="connsiteX29" fmla="*/ 12912 w 601490"/>
              <a:gd name="connsiteY29" fmla="*/ 152432 h 1019373"/>
              <a:gd name="connsiteX30" fmla="*/ 5313 w 601490"/>
              <a:gd name="connsiteY30" fmla="*/ 99239 h 1019373"/>
              <a:gd name="connsiteX0" fmla="*/ 5313 w 601490"/>
              <a:gd name="connsiteY0" fmla="*/ 101906 h 1022040"/>
              <a:gd name="connsiteX1" fmla="*/ 273807 w 601490"/>
              <a:gd name="connsiteY1" fmla="*/ 3121 h 1022040"/>
              <a:gd name="connsiteX2" fmla="*/ 481510 w 601490"/>
              <a:gd name="connsiteY2" fmla="*/ 30983 h 1022040"/>
              <a:gd name="connsiteX3" fmla="*/ 595493 w 601490"/>
              <a:gd name="connsiteY3" fmla="*/ 94308 h 1022040"/>
              <a:gd name="connsiteX4" fmla="*/ 567631 w 601490"/>
              <a:gd name="connsiteY4" fmla="*/ 172829 h 1022040"/>
              <a:gd name="connsiteX5" fmla="*/ 415653 w 601490"/>
              <a:gd name="connsiteY5" fmla="*/ 304544 h 1022040"/>
              <a:gd name="connsiteX6" fmla="*/ 428318 w 601490"/>
              <a:gd name="connsiteY6" fmla="*/ 537576 h 1022040"/>
              <a:gd name="connsiteX7" fmla="*/ 481510 w 601490"/>
              <a:gd name="connsiteY7" fmla="*/ 892191 h 1022040"/>
              <a:gd name="connsiteX8" fmla="*/ 527103 w 601490"/>
              <a:gd name="connsiteY8" fmla="*/ 983378 h 1022040"/>
              <a:gd name="connsiteX9" fmla="*/ 468845 w 601490"/>
              <a:gd name="connsiteY9" fmla="*/ 978312 h 1022040"/>
              <a:gd name="connsiteX10" fmla="*/ 397922 w 601490"/>
              <a:gd name="connsiteY10" fmla="*/ 803537 h 1022040"/>
              <a:gd name="connsiteX11" fmla="*/ 377658 w 601490"/>
              <a:gd name="connsiteY11" fmla="*/ 542642 h 1022040"/>
              <a:gd name="connsiteX12" fmla="*/ 377658 w 601490"/>
              <a:gd name="connsiteY12" fmla="*/ 317208 h 1022040"/>
              <a:gd name="connsiteX13" fmla="*/ 425785 w 601490"/>
              <a:gd name="connsiteY13" fmla="*/ 220956 h 1022040"/>
              <a:gd name="connsiteX14" fmla="*/ 557499 w 601490"/>
              <a:gd name="connsiteY14" fmla="*/ 114571 h 1022040"/>
              <a:gd name="connsiteX15" fmla="*/ 428318 w 601490"/>
              <a:gd name="connsiteY15" fmla="*/ 56313 h 1022040"/>
              <a:gd name="connsiteX16" fmla="*/ 195285 w 601490"/>
              <a:gd name="connsiteY16" fmla="*/ 56313 h 1022040"/>
              <a:gd name="connsiteX17" fmla="*/ 81302 w 601490"/>
              <a:gd name="connsiteY17" fmla="*/ 89242 h 1022040"/>
              <a:gd name="connsiteX18" fmla="*/ 58505 w 601490"/>
              <a:gd name="connsiteY18" fmla="*/ 139901 h 1022040"/>
              <a:gd name="connsiteX19" fmla="*/ 147159 w 601490"/>
              <a:gd name="connsiteY19" fmla="*/ 215890 h 1022040"/>
              <a:gd name="connsiteX20" fmla="*/ 228213 w 601490"/>
              <a:gd name="connsiteY20" fmla="*/ 281747 h 1022040"/>
              <a:gd name="connsiteX21" fmla="*/ 245944 w 601490"/>
              <a:gd name="connsiteY21" fmla="*/ 481851 h 1022040"/>
              <a:gd name="connsiteX22" fmla="*/ 215549 w 601490"/>
              <a:gd name="connsiteY22" fmla="*/ 760477 h 1022040"/>
              <a:gd name="connsiteX23" fmla="*/ 126895 w 601490"/>
              <a:gd name="connsiteY23" fmla="*/ 1021372 h 1022040"/>
              <a:gd name="connsiteX24" fmla="*/ 162356 w 601490"/>
              <a:gd name="connsiteY24" fmla="*/ 826334 h 1022040"/>
              <a:gd name="connsiteX25" fmla="*/ 195285 w 601490"/>
              <a:gd name="connsiteY25" fmla="*/ 545175 h 1022040"/>
              <a:gd name="connsiteX26" fmla="*/ 192752 w 601490"/>
              <a:gd name="connsiteY26" fmla="*/ 307076 h 1022040"/>
              <a:gd name="connsiteX27" fmla="*/ 83835 w 601490"/>
              <a:gd name="connsiteY27" fmla="*/ 226022 h 1022040"/>
              <a:gd name="connsiteX28" fmla="*/ 12912 w 601490"/>
              <a:gd name="connsiteY28" fmla="*/ 155099 h 1022040"/>
              <a:gd name="connsiteX29" fmla="*/ 5313 w 601490"/>
              <a:gd name="connsiteY29" fmla="*/ 101906 h 1022040"/>
              <a:gd name="connsiteX0" fmla="*/ 19154 w 615331"/>
              <a:gd name="connsiteY0" fmla="*/ 101906 h 1022040"/>
              <a:gd name="connsiteX1" fmla="*/ 287648 w 615331"/>
              <a:gd name="connsiteY1" fmla="*/ 3121 h 1022040"/>
              <a:gd name="connsiteX2" fmla="*/ 495351 w 615331"/>
              <a:gd name="connsiteY2" fmla="*/ 30983 h 1022040"/>
              <a:gd name="connsiteX3" fmla="*/ 609334 w 615331"/>
              <a:gd name="connsiteY3" fmla="*/ 94308 h 1022040"/>
              <a:gd name="connsiteX4" fmla="*/ 581472 w 615331"/>
              <a:gd name="connsiteY4" fmla="*/ 172829 h 1022040"/>
              <a:gd name="connsiteX5" fmla="*/ 429494 w 615331"/>
              <a:gd name="connsiteY5" fmla="*/ 304544 h 1022040"/>
              <a:gd name="connsiteX6" fmla="*/ 442159 w 615331"/>
              <a:gd name="connsiteY6" fmla="*/ 537576 h 1022040"/>
              <a:gd name="connsiteX7" fmla="*/ 495351 w 615331"/>
              <a:gd name="connsiteY7" fmla="*/ 892191 h 1022040"/>
              <a:gd name="connsiteX8" fmla="*/ 540944 w 615331"/>
              <a:gd name="connsiteY8" fmla="*/ 983378 h 1022040"/>
              <a:gd name="connsiteX9" fmla="*/ 482686 w 615331"/>
              <a:gd name="connsiteY9" fmla="*/ 978312 h 1022040"/>
              <a:gd name="connsiteX10" fmla="*/ 411763 w 615331"/>
              <a:gd name="connsiteY10" fmla="*/ 803537 h 1022040"/>
              <a:gd name="connsiteX11" fmla="*/ 391499 w 615331"/>
              <a:gd name="connsiteY11" fmla="*/ 542642 h 1022040"/>
              <a:gd name="connsiteX12" fmla="*/ 391499 w 615331"/>
              <a:gd name="connsiteY12" fmla="*/ 317208 h 1022040"/>
              <a:gd name="connsiteX13" fmla="*/ 439626 w 615331"/>
              <a:gd name="connsiteY13" fmla="*/ 220956 h 1022040"/>
              <a:gd name="connsiteX14" fmla="*/ 571340 w 615331"/>
              <a:gd name="connsiteY14" fmla="*/ 114571 h 1022040"/>
              <a:gd name="connsiteX15" fmla="*/ 442159 w 615331"/>
              <a:gd name="connsiteY15" fmla="*/ 56313 h 1022040"/>
              <a:gd name="connsiteX16" fmla="*/ 209126 w 615331"/>
              <a:gd name="connsiteY16" fmla="*/ 56313 h 1022040"/>
              <a:gd name="connsiteX17" fmla="*/ 95143 w 615331"/>
              <a:gd name="connsiteY17" fmla="*/ 89242 h 1022040"/>
              <a:gd name="connsiteX18" fmla="*/ 72346 w 615331"/>
              <a:gd name="connsiteY18" fmla="*/ 139901 h 1022040"/>
              <a:gd name="connsiteX19" fmla="*/ 161000 w 615331"/>
              <a:gd name="connsiteY19" fmla="*/ 215890 h 1022040"/>
              <a:gd name="connsiteX20" fmla="*/ 242054 w 615331"/>
              <a:gd name="connsiteY20" fmla="*/ 281747 h 1022040"/>
              <a:gd name="connsiteX21" fmla="*/ 259785 w 615331"/>
              <a:gd name="connsiteY21" fmla="*/ 481851 h 1022040"/>
              <a:gd name="connsiteX22" fmla="*/ 229390 w 615331"/>
              <a:gd name="connsiteY22" fmla="*/ 760477 h 1022040"/>
              <a:gd name="connsiteX23" fmla="*/ 140736 w 615331"/>
              <a:gd name="connsiteY23" fmla="*/ 1021372 h 1022040"/>
              <a:gd name="connsiteX24" fmla="*/ 176197 w 615331"/>
              <a:gd name="connsiteY24" fmla="*/ 826334 h 1022040"/>
              <a:gd name="connsiteX25" fmla="*/ 209126 w 615331"/>
              <a:gd name="connsiteY25" fmla="*/ 545175 h 1022040"/>
              <a:gd name="connsiteX26" fmla="*/ 206593 w 615331"/>
              <a:gd name="connsiteY26" fmla="*/ 307076 h 1022040"/>
              <a:gd name="connsiteX27" fmla="*/ 97676 w 615331"/>
              <a:gd name="connsiteY27" fmla="*/ 226022 h 1022040"/>
              <a:gd name="connsiteX28" fmla="*/ 26753 w 615331"/>
              <a:gd name="connsiteY28" fmla="*/ 155099 h 1022040"/>
              <a:gd name="connsiteX29" fmla="*/ 19154 w 615331"/>
              <a:gd name="connsiteY29" fmla="*/ 101906 h 1022040"/>
              <a:gd name="connsiteX0" fmla="*/ 19154 w 630608"/>
              <a:gd name="connsiteY0" fmla="*/ 98804 h 1018938"/>
              <a:gd name="connsiteX1" fmla="*/ 287648 w 630608"/>
              <a:gd name="connsiteY1" fmla="*/ 19 h 1018938"/>
              <a:gd name="connsiteX2" fmla="*/ 609334 w 630608"/>
              <a:gd name="connsiteY2" fmla="*/ 91206 h 1018938"/>
              <a:gd name="connsiteX3" fmla="*/ 581472 w 630608"/>
              <a:gd name="connsiteY3" fmla="*/ 169727 h 1018938"/>
              <a:gd name="connsiteX4" fmla="*/ 429494 w 630608"/>
              <a:gd name="connsiteY4" fmla="*/ 301442 h 1018938"/>
              <a:gd name="connsiteX5" fmla="*/ 442159 w 630608"/>
              <a:gd name="connsiteY5" fmla="*/ 534474 h 1018938"/>
              <a:gd name="connsiteX6" fmla="*/ 495351 w 630608"/>
              <a:gd name="connsiteY6" fmla="*/ 889089 h 1018938"/>
              <a:gd name="connsiteX7" fmla="*/ 540944 w 630608"/>
              <a:gd name="connsiteY7" fmla="*/ 980276 h 1018938"/>
              <a:gd name="connsiteX8" fmla="*/ 482686 w 630608"/>
              <a:gd name="connsiteY8" fmla="*/ 975210 h 1018938"/>
              <a:gd name="connsiteX9" fmla="*/ 411763 w 630608"/>
              <a:gd name="connsiteY9" fmla="*/ 800435 h 1018938"/>
              <a:gd name="connsiteX10" fmla="*/ 391499 w 630608"/>
              <a:gd name="connsiteY10" fmla="*/ 539540 h 1018938"/>
              <a:gd name="connsiteX11" fmla="*/ 391499 w 630608"/>
              <a:gd name="connsiteY11" fmla="*/ 314106 h 1018938"/>
              <a:gd name="connsiteX12" fmla="*/ 439626 w 630608"/>
              <a:gd name="connsiteY12" fmla="*/ 217854 h 1018938"/>
              <a:gd name="connsiteX13" fmla="*/ 571340 w 630608"/>
              <a:gd name="connsiteY13" fmla="*/ 111469 h 1018938"/>
              <a:gd name="connsiteX14" fmla="*/ 442159 w 630608"/>
              <a:gd name="connsiteY14" fmla="*/ 53211 h 1018938"/>
              <a:gd name="connsiteX15" fmla="*/ 209126 w 630608"/>
              <a:gd name="connsiteY15" fmla="*/ 53211 h 1018938"/>
              <a:gd name="connsiteX16" fmla="*/ 95143 w 630608"/>
              <a:gd name="connsiteY16" fmla="*/ 86140 h 1018938"/>
              <a:gd name="connsiteX17" fmla="*/ 72346 w 630608"/>
              <a:gd name="connsiteY17" fmla="*/ 136799 h 1018938"/>
              <a:gd name="connsiteX18" fmla="*/ 161000 w 630608"/>
              <a:gd name="connsiteY18" fmla="*/ 212788 h 1018938"/>
              <a:gd name="connsiteX19" fmla="*/ 242054 w 630608"/>
              <a:gd name="connsiteY19" fmla="*/ 278645 h 1018938"/>
              <a:gd name="connsiteX20" fmla="*/ 259785 w 630608"/>
              <a:gd name="connsiteY20" fmla="*/ 478749 h 1018938"/>
              <a:gd name="connsiteX21" fmla="*/ 229390 w 630608"/>
              <a:gd name="connsiteY21" fmla="*/ 757375 h 1018938"/>
              <a:gd name="connsiteX22" fmla="*/ 140736 w 630608"/>
              <a:gd name="connsiteY22" fmla="*/ 1018270 h 1018938"/>
              <a:gd name="connsiteX23" fmla="*/ 176197 w 630608"/>
              <a:gd name="connsiteY23" fmla="*/ 823232 h 1018938"/>
              <a:gd name="connsiteX24" fmla="*/ 209126 w 630608"/>
              <a:gd name="connsiteY24" fmla="*/ 542073 h 1018938"/>
              <a:gd name="connsiteX25" fmla="*/ 206593 w 630608"/>
              <a:gd name="connsiteY25" fmla="*/ 303974 h 1018938"/>
              <a:gd name="connsiteX26" fmla="*/ 97676 w 630608"/>
              <a:gd name="connsiteY26" fmla="*/ 222920 h 1018938"/>
              <a:gd name="connsiteX27" fmla="*/ 26753 w 630608"/>
              <a:gd name="connsiteY27" fmla="*/ 151997 h 1018938"/>
              <a:gd name="connsiteX28" fmla="*/ 19154 w 630608"/>
              <a:gd name="connsiteY28" fmla="*/ 98804 h 1018938"/>
              <a:gd name="connsiteX0" fmla="*/ 19154 w 616069"/>
              <a:gd name="connsiteY0" fmla="*/ 98815 h 1018949"/>
              <a:gd name="connsiteX1" fmla="*/ 287648 w 616069"/>
              <a:gd name="connsiteY1" fmla="*/ 30 h 1018949"/>
              <a:gd name="connsiteX2" fmla="*/ 609334 w 616069"/>
              <a:gd name="connsiteY2" fmla="*/ 91217 h 1018949"/>
              <a:gd name="connsiteX3" fmla="*/ 581472 w 616069"/>
              <a:gd name="connsiteY3" fmla="*/ 169738 h 1018949"/>
              <a:gd name="connsiteX4" fmla="*/ 429494 w 616069"/>
              <a:gd name="connsiteY4" fmla="*/ 301453 h 1018949"/>
              <a:gd name="connsiteX5" fmla="*/ 442159 w 616069"/>
              <a:gd name="connsiteY5" fmla="*/ 534485 h 1018949"/>
              <a:gd name="connsiteX6" fmla="*/ 495351 w 616069"/>
              <a:gd name="connsiteY6" fmla="*/ 889100 h 1018949"/>
              <a:gd name="connsiteX7" fmla="*/ 540944 w 616069"/>
              <a:gd name="connsiteY7" fmla="*/ 980287 h 1018949"/>
              <a:gd name="connsiteX8" fmla="*/ 482686 w 616069"/>
              <a:gd name="connsiteY8" fmla="*/ 975221 h 1018949"/>
              <a:gd name="connsiteX9" fmla="*/ 411763 w 616069"/>
              <a:gd name="connsiteY9" fmla="*/ 800446 h 1018949"/>
              <a:gd name="connsiteX10" fmla="*/ 391499 w 616069"/>
              <a:gd name="connsiteY10" fmla="*/ 539551 h 1018949"/>
              <a:gd name="connsiteX11" fmla="*/ 391499 w 616069"/>
              <a:gd name="connsiteY11" fmla="*/ 314117 h 1018949"/>
              <a:gd name="connsiteX12" fmla="*/ 439626 w 616069"/>
              <a:gd name="connsiteY12" fmla="*/ 217865 h 1018949"/>
              <a:gd name="connsiteX13" fmla="*/ 571340 w 616069"/>
              <a:gd name="connsiteY13" fmla="*/ 111480 h 1018949"/>
              <a:gd name="connsiteX14" fmla="*/ 442159 w 616069"/>
              <a:gd name="connsiteY14" fmla="*/ 53222 h 1018949"/>
              <a:gd name="connsiteX15" fmla="*/ 209126 w 616069"/>
              <a:gd name="connsiteY15" fmla="*/ 53222 h 1018949"/>
              <a:gd name="connsiteX16" fmla="*/ 95143 w 616069"/>
              <a:gd name="connsiteY16" fmla="*/ 86151 h 1018949"/>
              <a:gd name="connsiteX17" fmla="*/ 72346 w 616069"/>
              <a:gd name="connsiteY17" fmla="*/ 136810 h 1018949"/>
              <a:gd name="connsiteX18" fmla="*/ 161000 w 616069"/>
              <a:gd name="connsiteY18" fmla="*/ 212799 h 1018949"/>
              <a:gd name="connsiteX19" fmla="*/ 242054 w 616069"/>
              <a:gd name="connsiteY19" fmla="*/ 278656 h 1018949"/>
              <a:gd name="connsiteX20" fmla="*/ 259785 w 616069"/>
              <a:gd name="connsiteY20" fmla="*/ 478760 h 1018949"/>
              <a:gd name="connsiteX21" fmla="*/ 229390 w 616069"/>
              <a:gd name="connsiteY21" fmla="*/ 757386 h 1018949"/>
              <a:gd name="connsiteX22" fmla="*/ 140736 w 616069"/>
              <a:gd name="connsiteY22" fmla="*/ 1018281 h 1018949"/>
              <a:gd name="connsiteX23" fmla="*/ 176197 w 616069"/>
              <a:gd name="connsiteY23" fmla="*/ 823243 h 1018949"/>
              <a:gd name="connsiteX24" fmla="*/ 209126 w 616069"/>
              <a:gd name="connsiteY24" fmla="*/ 542084 h 1018949"/>
              <a:gd name="connsiteX25" fmla="*/ 206593 w 616069"/>
              <a:gd name="connsiteY25" fmla="*/ 303985 h 1018949"/>
              <a:gd name="connsiteX26" fmla="*/ 97676 w 616069"/>
              <a:gd name="connsiteY26" fmla="*/ 222931 h 1018949"/>
              <a:gd name="connsiteX27" fmla="*/ 26753 w 616069"/>
              <a:gd name="connsiteY27" fmla="*/ 152008 h 1018949"/>
              <a:gd name="connsiteX28" fmla="*/ 19154 w 616069"/>
              <a:gd name="connsiteY28" fmla="*/ 98815 h 1018949"/>
              <a:gd name="connsiteX0" fmla="*/ 7353 w 604268"/>
              <a:gd name="connsiteY0" fmla="*/ 98815 h 1018949"/>
              <a:gd name="connsiteX1" fmla="*/ 275847 w 604268"/>
              <a:gd name="connsiteY1" fmla="*/ 30 h 1018949"/>
              <a:gd name="connsiteX2" fmla="*/ 597533 w 604268"/>
              <a:gd name="connsiteY2" fmla="*/ 91217 h 1018949"/>
              <a:gd name="connsiteX3" fmla="*/ 569671 w 604268"/>
              <a:gd name="connsiteY3" fmla="*/ 169738 h 1018949"/>
              <a:gd name="connsiteX4" fmla="*/ 417693 w 604268"/>
              <a:gd name="connsiteY4" fmla="*/ 301453 h 1018949"/>
              <a:gd name="connsiteX5" fmla="*/ 430358 w 604268"/>
              <a:gd name="connsiteY5" fmla="*/ 534485 h 1018949"/>
              <a:gd name="connsiteX6" fmla="*/ 483550 w 604268"/>
              <a:gd name="connsiteY6" fmla="*/ 889100 h 1018949"/>
              <a:gd name="connsiteX7" fmla="*/ 529143 w 604268"/>
              <a:gd name="connsiteY7" fmla="*/ 980287 h 1018949"/>
              <a:gd name="connsiteX8" fmla="*/ 470885 w 604268"/>
              <a:gd name="connsiteY8" fmla="*/ 975221 h 1018949"/>
              <a:gd name="connsiteX9" fmla="*/ 399962 w 604268"/>
              <a:gd name="connsiteY9" fmla="*/ 800446 h 1018949"/>
              <a:gd name="connsiteX10" fmla="*/ 379698 w 604268"/>
              <a:gd name="connsiteY10" fmla="*/ 539551 h 1018949"/>
              <a:gd name="connsiteX11" fmla="*/ 379698 w 604268"/>
              <a:gd name="connsiteY11" fmla="*/ 314117 h 1018949"/>
              <a:gd name="connsiteX12" fmla="*/ 427825 w 604268"/>
              <a:gd name="connsiteY12" fmla="*/ 217865 h 1018949"/>
              <a:gd name="connsiteX13" fmla="*/ 559539 w 604268"/>
              <a:gd name="connsiteY13" fmla="*/ 111480 h 1018949"/>
              <a:gd name="connsiteX14" fmla="*/ 430358 w 604268"/>
              <a:gd name="connsiteY14" fmla="*/ 53222 h 1018949"/>
              <a:gd name="connsiteX15" fmla="*/ 197325 w 604268"/>
              <a:gd name="connsiteY15" fmla="*/ 53222 h 1018949"/>
              <a:gd name="connsiteX16" fmla="*/ 83342 w 604268"/>
              <a:gd name="connsiteY16" fmla="*/ 86151 h 1018949"/>
              <a:gd name="connsiteX17" fmla="*/ 60545 w 604268"/>
              <a:gd name="connsiteY17" fmla="*/ 136810 h 1018949"/>
              <a:gd name="connsiteX18" fmla="*/ 149199 w 604268"/>
              <a:gd name="connsiteY18" fmla="*/ 212799 h 1018949"/>
              <a:gd name="connsiteX19" fmla="*/ 230253 w 604268"/>
              <a:gd name="connsiteY19" fmla="*/ 278656 h 1018949"/>
              <a:gd name="connsiteX20" fmla="*/ 247984 w 604268"/>
              <a:gd name="connsiteY20" fmla="*/ 478760 h 1018949"/>
              <a:gd name="connsiteX21" fmla="*/ 217589 w 604268"/>
              <a:gd name="connsiteY21" fmla="*/ 757386 h 1018949"/>
              <a:gd name="connsiteX22" fmla="*/ 128935 w 604268"/>
              <a:gd name="connsiteY22" fmla="*/ 1018281 h 1018949"/>
              <a:gd name="connsiteX23" fmla="*/ 164396 w 604268"/>
              <a:gd name="connsiteY23" fmla="*/ 823243 h 1018949"/>
              <a:gd name="connsiteX24" fmla="*/ 197325 w 604268"/>
              <a:gd name="connsiteY24" fmla="*/ 542084 h 1018949"/>
              <a:gd name="connsiteX25" fmla="*/ 194792 w 604268"/>
              <a:gd name="connsiteY25" fmla="*/ 303985 h 1018949"/>
              <a:gd name="connsiteX26" fmla="*/ 85875 w 604268"/>
              <a:gd name="connsiteY26" fmla="*/ 222931 h 1018949"/>
              <a:gd name="connsiteX27" fmla="*/ 7353 w 604268"/>
              <a:gd name="connsiteY27" fmla="*/ 98815 h 1018949"/>
              <a:gd name="connsiteX0" fmla="*/ 7353 w 611842"/>
              <a:gd name="connsiteY0" fmla="*/ 98807 h 1018941"/>
              <a:gd name="connsiteX1" fmla="*/ 275847 w 611842"/>
              <a:gd name="connsiteY1" fmla="*/ 22 h 1018941"/>
              <a:gd name="connsiteX2" fmla="*/ 597533 w 611842"/>
              <a:gd name="connsiteY2" fmla="*/ 91209 h 1018941"/>
              <a:gd name="connsiteX3" fmla="*/ 541808 w 611842"/>
              <a:gd name="connsiteY3" fmla="*/ 217857 h 1018941"/>
              <a:gd name="connsiteX4" fmla="*/ 417693 w 611842"/>
              <a:gd name="connsiteY4" fmla="*/ 301445 h 1018941"/>
              <a:gd name="connsiteX5" fmla="*/ 430358 w 611842"/>
              <a:gd name="connsiteY5" fmla="*/ 534477 h 1018941"/>
              <a:gd name="connsiteX6" fmla="*/ 483550 w 611842"/>
              <a:gd name="connsiteY6" fmla="*/ 889092 h 1018941"/>
              <a:gd name="connsiteX7" fmla="*/ 529143 w 611842"/>
              <a:gd name="connsiteY7" fmla="*/ 980279 h 1018941"/>
              <a:gd name="connsiteX8" fmla="*/ 470885 w 611842"/>
              <a:gd name="connsiteY8" fmla="*/ 975213 h 1018941"/>
              <a:gd name="connsiteX9" fmla="*/ 399962 w 611842"/>
              <a:gd name="connsiteY9" fmla="*/ 800438 h 1018941"/>
              <a:gd name="connsiteX10" fmla="*/ 379698 w 611842"/>
              <a:gd name="connsiteY10" fmla="*/ 539543 h 1018941"/>
              <a:gd name="connsiteX11" fmla="*/ 379698 w 611842"/>
              <a:gd name="connsiteY11" fmla="*/ 314109 h 1018941"/>
              <a:gd name="connsiteX12" fmla="*/ 427825 w 611842"/>
              <a:gd name="connsiteY12" fmla="*/ 217857 h 1018941"/>
              <a:gd name="connsiteX13" fmla="*/ 559539 w 611842"/>
              <a:gd name="connsiteY13" fmla="*/ 111472 h 1018941"/>
              <a:gd name="connsiteX14" fmla="*/ 430358 w 611842"/>
              <a:gd name="connsiteY14" fmla="*/ 53214 h 1018941"/>
              <a:gd name="connsiteX15" fmla="*/ 197325 w 611842"/>
              <a:gd name="connsiteY15" fmla="*/ 53214 h 1018941"/>
              <a:gd name="connsiteX16" fmla="*/ 83342 w 611842"/>
              <a:gd name="connsiteY16" fmla="*/ 86143 h 1018941"/>
              <a:gd name="connsiteX17" fmla="*/ 60545 w 611842"/>
              <a:gd name="connsiteY17" fmla="*/ 136802 h 1018941"/>
              <a:gd name="connsiteX18" fmla="*/ 149199 w 611842"/>
              <a:gd name="connsiteY18" fmla="*/ 212791 h 1018941"/>
              <a:gd name="connsiteX19" fmla="*/ 230253 w 611842"/>
              <a:gd name="connsiteY19" fmla="*/ 278648 h 1018941"/>
              <a:gd name="connsiteX20" fmla="*/ 247984 w 611842"/>
              <a:gd name="connsiteY20" fmla="*/ 478752 h 1018941"/>
              <a:gd name="connsiteX21" fmla="*/ 217589 w 611842"/>
              <a:gd name="connsiteY21" fmla="*/ 757378 h 1018941"/>
              <a:gd name="connsiteX22" fmla="*/ 128935 w 611842"/>
              <a:gd name="connsiteY22" fmla="*/ 1018273 h 1018941"/>
              <a:gd name="connsiteX23" fmla="*/ 164396 w 611842"/>
              <a:gd name="connsiteY23" fmla="*/ 823235 h 1018941"/>
              <a:gd name="connsiteX24" fmla="*/ 197325 w 611842"/>
              <a:gd name="connsiteY24" fmla="*/ 542076 h 1018941"/>
              <a:gd name="connsiteX25" fmla="*/ 194792 w 611842"/>
              <a:gd name="connsiteY25" fmla="*/ 303977 h 1018941"/>
              <a:gd name="connsiteX26" fmla="*/ 85875 w 611842"/>
              <a:gd name="connsiteY26" fmla="*/ 222923 h 1018941"/>
              <a:gd name="connsiteX27" fmla="*/ 7353 w 611842"/>
              <a:gd name="connsiteY27" fmla="*/ 98807 h 1018941"/>
              <a:gd name="connsiteX0" fmla="*/ 7353 w 599715"/>
              <a:gd name="connsiteY0" fmla="*/ 98812 h 1018946"/>
              <a:gd name="connsiteX1" fmla="*/ 275847 w 599715"/>
              <a:gd name="connsiteY1" fmla="*/ 27 h 1018946"/>
              <a:gd name="connsiteX2" fmla="*/ 597533 w 599715"/>
              <a:gd name="connsiteY2" fmla="*/ 91214 h 1018946"/>
              <a:gd name="connsiteX3" fmla="*/ 417693 w 599715"/>
              <a:gd name="connsiteY3" fmla="*/ 301450 h 1018946"/>
              <a:gd name="connsiteX4" fmla="*/ 430358 w 599715"/>
              <a:gd name="connsiteY4" fmla="*/ 534482 h 1018946"/>
              <a:gd name="connsiteX5" fmla="*/ 483550 w 599715"/>
              <a:gd name="connsiteY5" fmla="*/ 889097 h 1018946"/>
              <a:gd name="connsiteX6" fmla="*/ 529143 w 599715"/>
              <a:gd name="connsiteY6" fmla="*/ 980284 h 1018946"/>
              <a:gd name="connsiteX7" fmla="*/ 470885 w 599715"/>
              <a:gd name="connsiteY7" fmla="*/ 975218 h 1018946"/>
              <a:gd name="connsiteX8" fmla="*/ 399962 w 599715"/>
              <a:gd name="connsiteY8" fmla="*/ 800443 h 1018946"/>
              <a:gd name="connsiteX9" fmla="*/ 379698 w 599715"/>
              <a:gd name="connsiteY9" fmla="*/ 539548 h 1018946"/>
              <a:gd name="connsiteX10" fmla="*/ 379698 w 599715"/>
              <a:gd name="connsiteY10" fmla="*/ 314114 h 1018946"/>
              <a:gd name="connsiteX11" fmla="*/ 427825 w 599715"/>
              <a:gd name="connsiteY11" fmla="*/ 217862 h 1018946"/>
              <a:gd name="connsiteX12" fmla="*/ 559539 w 599715"/>
              <a:gd name="connsiteY12" fmla="*/ 111477 h 1018946"/>
              <a:gd name="connsiteX13" fmla="*/ 430358 w 599715"/>
              <a:gd name="connsiteY13" fmla="*/ 53219 h 1018946"/>
              <a:gd name="connsiteX14" fmla="*/ 197325 w 599715"/>
              <a:gd name="connsiteY14" fmla="*/ 53219 h 1018946"/>
              <a:gd name="connsiteX15" fmla="*/ 83342 w 599715"/>
              <a:gd name="connsiteY15" fmla="*/ 86148 h 1018946"/>
              <a:gd name="connsiteX16" fmla="*/ 60545 w 599715"/>
              <a:gd name="connsiteY16" fmla="*/ 136807 h 1018946"/>
              <a:gd name="connsiteX17" fmla="*/ 149199 w 599715"/>
              <a:gd name="connsiteY17" fmla="*/ 212796 h 1018946"/>
              <a:gd name="connsiteX18" fmla="*/ 230253 w 599715"/>
              <a:gd name="connsiteY18" fmla="*/ 278653 h 1018946"/>
              <a:gd name="connsiteX19" fmla="*/ 247984 w 599715"/>
              <a:gd name="connsiteY19" fmla="*/ 478757 h 1018946"/>
              <a:gd name="connsiteX20" fmla="*/ 217589 w 599715"/>
              <a:gd name="connsiteY20" fmla="*/ 757383 h 1018946"/>
              <a:gd name="connsiteX21" fmla="*/ 128935 w 599715"/>
              <a:gd name="connsiteY21" fmla="*/ 1018278 h 1018946"/>
              <a:gd name="connsiteX22" fmla="*/ 164396 w 599715"/>
              <a:gd name="connsiteY22" fmla="*/ 823240 h 1018946"/>
              <a:gd name="connsiteX23" fmla="*/ 197325 w 599715"/>
              <a:gd name="connsiteY23" fmla="*/ 542081 h 1018946"/>
              <a:gd name="connsiteX24" fmla="*/ 194792 w 599715"/>
              <a:gd name="connsiteY24" fmla="*/ 303982 h 1018946"/>
              <a:gd name="connsiteX25" fmla="*/ 85875 w 599715"/>
              <a:gd name="connsiteY25" fmla="*/ 222928 h 1018946"/>
              <a:gd name="connsiteX26" fmla="*/ 7353 w 599715"/>
              <a:gd name="connsiteY26" fmla="*/ 98812 h 1018946"/>
              <a:gd name="connsiteX0" fmla="*/ 8226 w 600185"/>
              <a:gd name="connsiteY0" fmla="*/ 98812 h 1018946"/>
              <a:gd name="connsiteX1" fmla="*/ 291918 w 600185"/>
              <a:gd name="connsiteY1" fmla="*/ 27 h 1018946"/>
              <a:gd name="connsiteX2" fmla="*/ 598406 w 600185"/>
              <a:gd name="connsiteY2" fmla="*/ 91214 h 1018946"/>
              <a:gd name="connsiteX3" fmla="*/ 418566 w 600185"/>
              <a:gd name="connsiteY3" fmla="*/ 301450 h 1018946"/>
              <a:gd name="connsiteX4" fmla="*/ 431231 w 600185"/>
              <a:gd name="connsiteY4" fmla="*/ 534482 h 1018946"/>
              <a:gd name="connsiteX5" fmla="*/ 484423 w 600185"/>
              <a:gd name="connsiteY5" fmla="*/ 889097 h 1018946"/>
              <a:gd name="connsiteX6" fmla="*/ 530016 w 600185"/>
              <a:gd name="connsiteY6" fmla="*/ 980284 h 1018946"/>
              <a:gd name="connsiteX7" fmla="*/ 471758 w 600185"/>
              <a:gd name="connsiteY7" fmla="*/ 975218 h 1018946"/>
              <a:gd name="connsiteX8" fmla="*/ 400835 w 600185"/>
              <a:gd name="connsiteY8" fmla="*/ 800443 h 1018946"/>
              <a:gd name="connsiteX9" fmla="*/ 380571 w 600185"/>
              <a:gd name="connsiteY9" fmla="*/ 539548 h 1018946"/>
              <a:gd name="connsiteX10" fmla="*/ 380571 w 600185"/>
              <a:gd name="connsiteY10" fmla="*/ 314114 h 1018946"/>
              <a:gd name="connsiteX11" fmla="*/ 428698 w 600185"/>
              <a:gd name="connsiteY11" fmla="*/ 217862 h 1018946"/>
              <a:gd name="connsiteX12" fmla="*/ 560412 w 600185"/>
              <a:gd name="connsiteY12" fmla="*/ 111477 h 1018946"/>
              <a:gd name="connsiteX13" fmla="*/ 431231 w 600185"/>
              <a:gd name="connsiteY13" fmla="*/ 53219 h 1018946"/>
              <a:gd name="connsiteX14" fmla="*/ 198198 w 600185"/>
              <a:gd name="connsiteY14" fmla="*/ 53219 h 1018946"/>
              <a:gd name="connsiteX15" fmla="*/ 84215 w 600185"/>
              <a:gd name="connsiteY15" fmla="*/ 86148 h 1018946"/>
              <a:gd name="connsiteX16" fmla="*/ 61418 w 600185"/>
              <a:gd name="connsiteY16" fmla="*/ 136807 h 1018946"/>
              <a:gd name="connsiteX17" fmla="*/ 150072 w 600185"/>
              <a:gd name="connsiteY17" fmla="*/ 212796 h 1018946"/>
              <a:gd name="connsiteX18" fmla="*/ 231126 w 600185"/>
              <a:gd name="connsiteY18" fmla="*/ 278653 h 1018946"/>
              <a:gd name="connsiteX19" fmla="*/ 248857 w 600185"/>
              <a:gd name="connsiteY19" fmla="*/ 478757 h 1018946"/>
              <a:gd name="connsiteX20" fmla="*/ 218462 w 600185"/>
              <a:gd name="connsiteY20" fmla="*/ 757383 h 1018946"/>
              <a:gd name="connsiteX21" fmla="*/ 129808 w 600185"/>
              <a:gd name="connsiteY21" fmla="*/ 1018278 h 1018946"/>
              <a:gd name="connsiteX22" fmla="*/ 165269 w 600185"/>
              <a:gd name="connsiteY22" fmla="*/ 823240 h 1018946"/>
              <a:gd name="connsiteX23" fmla="*/ 198198 w 600185"/>
              <a:gd name="connsiteY23" fmla="*/ 542081 h 1018946"/>
              <a:gd name="connsiteX24" fmla="*/ 195665 w 600185"/>
              <a:gd name="connsiteY24" fmla="*/ 303982 h 1018946"/>
              <a:gd name="connsiteX25" fmla="*/ 86748 w 600185"/>
              <a:gd name="connsiteY25" fmla="*/ 222928 h 1018946"/>
              <a:gd name="connsiteX26" fmla="*/ 8226 w 600185"/>
              <a:gd name="connsiteY26" fmla="*/ 98812 h 1018946"/>
              <a:gd name="connsiteX0" fmla="*/ 8226 w 599188"/>
              <a:gd name="connsiteY0" fmla="*/ 98816 h 1018950"/>
              <a:gd name="connsiteX1" fmla="*/ 291918 w 599188"/>
              <a:gd name="connsiteY1" fmla="*/ 31 h 1018950"/>
              <a:gd name="connsiteX2" fmla="*/ 598406 w 599188"/>
              <a:gd name="connsiteY2" fmla="*/ 91218 h 1018950"/>
              <a:gd name="connsiteX3" fmla="*/ 418566 w 599188"/>
              <a:gd name="connsiteY3" fmla="*/ 301454 h 1018950"/>
              <a:gd name="connsiteX4" fmla="*/ 431231 w 599188"/>
              <a:gd name="connsiteY4" fmla="*/ 534486 h 1018950"/>
              <a:gd name="connsiteX5" fmla="*/ 484423 w 599188"/>
              <a:gd name="connsiteY5" fmla="*/ 889101 h 1018950"/>
              <a:gd name="connsiteX6" fmla="*/ 530016 w 599188"/>
              <a:gd name="connsiteY6" fmla="*/ 980288 h 1018950"/>
              <a:gd name="connsiteX7" fmla="*/ 471758 w 599188"/>
              <a:gd name="connsiteY7" fmla="*/ 975222 h 1018950"/>
              <a:gd name="connsiteX8" fmla="*/ 400835 w 599188"/>
              <a:gd name="connsiteY8" fmla="*/ 800447 h 1018950"/>
              <a:gd name="connsiteX9" fmla="*/ 380571 w 599188"/>
              <a:gd name="connsiteY9" fmla="*/ 539552 h 1018950"/>
              <a:gd name="connsiteX10" fmla="*/ 380571 w 599188"/>
              <a:gd name="connsiteY10" fmla="*/ 314118 h 1018950"/>
              <a:gd name="connsiteX11" fmla="*/ 428698 w 599188"/>
              <a:gd name="connsiteY11" fmla="*/ 217866 h 1018950"/>
              <a:gd name="connsiteX12" fmla="*/ 560412 w 599188"/>
              <a:gd name="connsiteY12" fmla="*/ 111481 h 1018950"/>
              <a:gd name="connsiteX13" fmla="*/ 431231 w 599188"/>
              <a:gd name="connsiteY13" fmla="*/ 53223 h 1018950"/>
              <a:gd name="connsiteX14" fmla="*/ 198198 w 599188"/>
              <a:gd name="connsiteY14" fmla="*/ 53223 h 1018950"/>
              <a:gd name="connsiteX15" fmla="*/ 84215 w 599188"/>
              <a:gd name="connsiteY15" fmla="*/ 86152 h 1018950"/>
              <a:gd name="connsiteX16" fmla="*/ 61418 w 599188"/>
              <a:gd name="connsiteY16" fmla="*/ 136811 h 1018950"/>
              <a:gd name="connsiteX17" fmla="*/ 150072 w 599188"/>
              <a:gd name="connsiteY17" fmla="*/ 212800 h 1018950"/>
              <a:gd name="connsiteX18" fmla="*/ 231126 w 599188"/>
              <a:gd name="connsiteY18" fmla="*/ 278657 h 1018950"/>
              <a:gd name="connsiteX19" fmla="*/ 248857 w 599188"/>
              <a:gd name="connsiteY19" fmla="*/ 478761 h 1018950"/>
              <a:gd name="connsiteX20" fmla="*/ 218462 w 599188"/>
              <a:gd name="connsiteY20" fmla="*/ 757387 h 1018950"/>
              <a:gd name="connsiteX21" fmla="*/ 129808 w 599188"/>
              <a:gd name="connsiteY21" fmla="*/ 1018282 h 1018950"/>
              <a:gd name="connsiteX22" fmla="*/ 165269 w 599188"/>
              <a:gd name="connsiteY22" fmla="*/ 823244 h 1018950"/>
              <a:gd name="connsiteX23" fmla="*/ 198198 w 599188"/>
              <a:gd name="connsiteY23" fmla="*/ 542085 h 1018950"/>
              <a:gd name="connsiteX24" fmla="*/ 195665 w 599188"/>
              <a:gd name="connsiteY24" fmla="*/ 303986 h 1018950"/>
              <a:gd name="connsiteX25" fmla="*/ 86748 w 599188"/>
              <a:gd name="connsiteY25" fmla="*/ 222932 h 1018950"/>
              <a:gd name="connsiteX26" fmla="*/ 8226 w 599188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423520 w 591477"/>
              <a:gd name="connsiteY13" fmla="*/ 53223 h 1018950"/>
              <a:gd name="connsiteX14" fmla="*/ 190487 w 591477"/>
              <a:gd name="connsiteY14" fmla="*/ 53223 h 1018950"/>
              <a:gd name="connsiteX15" fmla="*/ 76504 w 591477"/>
              <a:gd name="connsiteY15" fmla="*/ 86152 h 1018950"/>
              <a:gd name="connsiteX16" fmla="*/ 53707 w 591477"/>
              <a:gd name="connsiteY16" fmla="*/ 136811 h 1018950"/>
              <a:gd name="connsiteX17" fmla="*/ 142361 w 591477"/>
              <a:gd name="connsiteY17" fmla="*/ 212800 h 1018950"/>
              <a:gd name="connsiteX18" fmla="*/ 223415 w 591477"/>
              <a:gd name="connsiteY18" fmla="*/ 278657 h 1018950"/>
              <a:gd name="connsiteX19" fmla="*/ 241146 w 591477"/>
              <a:gd name="connsiteY19" fmla="*/ 478761 h 1018950"/>
              <a:gd name="connsiteX20" fmla="*/ 210751 w 591477"/>
              <a:gd name="connsiteY20" fmla="*/ 757387 h 1018950"/>
              <a:gd name="connsiteX21" fmla="*/ 122097 w 591477"/>
              <a:gd name="connsiteY21" fmla="*/ 1018282 h 1018950"/>
              <a:gd name="connsiteX22" fmla="*/ 157558 w 591477"/>
              <a:gd name="connsiteY22" fmla="*/ 823244 h 1018950"/>
              <a:gd name="connsiteX23" fmla="*/ 190487 w 591477"/>
              <a:gd name="connsiteY23" fmla="*/ 542085 h 1018950"/>
              <a:gd name="connsiteX24" fmla="*/ 187954 w 591477"/>
              <a:gd name="connsiteY24" fmla="*/ 303986 h 1018950"/>
              <a:gd name="connsiteX25" fmla="*/ 79037 w 591477"/>
              <a:gd name="connsiteY25" fmla="*/ 222932 h 1018950"/>
              <a:gd name="connsiteX26" fmla="*/ 515 w 591477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423520 w 591477"/>
              <a:gd name="connsiteY13" fmla="*/ 53223 h 1018950"/>
              <a:gd name="connsiteX14" fmla="*/ 284207 w 591477"/>
              <a:gd name="connsiteY14" fmla="*/ 48157 h 1018950"/>
              <a:gd name="connsiteX15" fmla="*/ 76504 w 591477"/>
              <a:gd name="connsiteY15" fmla="*/ 86152 h 1018950"/>
              <a:gd name="connsiteX16" fmla="*/ 53707 w 591477"/>
              <a:gd name="connsiteY16" fmla="*/ 136811 h 1018950"/>
              <a:gd name="connsiteX17" fmla="*/ 142361 w 591477"/>
              <a:gd name="connsiteY17" fmla="*/ 212800 h 1018950"/>
              <a:gd name="connsiteX18" fmla="*/ 223415 w 591477"/>
              <a:gd name="connsiteY18" fmla="*/ 278657 h 1018950"/>
              <a:gd name="connsiteX19" fmla="*/ 241146 w 591477"/>
              <a:gd name="connsiteY19" fmla="*/ 478761 h 1018950"/>
              <a:gd name="connsiteX20" fmla="*/ 210751 w 591477"/>
              <a:gd name="connsiteY20" fmla="*/ 757387 h 1018950"/>
              <a:gd name="connsiteX21" fmla="*/ 122097 w 591477"/>
              <a:gd name="connsiteY21" fmla="*/ 1018282 h 1018950"/>
              <a:gd name="connsiteX22" fmla="*/ 157558 w 591477"/>
              <a:gd name="connsiteY22" fmla="*/ 823244 h 1018950"/>
              <a:gd name="connsiteX23" fmla="*/ 190487 w 591477"/>
              <a:gd name="connsiteY23" fmla="*/ 542085 h 1018950"/>
              <a:gd name="connsiteX24" fmla="*/ 187954 w 591477"/>
              <a:gd name="connsiteY24" fmla="*/ 303986 h 1018950"/>
              <a:gd name="connsiteX25" fmla="*/ 79037 w 591477"/>
              <a:gd name="connsiteY25" fmla="*/ 222932 h 1018950"/>
              <a:gd name="connsiteX26" fmla="*/ 515 w 591477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76504 w 591477"/>
              <a:gd name="connsiteY14" fmla="*/ 86152 h 1018950"/>
              <a:gd name="connsiteX15" fmla="*/ 53707 w 591477"/>
              <a:gd name="connsiteY15" fmla="*/ 136811 h 1018950"/>
              <a:gd name="connsiteX16" fmla="*/ 142361 w 591477"/>
              <a:gd name="connsiteY16" fmla="*/ 212800 h 1018950"/>
              <a:gd name="connsiteX17" fmla="*/ 223415 w 591477"/>
              <a:gd name="connsiteY17" fmla="*/ 278657 h 1018950"/>
              <a:gd name="connsiteX18" fmla="*/ 241146 w 591477"/>
              <a:gd name="connsiteY18" fmla="*/ 478761 h 1018950"/>
              <a:gd name="connsiteX19" fmla="*/ 210751 w 591477"/>
              <a:gd name="connsiteY19" fmla="*/ 757387 h 1018950"/>
              <a:gd name="connsiteX20" fmla="*/ 122097 w 591477"/>
              <a:gd name="connsiteY20" fmla="*/ 1018282 h 1018950"/>
              <a:gd name="connsiteX21" fmla="*/ 157558 w 591477"/>
              <a:gd name="connsiteY21" fmla="*/ 823244 h 1018950"/>
              <a:gd name="connsiteX22" fmla="*/ 190487 w 591477"/>
              <a:gd name="connsiteY22" fmla="*/ 542085 h 1018950"/>
              <a:gd name="connsiteX23" fmla="*/ 187954 w 591477"/>
              <a:gd name="connsiteY23" fmla="*/ 303986 h 1018950"/>
              <a:gd name="connsiteX24" fmla="*/ 79037 w 591477"/>
              <a:gd name="connsiteY24" fmla="*/ 222932 h 1018950"/>
              <a:gd name="connsiteX25" fmla="*/ 515 w 591477"/>
              <a:gd name="connsiteY25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76504 w 591477"/>
              <a:gd name="connsiteY14" fmla="*/ 86152 h 1018950"/>
              <a:gd name="connsiteX15" fmla="*/ 53707 w 591477"/>
              <a:gd name="connsiteY15" fmla="*/ 136811 h 1018950"/>
              <a:gd name="connsiteX16" fmla="*/ 142361 w 591477"/>
              <a:gd name="connsiteY16" fmla="*/ 212800 h 1018950"/>
              <a:gd name="connsiteX17" fmla="*/ 223415 w 591477"/>
              <a:gd name="connsiteY17" fmla="*/ 278657 h 1018950"/>
              <a:gd name="connsiteX18" fmla="*/ 241146 w 591477"/>
              <a:gd name="connsiteY18" fmla="*/ 478761 h 1018950"/>
              <a:gd name="connsiteX19" fmla="*/ 210751 w 591477"/>
              <a:gd name="connsiteY19" fmla="*/ 757387 h 1018950"/>
              <a:gd name="connsiteX20" fmla="*/ 122097 w 591477"/>
              <a:gd name="connsiteY20" fmla="*/ 1018282 h 1018950"/>
              <a:gd name="connsiteX21" fmla="*/ 157558 w 591477"/>
              <a:gd name="connsiteY21" fmla="*/ 823244 h 1018950"/>
              <a:gd name="connsiteX22" fmla="*/ 190487 w 591477"/>
              <a:gd name="connsiteY22" fmla="*/ 542085 h 1018950"/>
              <a:gd name="connsiteX23" fmla="*/ 187954 w 591477"/>
              <a:gd name="connsiteY23" fmla="*/ 303986 h 1018950"/>
              <a:gd name="connsiteX24" fmla="*/ 79037 w 591477"/>
              <a:gd name="connsiteY24" fmla="*/ 222932 h 1018950"/>
              <a:gd name="connsiteX25" fmla="*/ 515 w 591477"/>
              <a:gd name="connsiteY25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36811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420987 w 593064"/>
              <a:gd name="connsiteY11" fmla="*/ 217863 h 1018947"/>
              <a:gd name="connsiteX12" fmla="*/ 552701 w 593064"/>
              <a:gd name="connsiteY12" fmla="*/ 111478 h 1018947"/>
              <a:gd name="connsiteX13" fmla="*/ 284207 w 593064"/>
              <a:gd name="connsiteY13" fmla="*/ 48154 h 1018947"/>
              <a:gd name="connsiteX14" fmla="*/ 53707 w 593064"/>
              <a:gd name="connsiteY14" fmla="*/ 114011 h 1018947"/>
              <a:gd name="connsiteX15" fmla="*/ 142361 w 593064"/>
              <a:gd name="connsiteY15" fmla="*/ 212797 h 1018947"/>
              <a:gd name="connsiteX16" fmla="*/ 223415 w 593064"/>
              <a:gd name="connsiteY16" fmla="*/ 278654 h 1018947"/>
              <a:gd name="connsiteX17" fmla="*/ 241146 w 593064"/>
              <a:gd name="connsiteY17" fmla="*/ 478758 h 1018947"/>
              <a:gd name="connsiteX18" fmla="*/ 210751 w 593064"/>
              <a:gd name="connsiteY18" fmla="*/ 757384 h 1018947"/>
              <a:gd name="connsiteX19" fmla="*/ 122097 w 593064"/>
              <a:gd name="connsiteY19" fmla="*/ 1018279 h 1018947"/>
              <a:gd name="connsiteX20" fmla="*/ 157558 w 593064"/>
              <a:gd name="connsiteY20" fmla="*/ 823241 h 1018947"/>
              <a:gd name="connsiteX21" fmla="*/ 190487 w 593064"/>
              <a:gd name="connsiteY21" fmla="*/ 542082 h 1018947"/>
              <a:gd name="connsiteX22" fmla="*/ 187954 w 593064"/>
              <a:gd name="connsiteY22" fmla="*/ 303983 h 1018947"/>
              <a:gd name="connsiteX23" fmla="*/ 79037 w 593064"/>
              <a:gd name="connsiteY23" fmla="*/ 222929 h 1018947"/>
              <a:gd name="connsiteX24" fmla="*/ 515 w 593064"/>
              <a:gd name="connsiteY24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52701 w 593064"/>
              <a:gd name="connsiteY11" fmla="*/ 111478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66372 w 593064"/>
              <a:gd name="connsiteY13" fmla="*/ 116544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66372 w 593064"/>
              <a:gd name="connsiteY13" fmla="*/ 116544 h 1018947"/>
              <a:gd name="connsiteX14" fmla="*/ 223415 w 593064"/>
              <a:gd name="connsiteY14" fmla="*/ 278654 h 1018947"/>
              <a:gd name="connsiteX15" fmla="*/ 241146 w 593064"/>
              <a:gd name="connsiteY15" fmla="*/ 478758 h 1018947"/>
              <a:gd name="connsiteX16" fmla="*/ 210751 w 593064"/>
              <a:gd name="connsiteY16" fmla="*/ 757384 h 1018947"/>
              <a:gd name="connsiteX17" fmla="*/ 122097 w 593064"/>
              <a:gd name="connsiteY17" fmla="*/ 1018279 h 1018947"/>
              <a:gd name="connsiteX18" fmla="*/ 157558 w 593064"/>
              <a:gd name="connsiteY18" fmla="*/ 823241 h 1018947"/>
              <a:gd name="connsiteX19" fmla="*/ 190487 w 593064"/>
              <a:gd name="connsiteY19" fmla="*/ 542082 h 1018947"/>
              <a:gd name="connsiteX20" fmla="*/ 187954 w 593064"/>
              <a:gd name="connsiteY20" fmla="*/ 303983 h 1018947"/>
              <a:gd name="connsiteX21" fmla="*/ 79037 w 593064"/>
              <a:gd name="connsiteY21" fmla="*/ 222929 h 1018947"/>
              <a:gd name="connsiteX22" fmla="*/ 515 w 593064"/>
              <a:gd name="connsiteY22" fmla="*/ 98813 h 1018947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76712 w 593064"/>
              <a:gd name="connsiteY5" fmla="*/ 889098 h 1018280"/>
              <a:gd name="connsiteX6" fmla="*/ 522305 w 593064"/>
              <a:gd name="connsiteY6" fmla="*/ 980285 h 1018280"/>
              <a:gd name="connsiteX7" fmla="*/ 464047 w 593064"/>
              <a:gd name="connsiteY7" fmla="*/ 975219 h 1018280"/>
              <a:gd name="connsiteX8" fmla="*/ 393124 w 593064"/>
              <a:gd name="connsiteY8" fmla="*/ 800444 h 1018280"/>
              <a:gd name="connsiteX9" fmla="*/ 372860 w 593064"/>
              <a:gd name="connsiteY9" fmla="*/ 539549 h 1018280"/>
              <a:gd name="connsiteX10" fmla="*/ 372860 w 593064"/>
              <a:gd name="connsiteY10" fmla="*/ 314115 h 1018280"/>
              <a:gd name="connsiteX11" fmla="*/ 534970 w 593064"/>
              <a:gd name="connsiteY11" fmla="*/ 108945 h 1018280"/>
              <a:gd name="connsiteX12" fmla="*/ 284207 w 593064"/>
              <a:gd name="connsiteY12" fmla="*/ 48154 h 1018280"/>
              <a:gd name="connsiteX13" fmla="*/ 66372 w 593064"/>
              <a:gd name="connsiteY13" fmla="*/ 116544 h 1018280"/>
              <a:gd name="connsiteX14" fmla="*/ 223415 w 593064"/>
              <a:gd name="connsiteY14" fmla="*/ 278654 h 1018280"/>
              <a:gd name="connsiteX15" fmla="*/ 241146 w 593064"/>
              <a:gd name="connsiteY15" fmla="*/ 478758 h 1018280"/>
              <a:gd name="connsiteX16" fmla="*/ 210751 w 593064"/>
              <a:gd name="connsiteY16" fmla="*/ 820708 h 1018280"/>
              <a:gd name="connsiteX17" fmla="*/ 122097 w 593064"/>
              <a:gd name="connsiteY17" fmla="*/ 1018279 h 1018280"/>
              <a:gd name="connsiteX18" fmla="*/ 157558 w 593064"/>
              <a:gd name="connsiteY18" fmla="*/ 823241 h 1018280"/>
              <a:gd name="connsiteX19" fmla="*/ 190487 w 593064"/>
              <a:gd name="connsiteY19" fmla="*/ 542082 h 1018280"/>
              <a:gd name="connsiteX20" fmla="*/ 187954 w 593064"/>
              <a:gd name="connsiteY20" fmla="*/ 303983 h 1018280"/>
              <a:gd name="connsiteX21" fmla="*/ 79037 w 593064"/>
              <a:gd name="connsiteY21" fmla="*/ 222929 h 1018280"/>
              <a:gd name="connsiteX22" fmla="*/ 515 w 593064"/>
              <a:gd name="connsiteY22" fmla="*/ 98813 h 1018280"/>
              <a:gd name="connsiteX0" fmla="*/ 515 w 593064"/>
              <a:gd name="connsiteY0" fmla="*/ 98813 h 1018898"/>
              <a:gd name="connsiteX1" fmla="*/ 284207 w 593064"/>
              <a:gd name="connsiteY1" fmla="*/ 28 h 1018898"/>
              <a:gd name="connsiteX2" fmla="*/ 590695 w 593064"/>
              <a:gd name="connsiteY2" fmla="*/ 91215 h 1018898"/>
              <a:gd name="connsiteX3" fmla="*/ 426053 w 593064"/>
              <a:gd name="connsiteY3" fmla="*/ 301451 h 1018898"/>
              <a:gd name="connsiteX4" fmla="*/ 423520 w 593064"/>
              <a:gd name="connsiteY4" fmla="*/ 534483 h 1018898"/>
              <a:gd name="connsiteX5" fmla="*/ 522305 w 593064"/>
              <a:gd name="connsiteY5" fmla="*/ 980285 h 1018898"/>
              <a:gd name="connsiteX6" fmla="*/ 464047 w 593064"/>
              <a:gd name="connsiteY6" fmla="*/ 975219 h 1018898"/>
              <a:gd name="connsiteX7" fmla="*/ 393124 w 593064"/>
              <a:gd name="connsiteY7" fmla="*/ 800444 h 1018898"/>
              <a:gd name="connsiteX8" fmla="*/ 372860 w 593064"/>
              <a:gd name="connsiteY8" fmla="*/ 539549 h 1018898"/>
              <a:gd name="connsiteX9" fmla="*/ 372860 w 593064"/>
              <a:gd name="connsiteY9" fmla="*/ 314115 h 1018898"/>
              <a:gd name="connsiteX10" fmla="*/ 534970 w 593064"/>
              <a:gd name="connsiteY10" fmla="*/ 108945 h 1018898"/>
              <a:gd name="connsiteX11" fmla="*/ 284207 w 593064"/>
              <a:gd name="connsiteY11" fmla="*/ 48154 h 1018898"/>
              <a:gd name="connsiteX12" fmla="*/ 66372 w 593064"/>
              <a:gd name="connsiteY12" fmla="*/ 116544 h 1018898"/>
              <a:gd name="connsiteX13" fmla="*/ 223415 w 593064"/>
              <a:gd name="connsiteY13" fmla="*/ 278654 h 1018898"/>
              <a:gd name="connsiteX14" fmla="*/ 241146 w 593064"/>
              <a:gd name="connsiteY14" fmla="*/ 478758 h 1018898"/>
              <a:gd name="connsiteX15" fmla="*/ 210751 w 593064"/>
              <a:gd name="connsiteY15" fmla="*/ 820708 h 1018898"/>
              <a:gd name="connsiteX16" fmla="*/ 122097 w 593064"/>
              <a:gd name="connsiteY16" fmla="*/ 1018279 h 1018898"/>
              <a:gd name="connsiteX17" fmla="*/ 157558 w 593064"/>
              <a:gd name="connsiteY17" fmla="*/ 823241 h 1018898"/>
              <a:gd name="connsiteX18" fmla="*/ 190487 w 593064"/>
              <a:gd name="connsiteY18" fmla="*/ 542082 h 1018898"/>
              <a:gd name="connsiteX19" fmla="*/ 187954 w 593064"/>
              <a:gd name="connsiteY19" fmla="*/ 303983 h 1018898"/>
              <a:gd name="connsiteX20" fmla="*/ 79037 w 593064"/>
              <a:gd name="connsiteY20" fmla="*/ 222929 h 1018898"/>
              <a:gd name="connsiteX21" fmla="*/ 515 w 593064"/>
              <a:gd name="connsiteY21" fmla="*/ 98813 h 1018898"/>
              <a:gd name="connsiteX0" fmla="*/ 515 w 593064"/>
              <a:gd name="connsiteY0" fmla="*/ 98813 h 1037807"/>
              <a:gd name="connsiteX1" fmla="*/ 284207 w 593064"/>
              <a:gd name="connsiteY1" fmla="*/ 28 h 1037807"/>
              <a:gd name="connsiteX2" fmla="*/ 590695 w 593064"/>
              <a:gd name="connsiteY2" fmla="*/ 91215 h 1037807"/>
              <a:gd name="connsiteX3" fmla="*/ 426053 w 593064"/>
              <a:gd name="connsiteY3" fmla="*/ 301451 h 1037807"/>
              <a:gd name="connsiteX4" fmla="*/ 423520 w 593064"/>
              <a:gd name="connsiteY4" fmla="*/ 534483 h 1037807"/>
              <a:gd name="connsiteX5" fmla="*/ 522305 w 593064"/>
              <a:gd name="connsiteY5" fmla="*/ 980285 h 1037807"/>
              <a:gd name="connsiteX6" fmla="*/ 464047 w 593064"/>
              <a:gd name="connsiteY6" fmla="*/ 975219 h 1037807"/>
              <a:gd name="connsiteX7" fmla="*/ 393124 w 593064"/>
              <a:gd name="connsiteY7" fmla="*/ 800444 h 1037807"/>
              <a:gd name="connsiteX8" fmla="*/ 372860 w 593064"/>
              <a:gd name="connsiteY8" fmla="*/ 539549 h 1037807"/>
              <a:gd name="connsiteX9" fmla="*/ 372860 w 593064"/>
              <a:gd name="connsiteY9" fmla="*/ 314115 h 1037807"/>
              <a:gd name="connsiteX10" fmla="*/ 534970 w 593064"/>
              <a:gd name="connsiteY10" fmla="*/ 108945 h 1037807"/>
              <a:gd name="connsiteX11" fmla="*/ 284207 w 593064"/>
              <a:gd name="connsiteY11" fmla="*/ 48154 h 1037807"/>
              <a:gd name="connsiteX12" fmla="*/ 66372 w 593064"/>
              <a:gd name="connsiteY12" fmla="*/ 116544 h 1037807"/>
              <a:gd name="connsiteX13" fmla="*/ 223415 w 593064"/>
              <a:gd name="connsiteY13" fmla="*/ 278654 h 1037807"/>
              <a:gd name="connsiteX14" fmla="*/ 241146 w 593064"/>
              <a:gd name="connsiteY14" fmla="*/ 478758 h 1037807"/>
              <a:gd name="connsiteX15" fmla="*/ 210751 w 593064"/>
              <a:gd name="connsiteY15" fmla="*/ 820708 h 1037807"/>
              <a:gd name="connsiteX16" fmla="*/ 122097 w 593064"/>
              <a:gd name="connsiteY16" fmla="*/ 1018279 h 1037807"/>
              <a:gd name="connsiteX17" fmla="*/ 157558 w 593064"/>
              <a:gd name="connsiteY17" fmla="*/ 823241 h 1037807"/>
              <a:gd name="connsiteX18" fmla="*/ 190487 w 593064"/>
              <a:gd name="connsiteY18" fmla="*/ 542082 h 1037807"/>
              <a:gd name="connsiteX19" fmla="*/ 187954 w 593064"/>
              <a:gd name="connsiteY19" fmla="*/ 303983 h 1037807"/>
              <a:gd name="connsiteX20" fmla="*/ 79037 w 593064"/>
              <a:gd name="connsiteY20" fmla="*/ 222929 h 1037807"/>
              <a:gd name="connsiteX21" fmla="*/ 515 w 593064"/>
              <a:gd name="connsiteY21" fmla="*/ 98813 h 1037807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84311 w 593064"/>
              <a:gd name="connsiteY5" fmla="*/ 919494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99509 w 593064"/>
              <a:gd name="connsiteY6" fmla="*/ 1003082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86"/>
              <a:gd name="connsiteY0" fmla="*/ 98813 h 1018280"/>
              <a:gd name="connsiteX1" fmla="*/ 284207 w 593086"/>
              <a:gd name="connsiteY1" fmla="*/ 28 h 1018280"/>
              <a:gd name="connsiteX2" fmla="*/ 590695 w 593086"/>
              <a:gd name="connsiteY2" fmla="*/ 91215 h 1018280"/>
              <a:gd name="connsiteX3" fmla="*/ 426053 w 593086"/>
              <a:gd name="connsiteY3" fmla="*/ 301451 h 1018280"/>
              <a:gd name="connsiteX4" fmla="*/ 413388 w 593086"/>
              <a:gd name="connsiteY4" fmla="*/ 537016 h 1018280"/>
              <a:gd name="connsiteX5" fmla="*/ 446316 w 593086"/>
              <a:gd name="connsiteY5" fmla="*/ 800444 h 1018280"/>
              <a:gd name="connsiteX6" fmla="*/ 499509 w 593086"/>
              <a:gd name="connsiteY6" fmla="*/ 1003082 h 1018280"/>
              <a:gd name="connsiteX7" fmla="*/ 393124 w 593086"/>
              <a:gd name="connsiteY7" fmla="*/ 800444 h 1018280"/>
              <a:gd name="connsiteX8" fmla="*/ 372860 w 593086"/>
              <a:gd name="connsiteY8" fmla="*/ 539549 h 1018280"/>
              <a:gd name="connsiteX9" fmla="*/ 372860 w 593086"/>
              <a:gd name="connsiteY9" fmla="*/ 314115 h 1018280"/>
              <a:gd name="connsiteX10" fmla="*/ 534970 w 593086"/>
              <a:gd name="connsiteY10" fmla="*/ 108945 h 1018280"/>
              <a:gd name="connsiteX11" fmla="*/ 284207 w 593086"/>
              <a:gd name="connsiteY11" fmla="*/ 48154 h 1018280"/>
              <a:gd name="connsiteX12" fmla="*/ 66372 w 593086"/>
              <a:gd name="connsiteY12" fmla="*/ 116544 h 1018280"/>
              <a:gd name="connsiteX13" fmla="*/ 223415 w 593086"/>
              <a:gd name="connsiteY13" fmla="*/ 278654 h 1018280"/>
              <a:gd name="connsiteX14" fmla="*/ 241146 w 593086"/>
              <a:gd name="connsiteY14" fmla="*/ 478758 h 1018280"/>
              <a:gd name="connsiteX15" fmla="*/ 210751 w 593086"/>
              <a:gd name="connsiteY15" fmla="*/ 820708 h 1018280"/>
              <a:gd name="connsiteX16" fmla="*/ 122097 w 593086"/>
              <a:gd name="connsiteY16" fmla="*/ 1018279 h 1018280"/>
              <a:gd name="connsiteX17" fmla="*/ 157558 w 593086"/>
              <a:gd name="connsiteY17" fmla="*/ 823241 h 1018280"/>
              <a:gd name="connsiteX18" fmla="*/ 190487 w 593086"/>
              <a:gd name="connsiteY18" fmla="*/ 542082 h 1018280"/>
              <a:gd name="connsiteX19" fmla="*/ 187954 w 593086"/>
              <a:gd name="connsiteY19" fmla="*/ 303983 h 1018280"/>
              <a:gd name="connsiteX20" fmla="*/ 79037 w 593086"/>
              <a:gd name="connsiteY20" fmla="*/ 222929 h 1018280"/>
              <a:gd name="connsiteX21" fmla="*/ 515 w 593086"/>
              <a:gd name="connsiteY21" fmla="*/ 98813 h 1018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93086" h="1018280">
                <a:moveTo>
                  <a:pt x="515" y="98813"/>
                </a:moveTo>
                <a:cubicBezTo>
                  <a:pt x="6848" y="56597"/>
                  <a:pt x="185844" y="1294"/>
                  <a:pt x="284207" y="28"/>
                </a:cubicBezTo>
                <a:cubicBezTo>
                  <a:pt x="382570" y="-1238"/>
                  <a:pt x="567054" y="40978"/>
                  <a:pt x="590695" y="91215"/>
                </a:cubicBezTo>
                <a:cubicBezTo>
                  <a:pt x="614336" y="141452"/>
                  <a:pt x="455604" y="227151"/>
                  <a:pt x="426053" y="301451"/>
                </a:cubicBezTo>
                <a:cubicBezTo>
                  <a:pt x="396502" y="375751"/>
                  <a:pt x="410011" y="453851"/>
                  <a:pt x="413388" y="537016"/>
                </a:cubicBezTo>
                <a:cubicBezTo>
                  <a:pt x="416765" y="620181"/>
                  <a:pt x="431963" y="722766"/>
                  <a:pt x="446316" y="800444"/>
                </a:cubicBezTo>
                <a:cubicBezTo>
                  <a:pt x="460669" y="878122"/>
                  <a:pt x="508374" y="1003082"/>
                  <a:pt x="499509" y="1003082"/>
                </a:cubicBezTo>
                <a:cubicBezTo>
                  <a:pt x="490644" y="1003082"/>
                  <a:pt x="414232" y="877700"/>
                  <a:pt x="393124" y="800444"/>
                </a:cubicBezTo>
                <a:cubicBezTo>
                  <a:pt x="372016" y="723189"/>
                  <a:pt x="376237" y="620604"/>
                  <a:pt x="372860" y="539549"/>
                </a:cubicBezTo>
                <a:cubicBezTo>
                  <a:pt x="369483" y="458494"/>
                  <a:pt x="345842" y="385882"/>
                  <a:pt x="372860" y="314115"/>
                </a:cubicBezTo>
                <a:cubicBezTo>
                  <a:pt x="399878" y="242348"/>
                  <a:pt x="537081" y="155805"/>
                  <a:pt x="534970" y="108945"/>
                </a:cubicBezTo>
                <a:cubicBezTo>
                  <a:pt x="532859" y="62085"/>
                  <a:pt x="362307" y="46888"/>
                  <a:pt x="284207" y="48154"/>
                </a:cubicBezTo>
                <a:cubicBezTo>
                  <a:pt x="206107" y="49420"/>
                  <a:pt x="76504" y="78127"/>
                  <a:pt x="66372" y="116544"/>
                </a:cubicBezTo>
                <a:cubicBezTo>
                  <a:pt x="56240" y="154961"/>
                  <a:pt x="194286" y="218285"/>
                  <a:pt x="223415" y="278654"/>
                </a:cubicBezTo>
                <a:cubicBezTo>
                  <a:pt x="252544" y="339023"/>
                  <a:pt x="243257" y="388416"/>
                  <a:pt x="241146" y="478758"/>
                </a:cubicBezTo>
                <a:cubicBezTo>
                  <a:pt x="239035" y="569100"/>
                  <a:pt x="230593" y="730788"/>
                  <a:pt x="210751" y="820708"/>
                </a:cubicBezTo>
                <a:cubicBezTo>
                  <a:pt x="190909" y="910628"/>
                  <a:pt x="130962" y="1017857"/>
                  <a:pt x="122097" y="1018279"/>
                </a:cubicBezTo>
                <a:cubicBezTo>
                  <a:pt x="113232" y="1018701"/>
                  <a:pt x="146160" y="902607"/>
                  <a:pt x="157558" y="823241"/>
                </a:cubicBezTo>
                <a:cubicBezTo>
                  <a:pt x="168956" y="743875"/>
                  <a:pt x="185421" y="628625"/>
                  <a:pt x="190487" y="542082"/>
                </a:cubicBezTo>
                <a:cubicBezTo>
                  <a:pt x="195553" y="455539"/>
                  <a:pt x="206529" y="357175"/>
                  <a:pt x="187954" y="303983"/>
                </a:cubicBezTo>
                <a:cubicBezTo>
                  <a:pt x="169379" y="250791"/>
                  <a:pt x="109010" y="248258"/>
                  <a:pt x="79037" y="222929"/>
                </a:cubicBezTo>
                <a:cubicBezTo>
                  <a:pt x="47797" y="188734"/>
                  <a:pt x="-5818" y="141029"/>
                  <a:pt x="515" y="98813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shade val="30000"/>
                  <a:satMod val="115000"/>
                  <a:lumMod val="11000"/>
                </a:schemeClr>
              </a:gs>
              <a:gs pos="57000">
                <a:schemeClr val="bg1">
                  <a:shade val="67500"/>
                  <a:satMod val="115000"/>
                  <a:lumMod val="0"/>
                  <a:lumOff val="100000"/>
                </a:schemeClr>
              </a:gs>
              <a:gs pos="100000">
                <a:schemeClr val="bg1">
                  <a:shade val="100000"/>
                  <a:satMod val="115000"/>
                  <a:lumMod val="41000"/>
                </a:schemeClr>
              </a:gs>
            </a:gsLst>
            <a:path path="circle">
              <a:fillToRect l="100000" b="100000"/>
            </a:path>
            <a:tileRect t="-100000" r="-100000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21142687">
            <a:off x="2839259" y="2240842"/>
            <a:ext cx="3563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b="1" dirty="0" smtClean="0">
                <a:solidFill>
                  <a:schemeClr val="bg1"/>
                </a:solidFill>
              </a:rPr>
              <a:t>WHAT IS THE METHODOLOGY DEFINED BEHIND THE RESULTS?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1032098">
            <a:off x="3085808" y="2896331"/>
            <a:ext cx="369537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Change </a:t>
            </a:r>
            <a:r>
              <a:rPr lang="en-US" sz="1400" dirty="0">
                <a:solidFill>
                  <a:schemeClr val="bg1"/>
                </a:solidFill>
              </a:rPr>
              <a:t>achieved </a:t>
            </a:r>
            <a:r>
              <a:rPr lang="en-US" sz="1400" dirty="0" smtClean="0">
                <a:solidFill>
                  <a:schemeClr val="bg1"/>
                </a:solidFill>
              </a:rPr>
              <a:t>jointly</a:t>
            </a:r>
            <a:endParaRPr lang="sl-S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The </a:t>
            </a:r>
            <a:r>
              <a:rPr lang="en-US" sz="1400" dirty="0">
                <a:solidFill>
                  <a:schemeClr val="bg1"/>
                </a:solidFill>
              </a:rPr>
              <a:t>effects of the project need to be </a:t>
            </a:r>
            <a:r>
              <a:rPr lang="en-US" sz="1400" dirty="0" smtClean="0">
                <a:solidFill>
                  <a:schemeClr val="bg1"/>
                </a:solidFill>
              </a:rPr>
              <a:t>long-term</a:t>
            </a:r>
            <a:endParaRPr lang="sl-S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Contribute </a:t>
            </a:r>
            <a:r>
              <a:rPr lang="en-US" sz="1400" dirty="0">
                <a:solidFill>
                  <a:schemeClr val="bg1"/>
                </a:solidFill>
              </a:rPr>
              <a:t>to </a:t>
            </a:r>
            <a:r>
              <a:rPr lang="en-US" sz="1400" dirty="0" err="1">
                <a:solidFill>
                  <a:schemeClr val="bg1"/>
                </a:solidFill>
              </a:rPr>
              <a:t>programme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results</a:t>
            </a:r>
            <a:endParaRPr lang="sl-S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Need </a:t>
            </a:r>
            <a:r>
              <a:rPr lang="en-US" sz="1400" dirty="0">
                <a:solidFill>
                  <a:schemeClr val="bg1"/>
                </a:solidFill>
              </a:rPr>
              <a:t>to start to be achieved within the project </a:t>
            </a:r>
            <a:r>
              <a:rPr lang="en-US" sz="1400" dirty="0" smtClean="0">
                <a:solidFill>
                  <a:schemeClr val="bg1"/>
                </a:solidFill>
              </a:rPr>
              <a:t>lifetime</a:t>
            </a:r>
            <a:endParaRPr lang="sl-S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“Failure</a:t>
            </a:r>
            <a:r>
              <a:rPr lang="en-US" sz="1400" dirty="0">
                <a:solidFill>
                  <a:schemeClr val="bg1"/>
                </a:solidFill>
              </a:rPr>
              <a:t>” can also be a result (i.e., failure to prove starting hypothesis of a project/negative </a:t>
            </a:r>
            <a:r>
              <a:rPr lang="en-US" sz="1400" dirty="0" smtClean="0">
                <a:solidFill>
                  <a:schemeClr val="bg1"/>
                </a:solidFill>
              </a:rPr>
              <a:t>result)</a:t>
            </a:r>
            <a:endParaRPr lang="sl-S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Need </a:t>
            </a:r>
            <a:r>
              <a:rPr lang="en-US" sz="1400" dirty="0">
                <a:solidFill>
                  <a:schemeClr val="bg1"/>
                </a:solidFill>
              </a:rPr>
              <a:t>to be </a:t>
            </a:r>
            <a:r>
              <a:rPr lang="en-US" sz="1400" dirty="0" smtClean="0">
                <a:solidFill>
                  <a:schemeClr val="bg1"/>
                </a:solidFill>
              </a:rPr>
              <a:t>measurable</a:t>
            </a:r>
          </a:p>
        </p:txBody>
      </p:sp>
      <p:pic>
        <p:nvPicPr>
          <p:cNvPr id="16" name="Picture 2" descr="EN Interreg V-A Slovenija-Mad&amp;zcaron;ars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939" y="6081342"/>
            <a:ext cx="1755813" cy="58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432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200" dirty="0" smtClean="0">
                <a:solidFill>
                  <a:schemeClr val="accent6">
                    <a:lumMod val="75000"/>
                  </a:schemeClr>
                </a:solidFill>
              </a:rPr>
              <a:t>OUTPUTS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Rectangle 7"/>
          <p:cNvSpPr/>
          <p:nvPr/>
        </p:nvSpPr>
        <p:spPr bwMode="auto">
          <a:xfrm>
            <a:off x="2188720" y="2144163"/>
            <a:ext cx="4068120" cy="4023856"/>
          </a:xfrm>
          <a:custGeom>
            <a:avLst/>
            <a:gdLst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0 w 2771880"/>
              <a:gd name="connsiteY3" fmla="*/ 2769368 h 2769368"/>
              <a:gd name="connsiteX4" fmla="*/ 0 w 2771880"/>
              <a:gd name="connsiteY4" fmla="*/ 0 h 2769368"/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38793 w 2771880"/>
              <a:gd name="connsiteY3" fmla="*/ 2747201 h 2769368"/>
              <a:gd name="connsiteX4" fmla="*/ 0 w 2771880"/>
              <a:gd name="connsiteY4" fmla="*/ 0 h 2769368"/>
              <a:gd name="connsiteX0" fmla="*/ 0 w 2771880"/>
              <a:gd name="connsiteY0" fmla="*/ 0 h 2747201"/>
              <a:gd name="connsiteX1" fmla="*/ 2771880 w 2771880"/>
              <a:gd name="connsiteY1" fmla="*/ 0 h 2747201"/>
              <a:gd name="connsiteX2" fmla="*/ 2760796 w 2771880"/>
              <a:gd name="connsiteY2" fmla="*/ 2592030 h 2747201"/>
              <a:gd name="connsiteX3" fmla="*/ 38793 w 2771880"/>
              <a:gd name="connsiteY3" fmla="*/ 2747201 h 2747201"/>
              <a:gd name="connsiteX4" fmla="*/ 0 w 2771880"/>
              <a:gd name="connsiteY4" fmla="*/ 0 h 2747201"/>
              <a:gd name="connsiteX0" fmla="*/ 0 w 2778093"/>
              <a:gd name="connsiteY0" fmla="*/ 0 h 2747201"/>
              <a:gd name="connsiteX1" fmla="*/ 2771880 w 2778093"/>
              <a:gd name="connsiteY1" fmla="*/ 0 h 2747201"/>
              <a:gd name="connsiteX2" fmla="*/ 2777422 w 2778093"/>
              <a:gd name="connsiteY2" fmla="*/ 2575405 h 2747201"/>
              <a:gd name="connsiteX3" fmla="*/ 38793 w 2778093"/>
              <a:gd name="connsiteY3" fmla="*/ 2747201 h 2747201"/>
              <a:gd name="connsiteX4" fmla="*/ 0 w 2778093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7422" h="2747201">
                <a:moveTo>
                  <a:pt x="0" y="0"/>
                </a:moveTo>
                <a:lnTo>
                  <a:pt x="2771880" y="0"/>
                </a:lnTo>
                <a:cubicBezTo>
                  <a:pt x="2768185" y="864010"/>
                  <a:pt x="2703531" y="1711395"/>
                  <a:pt x="2777422" y="2575405"/>
                </a:cubicBezTo>
                <a:cubicBezTo>
                  <a:pt x="1864546" y="2582794"/>
                  <a:pt x="951669" y="2689936"/>
                  <a:pt x="38793" y="2747201"/>
                </a:cubicBezTo>
                <a:cubicBezTo>
                  <a:pt x="75738" y="1814842"/>
                  <a:pt x="12931" y="915734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2" name="Rectangle 1"/>
          <p:cNvSpPr/>
          <p:nvPr/>
        </p:nvSpPr>
        <p:spPr bwMode="auto">
          <a:xfrm flipH="1">
            <a:off x="1770487" y="2099433"/>
            <a:ext cx="4745805" cy="4159099"/>
          </a:xfrm>
          <a:custGeom>
            <a:avLst/>
            <a:gdLst>
              <a:gd name="connsiteX0" fmla="*/ 0 w 3467100"/>
              <a:gd name="connsiteY0" fmla="*/ 0 h 2209800"/>
              <a:gd name="connsiteX1" fmla="*/ 3467100 w 3467100"/>
              <a:gd name="connsiteY1" fmla="*/ 0 h 2209800"/>
              <a:gd name="connsiteX2" fmla="*/ 3467100 w 3467100"/>
              <a:gd name="connsiteY2" fmla="*/ 2209800 h 2209800"/>
              <a:gd name="connsiteX3" fmla="*/ 0 w 3467100"/>
              <a:gd name="connsiteY3" fmla="*/ 2209800 h 2209800"/>
              <a:gd name="connsiteX4" fmla="*/ 0 w 3467100"/>
              <a:gd name="connsiteY4" fmla="*/ 0 h 2209800"/>
              <a:gd name="connsiteX0" fmla="*/ 0 w 3467100"/>
              <a:gd name="connsiteY0" fmla="*/ 266700 h 2476500"/>
              <a:gd name="connsiteX1" fmla="*/ 2828925 w 3467100"/>
              <a:gd name="connsiteY1" fmla="*/ 0 h 2476500"/>
              <a:gd name="connsiteX2" fmla="*/ 3467100 w 3467100"/>
              <a:gd name="connsiteY2" fmla="*/ 2476500 h 2476500"/>
              <a:gd name="connsiteX3" fmla="*/ 0 w 3467100"/>
              <a:gd name="connsiteY3" fmla="*/ 2476500 h 2476500"/>
              <a:gd name="connsiteX4" fmla="*/ 0 w 3467100"/>
              <a:gd name="connsiteY4" fmla="*/ 266700 h 2476500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467100 w 3467100"/>
              <a:gd name="connsiteY2" fmla="*/ 2476500 h 3038475"/>
              <a:gd name="connsiteX3" fmla="*/ 676275 w 3467100"/>
              <a:gd name="connsiteY3" fmla="*/ 3038475 h 3038475"/>
              <a:gd name="connsiteX4" fmla="*/ 0 w 3467100"/>
              <a:gd name="connsiteY4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190875 w 3467100"/>
              <a:gd name="connsiteY2" fmla="*/ 1352550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0 w 3467100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0 w 3615785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438150 w 3615785"/>
              <a:gd name="connsiteY5" fmla="*/ 2057400 h 3038475"/>
              <a:gd name="connsiteX6" fmla="*/ 0 w 3615785"/>
              <a:gd name="connsiteY6" fmla="*/ 266700 h 3038475"/>
              <a:gd name="connsiteX0" fmla="*/ 118609 w 3734394"/>
              <a:gd name="connsiteY0" fmla="*/ 266700 h 3038475"/>
              <a:gd name="connsiteX1" fmla="*/ 2947534 w 3734394"/>
              <a:gd name="connsiteY1" fmla="*/ 0 h 3038475"/>
              <a:gd name="connsiteX2" fmla="*/ 3309484 w 3734394"/>
              <a:gd name="connsiteY2" fmla="*/ 1352550 h 3038475"/>
              <a:gd name="connsiteX3" fmla="*/ 3585709 w 3734394"/>
              <a:gd name="connsiteY3" fmla="*/ 2476500 h 3038475"/>
              <a:gd name="connsiteX4" fmla="*/ 794884 w 3734394"/>
              <a:gd name="connsiteY4" fmla="*/ 3038475 h 3038475"/>
              <a:gd name="connsiteX5" fmla="*/ 556759 w 3734394"/>
              <a:gd name="connsiteY5" fmla="*/ 2057400 h 3038475"/>
              <a:gd name="connsiteX6" fmla="*/ 118609 w 3734394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585709"/>
              <a:gd name="connsiteY0" fmla="*/ 266700 h 3038475"/>
              <a:gd name="connsiteX1" fmla="*/ 2947534 w 3585709"/>
              <a:gd name="connsiteY1" fmla="*/ 0 h 3038475"/>
              <a:gd name="connsiteX2" fmla="*/ 3147559 w 3585709"/>
              <a:gd name="connsiteY2" fmla="*/ 1704975 h 3038475"/>
              <a:gd name="connsiteX3" fmla="*/ 3585709 w 3585709"/>
              <a:gd name="connsiteY3" fmla="*/ 2476500 h 3038475"/>
              <a:gd name="connsiteX4" fmla="*/ 794884 w 3585709"/>
              <a:gd name="connsiteY4" fmla="*/ 3038475 h 3038475"/>
              <a:gd name="connsiteX5" fmla="*/ 556759 w 3585709"/>
              <a:gd name="connsiteY5" fmla="*/ 2057400 h 3038475"/>
              <a:gd name="connsiteX6" fmla="*/ 118609 w 3585709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438150 w 3467100"/>
              <a:gd name="connsiteY5" fmla="*/ 20574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67100" h="3038475">
                <a:moveTo>
                  <a:pt x="0" y="266700"/>
                </a:moveTo>
                <a:lnTo>
                  <a:pt x="2828925" y="0"/>
                </a:lnTo>
                <a:cubicBezTo>
                  <a:pt x="2884488" y="561975"/>
                  <a:pt x="2922588" y="1292225"/>
                  <a:pt x="3028950" y="1704975"/>
                </a:cubicBezTo>
                <a:cubicBezTo>
                  <a:pt x="3135313" y="2117725"/>
                  <a:pt x="3276600" y="2338388"/>
                  <a:pt x="3467100" y="2476500"/>
                </a:cubicBezTo>
                <a:lnTo>
                  <a:pt x="676275" y="3038475"/>
                </a:lnTo>
                <a:cubicBezTo>
                  <a:pt x="438150" y="2778125"/>
                  <a:pt x="427038" y="2633663"/>
                  <a:pt x="314325" y="2171700"/>
                </a:cubicBezTo>
                <a:cubicBezTo>
                  <a:pt x="201613" y="1709738"/>
                  <a:pt x="1588" y="790575"/>
                  <a:pt x="0" y="266700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" name="Rectangle 7"/>
          <p:cNvSpPr/>
          <p:nvPr/>
        </p:nvSpPr>
        <p:spPr bwMode="auto">
          <a:xfrm>
            <a:off x="2555778" y="1998730"/>
            <a:ext cx="3801766" cy="3760400"/>
          </a:xfrm>
          <a:custGeom>
            <a:avLst/>
            <a:gdLst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0 w 2771880"/>
              <a:gd name="connsiteY3" fmla="*/ 2769368 h 2769368"/>
              <a:gd name="connsiteX4" fmla="*/ 0 w 2771880"/>
              <a:gd name="connsiteY4" fmla="*/ 0 h 2769368"/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38793 w 2771880"/>
              <a:gd name="connsiteY3" fmla="*/ 2747201 h 2769368"/>
              <a:gd name="connsiteX4" fmla="*/ 0 w 2771880"/>
              <a:gd name="connsiteY4" fmla="*/ 0 h 2769368"/>
              <a:gd name="connsiteX0" fmla="*/ 0 w 2771880"/>
              <a:gd name="connsiteY0" fmla="*/ 0 h 2747201"/>
              <a:gd name="connsiteX1" fmla="*/ 2771880 w 2771880"/>
              <a:gd name="connsiteY1" fmla="*/ 0 h 2747201"/>
              <a:gd name="connsiteX2" fmla="*/ 2760796 w 2771880"/>
              <a:gd name="connsiteY2" fmla="*/ 2592030 h 2747201"/>
              <a:gd name="connsiteX3" fmla="*/ 38793 w 2771880"/>
              <a:gd name="connsiteY3" fmla="*/ 2747201 h 2747201"/>
              <a:gd name="connsiteX4" fmla="*/ 0 w 2771880"/>
              <a:gd name="connsiteY4" fmla="*/ 0 h 2747201"/>
              <a:gd name="connsiteX0" fmla="*/ 0 w 2778093"/>
              <a:gd name="connsiteY0" fmla="*/ 0 h 2747201"/>
              <a:gd name="connsiteX1" fmla="*/ 2771880 w 2778093"/>
              <a:gd name="connsiteY1" fmla="*/ 0 h 2747201"/>
              <a:gd name="connsiteX2" fmla="*/ 2777422 w 2778093"/>
              <a:gd name="connsiteY2" fmla="*/ 2575405 h 2747201"/>
              <a:gd name="connsiteX3" fmla="*/ 38793 w 2778093"/>
              <a:gd name="connsiteY3" fmla="*/ 2747201 h 2747201"/>
              <a:gd name="connsiteX4" fmla="*/ 0 w 2778093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7422" h="2747201">
                <a:moveTo>
                  <a:pt x="0" y="0"/>
                </a:moveTo>
                <a:lnTo>
                  <a:pt x="2771880" y="0"/>
                </a:lnTo>
                <a:cubicBezTo>
                  <a:pt x="2768185" y="864010"/>
                  <a:pt x="2703531" y="1711395"/>
                  <a:pt x="2777422" y="2575405"/>
                </a:cubicBezTo>
                <a:cubicBezTo>
                  <a:pt x="1864546" y="2582794"/>
                  <a:pt x="951669" y="2689936"/>
                  <a:pt x="38793" y="2747201"/>
                </a:cubicBezTo>
                <a:cubicBezTo>
                  <a:pt x="75738" y="1814842"/>
                  <a:pt x="12931" y="915734"/>
                  <a:pt x="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Rectangle 1"/>
          <p:cNvSpPr/>
          <p:nvPr/>
        </p:nvSpPr>
        <p:spPr bwMode="auto">
          <a:xfrm>
            <a:off x="2627709" y="1702305"/>
            <a:ext cx="4745805" cy="4159099"/>
          </a:xfrm>
          <a:custGeom>
            <a:avLst/>
            <a:gdLst>
              <a:gd name="connsiteX0" fmla="*/ 0 w 3467100"/>
              <a:gd name="connsiteY0" fmla="*/ 0 h 2209800"/>
              <a:gd name="connsiteX1" fmla="*/ 3467100 w 3467100"/>
              <a:gd name="connsiteY1" fmla="*/ 0 h 2209800"/>
              <a:gd name="connsiteX2" fmla="*/ 3467100 w 3467100"/>
              <a:gd name="connsiteY2" fmla="*/ 2209800 h 2209800"/>
              <a:gd name="connsiteX3" fmla="*/ 0 w 3467100"/>
              <a:gd name="connsiteY3" fmla="*/ 2209800 h 2209800"/>
              <a:gd name="connsiteX4" fmla="*/ 0 w 3467100"/>
              <a:gd name="connsiteY4" fmla="*/ 0 h 2209800"/>
              <a:gd name="connsiteX0" fmla="*/ 0 w 3467100"/>
              <a:gd name="connsiteY0" fmla="*/ 266700 h 2476500"/>
              <a:gd name="connsiteX1" fmla="*/ 2828925 w 3467100"/>
              <a:gd name="connsiteY1" fmla="*/ 0 h 2476500"/>
              <a:gd name="connsiteX2" fmla="*/ 3467100 w 3467100"/>
              <a:gd name="connsiteY2" fmla="*/ 2476500 h 2476500"/>
              <a:gd name="connsiteX3" fmla="*/ 0 w 3467100"/>
              <a:gd name="connsiteY3" fmla="*/ 2476500 h 2476500"/>
              <a:gd name="connsiteX4" fmla="*/ 0 w 3467100"/>
              <a:gd name="connsiteY4" fmla="*/ 266700 h 2476500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467100 w 3467100"/>
              <a:gd name="connsiteY2" fmla="*/ 2476500 h 3038475"/>
              <a:gd name="connsiteX3" fmla="*/ 676275 w 3467100"/>
              <a:gd name="connsiteY3" fmla="*/ 3038475 h 3038475"/>
              <a:gd name="connsiteX4" fmla="*/ 0 w 3467100"/>
              <a:gd name="connsiteY4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190875 w 3467100"/>
              <a:gd name="connsiteY2" fmla="*/ 1352550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0 w 3467100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0 w 3615785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438150 w 3615785"/>
              <a:gd name="connsiteY5" fmla="*/ 2057400 h 3038475"/>
              <a:gd name="connsiteX6" fmla="*/ 0 w 3615785"/>
              <a:gd name="connsiteY6" fmla="*/ 266700 h 3038475"/>
              <a:gd name="connsiteX0" fmla="*/ 118609 w 3734394"/>
              <a:gd name="connsiteY0" fmla="*/ 266700 h 3038475"/>
              <a:gd name="connsiteX1" fmla="*/ 2947534 w 3734394"/>
              <a:gd name="connsiteY1" fmla="*/ 0 h 3038475"/>
              <a:gd name="connsiteX2" fmla="*/ 3309484 w 3734394"/>
              <a:gd name="connsiteY2" fmla="*/ 1352550 h 3038475"/>
              <a:gd name="connsiteX3" fmla="*/ 3585709 w 3734394"/>
              <a:gd name="connsiteY3" fmla="*/ 2476500 h 3038475"/>
              <a:gd name="connsiteX4" fmla="*/ 794884 w 3734394"/>
              <a:gd name="connsiteY4" fmla="*/ 3038475 h 3038475"/>
              <a:gd name="connsiteX5" fmla="*/ 556759 w 3734394"/>
              <a:gd name="connsiteY5" fmla="*/ 2057400 h 3038475"/>
              <a:gd name="connsiteX6" fmla="*/ 118609 w 3734394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585709"/>
              <a:gd name="connsiteY0" fmla="*/ 266700 h 3038475"/>
              <a:gd name="connsiteX1" fmla="*/ 2947534 w 3585709"/>
              <a:gd name="connsiteY1" fmla="*/ 0 h 3038475"/>
              <a:gd name="connsiteX2" fmla="*/ 3147559 w 3585709"/>
              <a:gd name="connsiteY2" fmla="*/ 1704975 h 3038475"/>
              <a:gd name="connsiteX3" fmla="*/ 3585709 w 3585709"/>
              <a:gd name="connsiteY3" fmla="*/ 2476500 h 3038475"/>
              <a:gd name="connsiteX4" fmla="*/ 794884 w 3585709"/>
              <a:gd name="connsiteY4" fmla="*/ 3038475 h 3038475"/>
              <a:gd name="connsiteX5" fmla="*/ 556759 w 3585709"/>
              <a:gd name="connsiteY5" fmla="*/ 2057400 h 3038475"/>
              <a:gd name="connsiteX6" fmla="*/ 118609 w 3585709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438150 w 3467100"/>
              <a:gd name="connsiteY5" fmla="*/ 20574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67100" h="3038475">
                <a:moveTo>
                  <a:pt x="0" y="266700"/>
                </a:moveTo>
                <a:lnTo>
                  <a:pt x="2828925" y="0"/>
                </a:lnTo>
                <a:cubicBezTo>
                  <a:pt x="2884488" y="561975"/>
                  <a:pt x="2922588" y="1292225"/>
                  <a:pt x="3028950" y="1704975"/>
                </a:cubicBezTo>
                <a:cubicBezTo>
                  <a:pt x="3135313" y="2117725"/>
                  <a:pt x="3276600" y="2338388"/>
                  <a:pt x="3467100" y="2476500"/>
                </a:cubicBezTo>
                <a:lnTo>
                  <a:pt x="676275" y="3038475"/>
                </a:lnTo>
                <a:cubicBezTo>
                  <a:pt x="438150" y="2778125"/>
                  <a:pt x="427038" y="2633663"/>
                  <a:pt x="314325" y="2171700"/>
                </a:cubicBezTo>
                <a:cubicBezTo>
                  <a:pt x="201613" y="1709738"/>
                  <a:pt x="1588" y="790575"/>
                  <a:pt x="0" y="26670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3812557" y="1467588"/>
            <a:ext cx="1290755" cy="704048"/>
          </a:xfrm>
          <a:prstGeom prst="rect">
            <a:avLst/>
          </a:prstGeom>
          <a:gradFill flip="none" rotWithShape="1">
            <a:gsLst>
              <a:gs pos="44000">
                <a:schemeClr val="tx1">
                  <a:tint val="66000"/>
                  <a:satMod val="160000"/>
                  <a:lumMod val="0"/>
                </a:schemeClr>
              </a:gs>
              <a:gs pos="73000">
                <a:schemeClr val="tx1">
                  <a:tint val="44500"/>
                  <a:satMod val="160000"/>
                  <a:lumMod val="78000"/>
                  <a:lumOff val="22000"/>
                </a:schemeClr>
              </a:gs>
              <a:gs pos="95000">
                <a:schemeClr val="tx1">
                  <a:tint val="23500"/>
                  <a:satMod val="160000"/>
                  <a:lumMod val="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017425" y="734030"/>
            <a:ext cx="811823" cy="1393833"/>
          </a:xfrm>
          <a:custGeom>
            <a:avLst/>
            <a:gdLst>
              <a:gd name="connsiteX0" fmla="*/ 5313 w 601490"/>
              <a:gd name="connsiteY0" fmla="*/ 99239 h 1019373"/>
              <a:gd name="connsiteX1" fmla="*/ 71170 w 601490"/>
              <a:gd name="connsiteY1" fmla="*/ 48580 h 1019373"/>
              <a:gd name="connsiteX2" fmla="*/ 273807 w 601490"/>
              <a:gd name="connsiteY2" fmla="*/ 454 h 1019373"/>
              <a:gd name="connsiteX3" fmla="*/ 481510 w 601490"/>
              <a:gd name="connsiteY3" fmla="*/ 28316 h 1019373"/>
              <a:gd name="connsiteX4" fmla="*/ 595493 w 601490"/>
              <a:gd name="connsiteY4" fmla="*/ 91641 h 1019373"/>
              <a:gd name="connsiteX5" fmla="*/ 567631 w 601490"/>
              <a:gd name="connsiteY5" fmla="*/ 170162 h 1019373"/>
              <a:gd name="connsiteX6" fmla="*/ 415653 w 601490"/>
              <a:gd name="connsiteY6" fmla="*/ 301877 h 1019373"/>
              <a:gd name="connsiteX7" fmla="*/ 428318 w 601490"/>
              <a:gd name="connsiteY7" fmla="*/ 534909 h 1019373"/>
              <a:gd name="connsiteX8" fmla="*/ 481510 w 601490"/>
              <a:gd name="connsiteY8" fmla="*/ 889524 h 1019373"/>
              <a:gd name="connsiteX9" fmla="*/ 527103 w 601490"/>
              <a:gd name="connsiteY9" fmla="*/ 980711 h 1019373"/>
              <a:gd name="connsiteX10" fmla="*/ 468845 w 601490"/>
              <a:gd name="connsiteY10" fmla="*/ 975645 h 1019373"/>
              <a:gd name="connsiteX11" fmla="*/ 397922 w 601490"/>
              <a:gd name="connsiteY11" fmla="*/ 800870 h 1019373"/>
              <a:gd name="connsiteX12" fmla="*/ 377658 w 601490"/>
              <a:gd name="connsiteY12" fmla="*/ 539975 h 1019373"/>
              <a:gd name="connsiteX13" fmla="*/ 377658 w 601490"/>
              <a:gd name="connsiteY13" fmla="*/ 314541 h 1019373"/>
              <a:gd name="connsiteX14" fmla="*/ 425785 w 601490"/>
              <a:gd name="connsiteY14" fmla="*/ 218289 h 1019373"/>
              <a:gd name="connsiteX15" fmla="*/ 557499 w 601490"/>
              <a:gd name="connsiteY15" fmla="*/ 111904 h 1019373"/>
              <a:gd name="connsiteX16" fmla="*/ 428318 w 601490"/>
              <a:gd name="connsiteY16" fmla="*/ 53646 h 1019373"/>
              <a:gd name="connsiteX17" fmla="*/ 195285 w 601490"/>
              <a:gd name="connsiteY17" fmla="*/ 53646 h 1019373"/>
              <a:gd name="connsiteX18" fmla="*/ 81302 w 601490"/>
              <a:gd name="connsiteY18" fmla="*/ 86575 h 1019373"/>
              <a:gd name="connsiteX19" fmla="*/ 58505 w 601490"/>
              <a:gd name="connsiteY19" fmla="*/ 137234 h 1019373"/>
              <a:gd name="connsiteX20" fmla="*/ 147159 w 601490"/>
              <a:gd name="connsiteY20" fmla="*/ 213223 h 1019373"/>
              <a:gd name="connsiteX21" fmla="*/ 228213 w 601490"/>
              <a:gd name="connsiteY21" fmla="*/ 279080 h 1019373"/>
              <a:gd name="connsiteX22" fmla="*/ 245944 w 601490"/>
              <a:gd name="connsiteY22" fmla="*/ 479184 h 1019373"/>
              <a:gd name="connsiteX23" fmla="*/ 215549 w 601490"/>
              <a:gd name="connsiteY23" fmla="*/ 757810 h 1019373"/>
              <a:gd name="connsiteX24" fmla="*/ 126895 w 601490"/>
              <a:gd name="connsiteY24" fmla="*/ 1018705 h 1019373"/>
              <a:gd name="connsiteX25" fmla="*/ 162356 w 601490"/>
              <a:gd name="connsiteY25" fmla="*/ 823667 h 1019373"/>
              <a:gd name="connsiteX26" fmla="*/ 195285 w 601490"/>
              <a:gd name="connsiteY26" fmla="*/ 542508 h 1019373"/>
              <a:gd name="connsiteX27" fmla="*/ 192752 w 601490"/>
              <a:gd name="connsiteY27" fmla="*/ 304409 h 1019373"/>
              <a:gd name="connsiteX28" fmla="*/ 83835 w 601490"/>
              <a:gd name="connsiteY28" fmla="*/ 223355 h 1019373"/>
              <a:gd name="connsiteX29" fmla="*/ 12912 w 601490"/>
              <a:gd name="connsiteY29" fmla="*/ 152432 h 1019373"/>
              <a:gd name="connsiteX30" fmla="*/ 5313 w 601490"/>
              <a:gd name="connsiteY30" fmla="*/ 99239 h 1019373"/>
              <a:gd name="connsiteX0" fmla="*/ 5313 w 601490"/>
              <a:gd name="connsiteY0" fmla="*/ 101906 h 1022040"/>
              <a:gd name="connsiteX1" fmla="*/ 273807 w 601490"/>
              <a:gd name="connsiteY1" fmla="*/ 3121 h 1022040"/>
              <a:gd name="connsiteX2" fmla="*/ 481510 w 601490"/>
              <a:gd name="connsiteY2" fmla="*/ 30983 h 1022040"/>
              <a:gd name="connsiteX3" fmla="*/ 595493 w 601490"/>
              <a:gd name="connsiteY3" fmla="*/ 94308 h 1022040"/>
              <a:gd name="connsiteX4" fmla="*/ 567631 w 601490"/>
              <a:gd name="connsiteY4" fmla="*/ 172829 h 1022040"/>
              <a:gd name="connsiteX5" fmla="*/ 415653 w 601490"/>
              <a:gd name="connsiteY5" fmla="*/ 304544 h 1022040"/>
              <a:gd name="connsiteX6" fmla="*/ 428318 w 601490"/>
              <a:gd name="connsiteY6" fmla="*/ 537576 h 1022040"/>
              <a:gd name="connsiteX7" fmla="*/ 481510 w 601490"/>
              <a:gd name="connsiteY7" fmla="*/ 892191 h 1022040"/>
              <a:gd name="connsiteX8" fmla="*/ 527103 w 601490"/>
              <a:gd name="connsiteY8" fmla="*/ 983378 h 1022040"/>
              <a:gd name="connsiteX9" fmla="*/ 468845 w 601490"/>
              <a:gd name="connsiteY9" fmla="*/ 978312 h 1022040"/>
              <a:gd name="connsiteX10" fmla="*/ 397922 w 601490"/>
              <a:gd name="connsiteY10" fmla="*/ 803537 h 1022040"/>
              <a:gd name="connsiteX11" fmla="*/ 377658 w 601490"/>
              <a:gd name="connsiteY11" fmla="*/ 542642 h 1022040"/>
              <a:gd name="connsiteX12" fmla="*/ 377658 w 601490"/>
              <a:gd name="connsiteY12" fmla="*/ 317208 h 1022040"/>
              <a:gd name="connsiteX13" fmla="*/ 425785 w 601490"/>
              <a:gd name="connsiteY13" fmla="*/ 220956 h 1022040"/>
              <a:gd name="connsiteX14" fmla="*/ 557499 w 601490"/>
              <a:gd name="connsiteY14" fmla="*/ 114571 h 1022040"/>
              <a:gd name="connsiteX15" fmla="*/ 428318 w 601490"/>
              <a:gd name="connsiteY15" fmla="*/ 56313 h 1022040"/>
              <a:gd name="connsiteX16" fmla="*/ 195285 w 601490"/>
              <a:gd name="connsiteY16" fmla="*/ 56313 h 1022040"/>
              <a:gd name="connsiteX17" fmla="*/ 81302 w 601490"/>
              <a:gd name="connsiteY17" fmla="*/ 89242 h 1022040"/>
              <a:gd name="connsiteX18" fmla="*/ 58505 w 601490"/>
              <a:gd name="connsiteY18" fmla="*/ 139901 h 1022040"/>
              <a:gd name="connsiteX19" fmla="*/ 147159 w 601490"/>
              <a:gd name="connsiteY19" fmla="*/ 215890 h 1022040"/>
              <a:gd name="connsiteX20" fmla="*/ 228213 w 601490"/>
              <a:gd name="connsiteY20" fmla="*/ 281747 h 1022040"/>
              <a:gd name="connsiteX21" fmla="*/ 245944 w 601490"/>
              <a:gd name="connsiteY21" fmla="*/ 481851 h 1022040"/>
              <a:gd name="connsiteX22" fmla="*/ 215549 w 601490"/>
              <a:gd name="connsiteY22" fmla="*/ 760477 h 1022040"/>
              <a:gd name="connsiteX23" fmla="*/ 126895 w 601490"/>
              <a:gd name="connsiteY23" fmla="*/ 1021372 h 1022040"/>
              <a:gd name="connsiteX24" fmla="*/ 162356 w 601490"/>
              <a:gd name="connsiteY24" fmla="*/ 826334 h 1022040"/>
              <a:gd name="connsiteX25" fmla="*/ 195285 w 601490"/>
              <a:gd name="connsiteY25" fmla="*/ 545175 h 1022040"/>
              <a:gd name="connsiteX26" fmla="*/ 192752 w 601490"/>
              <a:gd name="connsiteY26" fmla="*/ 307076 h 1022040"/>
              <a:gd name="connsiteX27" fmla="*/ 83835 w 601490"/>
              <a:gd name="connsiteY27" fmla="*/ 226022 h 1022040"/>
              <a:gd name="connsiteX28" fmla="*/ 12912 w 601490"/>
              <a:gd name="connsiteY28" fmla="*/ 155099 h 1022040"/>
              <a:gd name="connsiteX29" fmla="*/ 5313 w 601490"/>
              <a:gd name="connsiteY29" fmla="*/ 101906 h 1022040"/>
              <a:gd name="connsiteX0" fmla="*/ 19154 w 615331"/>
              <a:gd name="connsiteY0" fmla="*/ 101906 h 1022040"/>
              <a:gd name="connsiteX1" fmla="*/ 287648 w 615331"/>
              <a:gd name="connsiteY1" fmla="*/ 3121 h 1022040"/>
              <a:gd name="connsiteX2" fmla="*/ 495351 w 615331"/>
              <a:gd name="connsiteY2" fmla="*/ 30983 h 1022040"/>
              <a:gd name="connsiteX3" fmla="*/ 609334 w 615331"/>
              <a:gd name="connsiteY3" fmla="*/ 94308 h 1022040"/>
              <a:gd name="connsiteX4" fmla="*/ 581472 w 615331"/>
              <a:gd name="connsiteY4" fmla="*/ 172829 h 1022040"/>
              <a:gd name="connsiteX5" fmla="*/ 429494 w 615331"/>
              <a:gd name="connsiteY5" fmla="*/ 304544 h 1022040"/>
              <a:gd name="connsiteX6" fmla="*/ 442159 w 615331"/>
              <a:gd name="connsiteY6" fmla="*/ 537576 h 1022040"/>
              <a:gd name="connsiteX7" fmla="*/ 495351 w 615331"/>
              <a:gd name="connsiteY7" fmla="*/ 892191 h 1022040"/>
              <a:gd name="connsiteX8" fmla="*/ 540944 w 615331"/>
              <a:gd name="connsiteY8" fmla="*/ 983378 h 1022040"/>
              <a:gd name="connsiteX9" fmla="*/ 482686 w 615331"/>
              <a:gd name="connsiteY9" fmla="*/ 978312 h 1022040"/>
              <a:gd name="connsiteX10" fmla="*/ 411763 w 615331"/>
              <a:gd name="connsiteY10" fmla="*/ 803537 h 1022040"/>
              <a:gd name="connsiteX11" fmla="*/ 391499 w 615331"/>
              <a:gd name="connsiteY11" fmla="*/ 542642 h 1022040"/>
              <a:gd name="connsiteX12" fmla="*/ 391499 w 615331"/>
              <a:gd name="connsiteY12" fmla="*/ 317208 h 1022040"/>
              <a:gd name="connsiteX13" fmla="*/ 439626 w 615331"/>
              <a:gd name="connsiteY13" fmla="*/ 220956 h 1022040"/>
              <a:gd name="connsiteX14" fmla="*/ 571340 w 615331"/>
              <a:gd name="connsiteY14" fmla="*/ 114571 h 1022040"/>
              <a:gd name="connsiteX15" fmla="*/ 442159 w 615331"/>
              <a:gd name="connsiteY15" fmla="*/ 56313 h 1022040"/>
              <a:gd name="connsiteX16" fmla="*/ 209126 w 615331"/>
              <a:gd name="connsiteY16" fmla="*/ 56313 h 1022040"/>
              <a:gd name="connsiteX17" fmla="*/ 95143 w 615331"/>
              <a:gd name="connsiteY17" fmla="*/ 89242 h 1022040"/>
              <a:gd name="connsiteX18" fmla="*/ 72346 w 615331"/>
              <a:gd name="connsiteY18" fmla="*/ 139901 h 1022040"/>
              <a:gd name="connsiteX19" fmla="*/ 161000 w 615331"/>
              <a:gd name="connsiteY19" fmla="*/ 215890 h 1022040"/>
              <a:gd name="connsiteX20" fmla="*/ 242054 w 615331"/>
              <a:gd name="connsiteY20" fmla="*/ 281747 h 1022040"/>
              <a:gd name="connsiteX21" fmla="*/ 259785 w 615331"/>
              <a:gd name="connsiteY21" fmla="*/ 481851 h 1022040"/>
              <a:gd name="connsiteX22" fmla="*/ 229390 w 615331"/>
              <a:gd name="connsiteY22" fmla="*/ 760477 h 1022040"/>
              <a:gd name="connsiteX23" fmla="*/ 140736 w 615331"/>
              <a:gd name="connsiteY23" fmla="*/ 1021372 h 1022040"/>
              <a:gd name="connsiteX24" fmla="*/ 176197 w 615331"/>
              <a:gd name="connsiteY24" fmla="*/ 826334 h 1022040"/>
              <a:gd name="connsiteX25" fmla="*/ 209126 w 615331"/>
              <a:gd name="connsiteY25" fmla="*/ 545175 h 1022040"/>
              <a:gd name="connsiteX26" fmla="*/ 206593 w 615331"/>
              <a:gd name="connsiteY26" fmla="*/ 307076 h 1022040"/>
              <a:gd name="connsiteX27" fmla="*/ 97676 w 615331"/>
              <a:gd name="connsiteY27" fmla="*/ 226022 h 1022040"/>
              <a:gd name="connsiteX28" fmla="*/ 26753 w 615331"/>
              <a:gd name="connsiteY28" fmla="*/ 155099 h 1022040"/>
              <a:gd name="connsiteX29" fmla="*/ 19154 w 615331"/>
              <a:gd name="connsiteY29" fmla="*/ 101906 h 1022040"/>
              <a:gd name="connsiteX0" fmla="*/ 19154 w 630608"/>
              <a:gd name="connsiteY0" fmla="*/ 98804 h 1018938"/>
              <a:gd name="connsiteX1" fmla="*/ 287648 w 630608"/>
              <a:gd name="connsiteY1" fmla="*/ 19 h 1018938"/>
              <a:gd name="connsiteX2" fmla="*/ 609334 w 630608"/>
              <a:gd name="connsiteY2" fmla="*/ 91206 h 1018938"/>
              <a:gd name="connsiteX3" fmla="*/ 581472 w 630608"/>
              <a:gd name="connsiteY3" fmla="*/ 169727 h 1018938"/>
              <a:gd name="connsiteX4" fmla="*/ 429494 w 630608"/>
              <a:gd name="connsiteY4" fmla="*/ 301442 h 1018938"/>
              <a:gd name="connsiteX5" fmla="*/ 442159 w 630608"/>
              <a:gd name="connsiteY5" fmla="*/ 534474 h 1018938"/>
              <a:gd name="connsiteX6" fmla="*/ 495351 w 630608"/>
              <a:gd name="connsiteY6" fmla="*/ 889089 h 1018938"/>
              <a:gd name="connsiteX7" fmla="*/ 540944 w 630608"/>
              <a:gd name="connsiteY7" fmla="*/ 980276 h 1018938"/>
              <a:gd name="connsiteX8" fmla="*/ 482686 w 630608"/>
              <a:gd name="connsiteY8" fmla="*/ 975210 h 1018938"/>
              <a:gd name="connsiteX9" fmla="*/ 411763 w 630608"/>
              <a:gd name="connsiteY9" fmla="*/ 800435 h 1018938"/>
              <a:gd name="connsiteX10" fmla="*/ 391499 w 630608"/>
              <a:gd name="connsiteY10" fmla="*/ 539540 h 1018938"/>
              <a:gd name="connsiteX11" fmla="*/ 391499 w 630608"/>
              <a:gd name="connsiteY11" fmla="*/ 314106 h 1018938"/>
              <a:gd name="connsiteX12" fmla="*/ 439626 w 630608"/>
              <a:gd name="connsiteY12" fmla="*/ 217854 h 1018938"/>
              <a:gd name="connsiteX13" fmla="*/ 571340 w 630608"/>
              <a:gd name="connsiteY13" fmla="*/ 111469 h 1018938"/>
              <a:gd name="connsiteX14" fmla="*/ 442159 w 630608"/>
              <a:gd name="connsiteY14" fmla="*/ 53211 h 1018938"/>
              <a:gd name="connsiteX15" fmla="*/ 209126 w 630608"/>
              <a:gd name="connsiteY15" fmla="*/ 53211 h 1018938"/>
              <a:gd name="connsiteX16" fmla="*/ 95143 w 630608"/>
              <a:gd name="connsiteY16" fmla="*/ 86140 h 1018938"/>
              <a:gd name="connsiteX17" fmla="*/ 72346 w 630608"/>
              <a:gd name="connsiteY17" fmla="*/ 136799 h 1018938"/>
              <a:gd name="connsiteX18" fmla="*/ 161000 w 630608"/>
              <a:gd name="connsiteY18" fmla="*/ 212788 h 1018938"/>
              <a:gd name="connsiteX19" fmla="*/ 242054 w 630608"/>
              <a:gd name="connsiteY19" fmla="*/ 278645 h 1018938"/>
              <a:gd name="connsiteX20" fmla="*/ 259785 w 630608"/>
              <a:gd name="connsiteY20" fmla="*/ 478749 h 1018938"/>
              <a:gd name="connsiteX21" fmla="*/ 229390 w 630608"/>
              <a:gd name="connsiteY21" fmla="*/ 757375 h 1018938"/>
              <a:gd name="connsiteX22" fmla="*/ 140736 w 630608"/>
              <a:gd name="connsiteY22" fmla="*/ 1018270 h 1018938"/>
              <a:gd name="connsiteX23" fmla="*/ 176197 w 630608"/>
              <a:gd name="connsiteY23" fmla="*/ 823232 h 1018938"/>
              <a:gd name="connsiteX24" fmla="*/ 209126 w 630608"/>
              <a:gd name="connsiteY24" fmla="*/ 542073 h 1018938"/>
              <a:gd name="connsiteX25" fmla="*/ 206593 w 630608"/>
              <a:gd name="connsiteY25" fmla="*/ 303974 h 1018938"/>
              <a:gd name="connsiteX26" fmla="*/ 97676 w 630608"/>
              <a:gd name="connsiteY26" fmla="*/ 222920 h 1018938"/>
              <a:gd name="connsiteX27" fmla="*/ 26753 w 630608"/>
              <a:gd name="connsiteY27" fmla="*/ 151997 h 1018938"/>
              <a:gd name="connsiteX28" fmla="*/ 19154 w 630608"/>
              <a:gd name="connsiteY28" fmla="*/ 98804 h 1018938"/>
              <a:gd name="connsiteX0" fmla="*/ 19154 w 616069"/>
              <a:gd name="connsiteY0" fmla="*/ 98815 h 1018949"/>
              <a:gd name="connsiteX1" fmla="*/ 287648 w 616069"/>
              <a:gd name="connsiteY1" fmla="*/ 30 h 1018949"/>
              <a:gd name="connsiteX2" fmla="*/ 609334 w 616069"/>
              <a:gd name="connsiteY2" fmla="*/ 91217 h 1018949"/>
              <a:gd name="connsiteX3" fmla="*/ 581472 w 616069"/>
              <a:gd name="connsiteY3" fmla="*/ 169738 h 1018949"/>
              <a:gd name="connsiteX4" fmla="*/ 429494 w 616069"/>
              <a:gd name="connsiteY4" fmla="*/ 301453 h 1018949"/>
              <a:gd name="connsiteX5" fmla="*/ 442159 w 616069"/>
              <a:gd name="connsiteY5" fmla="*/ 534485 h 1018949"/>
              <a:gd name="connsiteX6" fmla="*/ 495351 w 616069"/>
              <a:gd name="connsiteY6" fmla="*/ 889100 h 1018949"/>
              <a:gd name="connsiteX7" fmla="*/ 540944 w 616069"/>
              <a:gd name="connsiteY7" fmla="*/ 980287 h 1018949"/>
              <a:gd name="connsiteX8" fmla="*/ 482686 w 616069"/>
              <a:gd name="connsiteY8" fmla="*/ 975221 h 1018949"/>
              <a:gd name="connsiteX9" fmla="*/ 411763 w 616069"/>
              <a:gd name="connsiteY9" fmla="*/ 800446 h 1018949"/>
              <a:gd name="connsiteX10" fmla="*/ 391499 w 616069"/>
              <a:gd name="connsiteY10" fmla="*/ 539551 h 1018949"/>
              <a:gd name="connsiteX11" fmla="*/ 391499 w 616069"/>
              <a:gd name="connsiteY11" fmla="*/ 314117 h 1018949"/>
              <a:gd name="connsiteX12" fmla="*/ 439626 w 616069"/>
              <a:gd name="connsiteY12" fmla="*/ 217865 h 1018949"/>
              <a:gd name="connsiteX13" fmla="*/ 571340 w 616069"/>
              <a:gd name="connsiteY13" fmla="*/ 111480 h 1018949"/>
              <a:gd name="connsiteX14" fmla="*/ 442159 w 616069"/>
              <a:gd name="connsiteY14" fmla="*/ 53222 h 1018949"/>
              <a:gd name="connsiteX15" fmla="*/ 209126 w 616069"/>
              <a:gd name="connsiteY15" fmla="*/ 53222 h 1018949"/>
              <a:gd name="connsiteX16" fmla="*/ 95143 w 616069"/>
              <a:gd name="connsiteY16" fmla="*/ 86151 h 1018949"/>
              <a:gd name="connsiteX17" fmla="*/ 72346 w 616069"/>
              <a:gd name="connsiteY17" fmla="*/ 136810 h 1018949"/>
              <a:gd name="connsiteX18" fmla="*/ 161000 w 616069"/>
              <a:gd name="connsiteY18" fmla="*/ 212799 h 1018949"/>
              <a:gd name="connsiteX19" fmla="*/ 242054 w 616069"/>
              <a:gd name="connsiteY19" fmla="*/ 278656 h 1018949"/>
              <a:gd name="connsiteX20" fmla="*/ 259785 w 616069"/>
              <a:gd name="connsiteY20" fmla="*/ 478760 h 1018949"/>
              <a:gd name="connsiteX21" fmla="*/ 229390 w 616069"/>
              <a:gd name="connsiteY21" fmla="*/ 757386 h 1018949"/>
              <a:gd name="connsiteX22" fmla="*/ 140736 w 616069"/>
              <a:gd name="connsiteY22" fmla="*/ 1018281 h 1018949"/>
              <a:gd name="connsiteX23" fmla="*/ 176197 w 616069"/>
              <a:gd name="connsiteY23" fmla="*/ 823243 h 1018949"/>
              <a:gd name="connsiteX24" fmla="*/ 209126 w 616069"/>
              <a:gd name="connsiteY24" fmla="*/ 542084 h 1018949"/>
              <a:gd name="connsiteX25" fmla="*/ 206593 w 616069"/>
              <a:gd name="connsiteY25" fmla="*/ 303985 h 1018949"/>
              <a:gd name="connsiteX26" fmla="*/ 97676 w 616069"/>
              <a:gd name="connsiteY26" fmla="*/ 222931 h 1018949"/>
              <a:gd name="connsiteX27" fmla="*/ 26753 w 616069"/>
              <a:gd name="connsiteY27" fmla="*/ 152008 h 1018949"/>
              <a:gd name="connsiteX28" fmla="*/ 19154 w 616069"/>
              <a:gd name="connsiteY28" fmla="*/ 98815 h 1018949"/>
              <a:gd name="connsiteX0" fmla="*/ 7353 w 604268"/>
              <a:gd name="connsiteY0" fmla="*/ 98815 h 1018949"/>
              <a:gd name="connsiteX1" fmla="*/ 275847 w 604268"/>
              <a:gd name="connsiteY1" fmla="*/ 30 h 1018949"/>
              <a:gd name="connsiteX2" fmla="*/ 597533 w 604268"/>
              <a:gd name="connsiteY2" fmla="*/ 91217 h 1018949"/>
              <a:gd name="connsiteX3" fmla="*/ 569671 w 604268"/>
              <a:gd name="connsiteY3" fmla="*/ 169738 h 1018949"/>
              <a:gd name="connsiteX4" fmla="*/ 417693 w 604268"/>
              <a:gd name="connsiteY4" fmla="*/ 301453 h 1018949"/>
              <a:gd name="connsiteX5" fmla="*/ 430358 w 604268"/>
              <a:gd name="connsiteY5" fmla="*/ 534485 h 1018949"/>
              <a:gd name="connsiteX6" fmla="*/ 483550 w 604268"/>
              <a:gd name="connsiteY6" fmla="*/ 889100 h 1018949"/>
              <a:gd name="connsiteX7" fmla="*/ 529143 w 604268"/>
              <a:gd name="connsiteY7" fmla="*/ 980287 h 1018949"/>
              <a:gd name="connsiteX8" fmla="*/ 470885 w 604268"/>
              <a:gd name="connsiteY8" fmla="*/ 975221 h 1018949"/>
              <a:gd name="connsiteX9" fmla="*/ 399962 w 604268"/>
              <a:gd name="connsiteY9" fmla="*/ 800446 h 1018949"/>
              <a:gd name="connsiteX10" fmla="*/ 379698 w 604268"/>
              <a:gd name="connsiteY10" fmla="*/ 539551 h 1018949"/>
              <a:gd name="connsiteX11" fmla="*/ 379698 w 604268"/>
              <a:gd name="connsiteY11" fmla="*/ 314117 h 1018949"/>
              <a:gd name="connsiteX12" fmla="*/ 427825 w 604268"/>
              <a:gd name="connsiteY12" fmla="*/ 217865 h 1018949"/>
              <a:gd name="connsiteX13" fmla="*/ 559539 w 604268"/>
              <a:gd name="connsiteY13" fmla="*/ 111480 h 1018949"/>
              <a:gd name="connsiteX14" fmla="*/ 430358 w 604268"/>
              <a:gd name="connsiteY14" fmla="*/ 53222 h 1018949"/>
              <a:gd name="connsiteX15" fmla="*/ 197325 w 604268"/>
              <a:gd name="connsiteY15" fmla="*/ 53222 h 1018949"/>
              <a:gd name="connsiteX16" fmla="*/ 83342 w 604268"/>
              <a:gd name="connsiteY16" fmla="*/ 86151 h 1018949"/>
              <a:gd name="connsiteX17" fmla="*/ 60545 w 604268"/>
              <a:gd name="connsiteY17" fmla="*/ 136810 h 1018949"/>
              <a:gd name="connsiteX18" fmla="*/ 149199 w 604268"/>
              <a:gd name="connsiteY18" fmla="*/ 212799 h 1018949"/>
              <a:gd name="connsiteX19" fmla="*/ 230253 w 604268"/>
              <a:gd name="connsiteY19" fmla="*/ 278656 h 1018949"/>
              <a:gd name="connsiteX20" fmla="*/ 247984 w 604268"/>
              <a:gd name="connsiteY20" fmla="*/ 478760 h 1018949"/>
              <a:gd name="connsiteX21" fmla="*/ 217589 w 604268"/>
              <a:gd name="connsiteY21" fmla="*/ 757386 h 1018949"/>
              <a:gd name="connsiteX22" fmla="*/ 128935 w 604268"/>
              <a:gd name="connsiteY22" fmla="*/ 1018281 h 1018949"/>
              <a:gd name="connsiteX23" fmla="*/ 164396 w 604268"/>
              <a:gd name="connsiteY23" fmla="*/ 823243 h 1018949"/>
              <a:gd name="connsiteX24" fmla="*/ 197325 w 604268"/>
              <a:gd name="connsiteY24" fmla="*/ 542084 h 1018949"/>
              <a:gd name="connsiteX25" fmla="*/ 194792 w 604268"/>
              <a:gd name="connsiteY25" fmla="*/ 303985 h 1018949"/>
              <a:gd name="connsiteX26" fmla="*/ 85875 w 604268"/>
              <a:gd name="connsiteY26" fmla="*/ 222931 h 1018949"/>
              <a:gd name="connsiteX27" fmla="*/ 7353 w 604268"/>
              <a:gd name="connsiteY27" fmla="*/ 98815 h 1018949"/>
              <a:gd name="connsiteX0" fmla="*/ 7353 w 611842"/>
              <a:gd name="connsiteY0" fmla="*/ 98807 h 1018941"/>
              <a:gd name="connsiteX1" fmla="*/ 275847 w 611842"/>
              <a:gd name="connsiteY1" fmla="*/ 22 h 1018941"/>
              <a:gd name="connsiteX2" fmla="*/ 597533 w 611842"/>
              <a:gd name="connsiteY2" fmla="*/ 91209 h 1018941"/>
              <a:gd name="connsiteX3" fmla="*/ 541808 w 611842"/>
              <a:gd name="connsiteY3" fmla="*/ 217857 h 1018941"/>
              <a:gd name="connsiteX4" fmla="*/ 417693 w 611842"/>
              <a:gd name="connsiteY4" fmla="*/ 301445 h 1018941"/>
              <a:gd name="connsiteX5" fmla="*/ 430358 w 611842"/>
              <a:gd name="connsiteY5" fmla="*/ 534477 h 1018941"/>
              <a:gd name="connsiteX6" fmla="*/ 483550 w 611842"/>
              <a:gd name="connsiteY6" fmla="*/ 889092 h 1018941"/>
              <a:gd name="connsiteX7" fmla="*/ 529143 w 611842"/>
              <a:gd name="connsiteY7" fmla="*/ 980279 h 1018941"/>
              <a:gd name="connsiteX8" fmla="*/ 470885 w 611842"/>
              <a:gd name="connsiteY8" fmla="*/ 975213 h 1018941"/>
              <a:gd name="connsiteX9" fmla="*/ 399962 w 611842"/>
              <a:gd name="connsiteY9" fmla="*/ 800438 h 1018941"/>
              <a:gd name="connsiteX10" fmla="*/ 379698 w 611842"/>
              <a:gd name="connsiteY10" fmla="*/ 539543 h 1018941"/>
              <a:gd name="connsiteX11" fmla="*/ 379698 w 611842"/>
              <a:gd name="connsiteY11" fmla="*/ 314109 h 1018941"/>
              <a:gd name="connsiteX12" fmla="*/ 427825 w 611842"/>
              <a:gd name="connsiteY12" fmla="*/ 217857 h 1018941"/>
              <a:gd name="connsiteX13" fmla="*/ 559539 w 611842"/>
              <a:gd name="connsiteY13" fmla="*/ 111472 h 1018941"/>
              <a:gd name="connsiteX14" fmla="*/ 430358 w 611842"/>
              <a:gd name="connsiteY14" fmla="*/ 53214 h 1018941"/>
              <a:gd name="connsiteX15" fmla="*/ 197325 w 611842"/>
              <a:gd name="connsiteY15" fmla="*/ 53214 h 1018941"/>
              <a:gd name="connsiteX16" fmla="*/ 83342 w 611842"/>
              <a:gd name="connsiteY16" fmla="*/ 86143 h 1018941"/>
              <a:gd name="connsiteX17" fmla="*/ 60545 w 611842"/>
              <a:gd name="connsiteY17" fmla="*/ 136802 h 1018941"/>
              <a:gd name="connsiteX18" fmla="*/ 149199 w 611842"/>
              <a:gd name="connsiteY18" fmla="*/ 212791 h 1018941"/>
              <a:gd name="connsiteX19" fmla="*/ 230253 w 611842"/>
              <a:gd name="connsiteY19" fmla="*/ 278648 h 1018941"/>
              <a:gd name="connsiteX20" fmla="*/ 247984 w 611842"/>
              <a:gd name="connsiteY20" fmla="*/ 478752 h 1018941"/>
              <a:gd name="connsiteX21" fmla="*/ 217589 w 611842"/>
              <a:gd name="connsiteY21" fmla="*/ 757378 h 1018941"/>
              <a:gd name="connsiteX22" fmla="*/ 128935 w 611842"/>
              <a:gd name="connsiteY22" fmla="*/ 1018273 h 1018941"/>
              <a:gd name="connsiteX23" fmla="*/ 164396 w 611842"/>
              <a:gd name="connsiteY23" fmla="*/ 823235 h 1018941"/>
              <a:gd name="connsiteX24" fmla="*/ 197325 w 611842"/>
              <a:gd name="connsiteY24" fmla="*/ 542076 h 1018941"/>
              <a:gd name="connsiteX25" fmla="*/ 194792 w 611842"/>
              <a:gd name="connsiteY25" fmla="*/ 303977 h 1018941"/>
              <a:gd name="connsiteX26" fmla="*/ 85875 w 611842"/>
              <a:gd name="connsiteY26" fmla="*/ 222923 h 1018941"/>
              <a:gd name="connsiteX27" fmla="*/ 7353 w 611842"/>
              <a:gd name="connsiteY27" fmla="*/ 98807 h 1018941"/>
              <a:gd name="connsiteX0" fmla="*/ 7353 w 599715"/>
              <a:gd name="connsiteY0" fmla="*/ 98812 h 1018946"/>
              <a:gd name="connsiteX1" fmla="*/ 275847 w 599715"/>
              <a:gd name="connsiteY1" fmla="*/ 27 h 1018946"/>
              <a:gd name="connsiteX2" fmla="*/ 597533 w 599715"/>
              <a:gd name="connsiteY2" fmla="*/ 91214 h 1018946"/>
              <a:gd name="connsiteX3" fmla="*/ 417693 w 599715"/>
              <a:gd name="connsiteY3" fmla="*/ 301450 h 1018946"/>
              <a:gd name="connsiteX4" fmla="*/ 430358 w 599715"/>
              <a:gd name="connsiteY4" fmla="*/ 534482 h 1018946"/>
              <a:gd name="connsiteX5" fmla="*/ 483550 w 599715"/>
              <a:gd name="connsiteY5" fmla="*/ 889097 h 1018946"/>
              <a:gd name="connsiteX6" fmla="*/ 529143 w 599715"/>
              <a:gd name="connsiteY6" fmla="*/ 980284 h 1018946"/>
              <a:gd name="connsiteX7" fmla="*/ 470885 w 599715"/>
              <a:gd name="connsiteY7" fmla="*/ 975218 h 1018946"/>
              <a:gd name="connsiteX8" fmla="*/ 399962 w 599715"/>
              <a:gd name="connsiteY8" fmla="*/ 800443 h 1018946"/>
              <a:gd name="connsiteX9" fmla="*/ 379698 w 599715"/>
              <a:gd name="connsiteY9" fmla="*/ 539548 h 1018946"/>
              <a:gd name="connsiteX10" fmla="*/ 379698 w 599715"/>
              <a:gd name="connsiteY10" fmla="*/ 314114 h 1018946"/>
              <a:gd name="connsiteX11" fmla="*/ 427825 w 599715"/>
              <a:gd name="connsiteY11" fmla="*/ 217862 h 1018946"/>
              <a:gd name="connsiteX12" fmla="*/ 559539 w 599715"/>
              <a:gd name="connsiteY12" fmla="*/ 111477 h 1018946"/>
              <a:gd name="connsiteX13" fmla="*/ 430358 w 599715"/>
              <a:gd name="connsiteY13" fmla="*/ 53219 h 1018946"/>
              <a:gd name="connsiteX14" fmla="*/ 197325 w 599715"/>
              <a:gd name="connsiteY14" fmla="*/ 53219 h 1018946"/>
              <a:gd name="connsiteX15" fmla="*/ 83342 w 599715"/>
              <a:gd name="connsiteY15" fmla="*/ 86148 h 1018946"/>
              <a:gd name="connsiteX16" fmla="*/ 60545 w 599715"/>
              <a:gd name="connsiteY16" fmla="*/ 136807 h 1018946"/>
              <a:gd name="connsiteX17" fmla="*/ 149199 w 599715"/>
              <a:gd name="connsiteY17" fmla="*/ 212796 h 1018946"/>
              <a:gd name="connsiteX18" fmla="*/ 230253 w 599715"/>
              <a:gd name="connsiteY18" fmla="*/ 278653 h 1018946"/>
              <a:gd name="connsiteX19" fmla="*/ 247984 w 599715"/>
              <a:gd name="connsiteY19" fmla="*/ 478757 h 1018946"/>
              <a:gd name="connsiteX20" fmla="*/ 217589 w 599715"/>
              <a:gd name="connsiteY20" fmla="*/ 757383 h 1018946"/>
              <a:gd name="connsiteX21" fmla="*/ 128935 w 599715"/>
              <a:gd name="connsiteY21" fmla="*/ 1018278 h 1018946"/>
              <a:gd name="connsiteX22" fmla="*/ 164396 w 599715"/>
              <a:gd name="connsiteY22" fmla="*/ 823240 h 1018946"/>
              <a:gd name="connsiteX23" fmla="*/ 197325 w 599715"/>
              <a:gd name="connsiteY23" fmla="*/ 542081 h 1018946"/>
              <a:gd name="connsiteX24" fmla="*/ 194792 w 599715"/>
              <a:gd name="connsiteY24" fmla="*/ 303982 h 1018946"/>
              <a:gd name="connsiteX25" fmla="*/ 85875 w 599715"/>
              <a:gd name="connsiteY25" fmla="*/ 222928 h 1018946"/>
              <a:gd name="connsiteX26" fmla="*/ 7353 w 599715"/>
              <a:gd name="connsiteY26" fmla="*/ 98812 h 1018946"/>
              <a:gd name="connsiteX0" fmla="*/ 8226 w 600185"/>
              <a:gd name="connsiteY0" fmla="*/ 98812 h 1018946"/>
              <a:gd name="connsiteX1" fmla="*/ 291918 w 600185"/>
              <a:gd name="connsiteY1" fmla="*/ 27 h 1018946"/>
              <a:gd name="connsiteX2" fmla="*/ 598406 w 600185"/>
              <a:gd name="connsiteY2" fmla="*/ 91214 h 1018946"/>
              <a:gd name="connsiteX3" fmla="*/ 418566 w 600185"/>
              <a:gd name="connsiteY3" fmla="*/ 301450 h 1018946"/>
              <a:gd name="connsiteX4" fmla="*/ 431231 w 600185"/>
              <a:gd name="connsiteY4" fmla="*/ 534482 h 1018946"/>
              <a:gd name="connsiteX5" fmla="*/ 484423 w 600185"/>
              <a:gd name="connsiteY5" fmla="*/ 889097 h 1018946"/>
              <a:gd name="connsiteX6" fmla="*/ 530016 w 600185"/>
              <a:gd name="connsiteY6" fmla="*/ 980284 h 1018946"/>
              <a:gd name="connsiteX7" fmla="*/ 471758 w 600185"/>
              <a:gd name="connsiteY7" fmla="*/ 975218 h 1018946"/>
              <a:gd name="connsiteX8" fmla="*/ 400835 w 600185"/>
              <a:gd name="connsiteY8" fmla="*/ 800443 h 1018946"/>
              <a:gd name="connsiteX9" fmla="*/ 380571 w 600185"/>
              <a:gd name="connsiteY9" fmla="*/ 539548 h 1018946"/>
              <a:gd name="connsiteX10" fmla="*/ 380571 w 600185"/>
              <a:gd name="connsiteY10" fmla="*/ 314114 h 1018946"/>
              <a:gd name="connsiteX11" fmla="*/ 428698 w 600185"/>
              <a:gd name="connsiteY11" fmla="*/ 217862 h 1018946"/>
              <a:gd name="connsiteX12" fmla="*/ 560412 w 600185"/>
              <a:gd name="connsiteY12" fmla="*/ 111477 h 1018946"/>
              <a:gd name="connsiteX13" fmla="*/ 431231 w 600185"/>
              <a:gd name="connsiteY13" fmla="*/ 53219 h 1018946"/>
              <a:gd name="connsiteX14" fmla="*/ 198198 w 600185"/>
              <a:gd name="connsiteY14" fmla="*/ 53219 h 1018946"/>
              <a:gd name="connsiteX15" fmla="*/ 84215 w 600185"/>
              <a:gd name="connsiteY15" fmla="*/ 86148 h 1018946"/>
              <a:gd name="connsiteX16" fmla="*/ 61418 w 600185"/>
              <a:gd name="connsiteY16" fmla="*/ 136807 h 1018946"/>
              <a:gd name="connsiteX17" fmla="*/ 150072 w 600185"/>
              <a:gd name="connsiteY17" fmla="*/ 212796 h 1018946"/>
              <a:gd name="connsiteX18" fmla="*/ 231126 w 600185"/>
              <a:gd name="connsiteY18" fmla="*/ 278653 h 1018946"/>
              <a:gd name="connsiteX19" fmla="*/ 248857 w 600185"/>
              <a:gd name="connsiteY19" fmla="*/ 478757 h 1018946"/>
              <a:gd name="connsiteX20" fmla="*/ 218462 w 600185"/>
              <a:gd name="connsiteY20" fmla="*/ 757383 h 1018946"/>
              <a:gd name="connsiteX21" fmla="*/ 129808 w 600185"/>
              <a:gd name="connsiteY21" fmla="*/ 1018278 h 1018946"/>
              <a:gd name="connsiteX22" fmla="*/ 165269 w 600185"/>
              <a:gd name="connsiteY22" fmla="*/ 823240 h 1018946"/>
              <a:gd name="connsiteX23" fmla="*/ 198198 w 600185"/>
              <a:gd name="connsiteY23" fmla="*/ 542081 h 1018946"/>
              <a:gd name="connsiteX24" fmla="*/ 195665 w 600185"/>
              <a:gd name="connsiteY24" fmla="*/ 303982 h 1018946"/>
              <a:gd name="connsiteX25" fmla="*/ 86748 w 600185"/>
              <a:gd name="connsiteY25" fmla="*/ 222928 h 1018946"/>
              <a:gd name="connsiteX26" fmla="*/ 8226 w 600185"/>
              <a:gd name="connsiteY26" fmla="*/ 98812 h 1018946"/>
              <a:gd name="connsiteX0" fmla="*/ 8226 w 599188"/>
              <a:gd name="connsiteY0" fmla="*/ 98816 h 1018950"/>
              <a:gd name="connsiteX1" fmla="*/ 291918 w 599188"/>
              <a:gd name="connsiteY1" fmla="*/ 31 h 1018950"/>
              <a:gd name="connsiteX2" fmla="*/ 598406 w 599188"/>
              <a:gd name="connsiteY2" fmla="*/ 91218 h 1018950"/>
              <a:gd name="connsiteX3" fmla="*/ 418566 w 599188"/>
              <a:gd name="connsiteY3" fmla="*/ 301454 h 1018950"/>
              <a:gd name="connsiteX4" fmla="*/ 431231 w 599188"/>
              <a:gd name="connsiteY4" fmla="*/ 534486 h 1018950"/>
              <a:gd name="connsiteX5" fmla="*/ 484423 w 599188"/>
              <a:gd name="connsiteY5" fmla="*/ 889101 h 1018950"/>
              <a:gd name="connsiteX6" fmla="*/ 530016 w 599188"/>
              <a:gd name="connsiteY6" fmla="*/ 980288 h 1018950"/>
              <a:gd name="connsiteX7" fmla="*/ 471758 w 599188"/>
              <a:gd name="connsiteY7" fmla="*/ 975222 h 1018950"/>
              <a:gd name="connsiteX8" fmla="*/ 400835 w 599188"/>
              <a:gd name="connsiteY8" fmla="*/ 800447 h 1018950"/>
              <a:gd name="connsiteX9" fmla="*/ 380571 w 599188"/>
              <a:gd name="connsiteY9" fmla="*/ 539552 h 1018950"/>
              <a:gd name="connsiteX10" fmla="*/ 380571 w 599188"/>
              <a:gd name="connsiteY10" fmla="*/ 314118 h 1018950"/>
              <a:gd name="connsiteX11" fmla="*/ 428698 w 599188"/>
              <a:gd name="connsiteY11" fmla="*/ 217866 h 1018950"/>
              <a:gd name="connsiteX12" fmla="*/ 560412 w 599188"/>
              <a:gd name="connsiteY12" fmla="*/ 111481 h 1018950"/>
              <a:gd name="connsiteX13" fmla="*/ 431231 w 599188"/>
              <a:gd name="connsiteY13" fmla="*/ 53223 h 1018950"/>
              <a:gd name="connsiteX14" fmla="*/ 198198 w 599188"/>
              <a:gd name="connsiteY14" fmla="*/ 53223 h 1018950"/>
              <a:gd name="connsiteX15" fmla="*/ 84215 w 599188"/>
              <a:gd name="connsiteY15" fmla="*/ 86152 h 1018950"/>
              <a:gd name="connsiteX16" fmla="*/ 61418 w 599188"/>
              <a:gd name="connsiteY16" fmla="*/ 136811 h 1018950"/>
              <a:gd name="connsiteX17" fmla="*/ 150072 w 599188"/>
              <a:gd name="connsiteY17" fmla="*/ 212800 h 1018950"/>
              <a:gd name="connsiteX18" fmla="*/ 231126 w 599188"/>
              <a:gd name="connsiteY18" fmla="*/ 278657 h 1018950"/>
              <a:gd name="connsiteX19" fmla="*/ 248857 w 599188"/>
              <a:gd name="connsiteY19" fmla="*/ 478761 h 1018950"/>
              <a:gd name="connsiteX20" fmla="*/ 218462 w 599188"/>
              <a:gd name="connsiteY20" fmla="*/ 757387 h 1018950"/>
              <a:gd name="connsiteX21" fmla="*/ 129808 w 599188"/>
              <a:gd name="connsiteY21" fmla="*/ 1018282 h 1018950"/>
              <a:gd name="connsiteX22" fmla="*/ 165269 w 599188"/>
              <a:gd name="connsiteY22" fmla="*/ 823244 h 1018950"/>
              <a:gd name="connsiteX23" fmla="*/ 198198 w 599188"/>
              <a:gd name="connsiteY23" fmla="*/ 542085 h 1018950"/>
              <a:gd name="connsiteX24" fmla="*/ 195665 w 599188"/>
              <a:gd name="connsiteY24" fmla="*/ 303986 h 1018950"/>
              <a:gd name="connsiteX25" fmla="*/ 86748 w 599188"/>
              <a:gd name="connsiteY25" fmla="*/ 222932 h 1018950"/>
              <a:gd name="connsiteX26" fmla="*/ 8226 w 599188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423520 w 591477"/>
              <a:gd name="connsiteY13" fmla="*/ 53223 h 1018950"/>
              <a:gd name="connsiteX14" fmla="*/ 190487 w 591477"/>
              <a:gd name="connsiteY14" fmla="*/ 53223 h 1018950"/>
              <a:gd name="connsiteX15" fmla="*/ 76504 w 591477"/>
              <a:gd name="connsiteY15" fmla="*/ 86152 h 1018950"/>
              <a:gd name="connsiteX16" fmla="*/ 53707 w 591477"/>
              <a:gd name="connsiteY16" fmla="*/ 136811 h 1018950"/>
              <a:gd name="connsiteX17" fmla="*/ 142361 w 591477"/>
              <a:gd name="connsiteY17" fmla="*/ 212800 h 1018950"/>
              <a:gd name="connsiteX18" fmla="*/ 223415 w 591477"/>
              <a:gd name="connsiteY18" fmla="*/ 278657 h 1018950"/>
              <a:gd name="connsiteX19" fmla="*/ 241146 w 591477"/>
              <a:gd name="connsiteY19" fmla="*/ 478761 h 1018950"/>
              <a:gd name="connsiteX20" fmla="*/ 210751 w 591477"/>
              <a:gd name="connsiteY20" fmla="*/ 757387 h 1018950"/>
              <a:gd name="connsiteX21" fmla="*/ 122097 w 591477"/>
              <a:gd name="connsiteY21" fmla="*/ 1018282 h 1018950"/>
              <a:gd name="connsiteX22" fmla="*/ 157558 w 591477"/>
              <a:gd name="connsiteY22" fmla="*/ 823244 h 1018950"/>
              <a:gd name="connsiteX23" fmla="*/ 190487 w 591477"/>
              <a:gd name="connsiteY23" fmla="*/ 542085 h 1018950"/>
              <a:gd name="connsiteX24" fmla="*/ 187954 w 591477"/>
              <a:gd name="connsiteY24" fmla="*/ 303986 h 1018950"/>
              <a:gd name="connsiteX25" fmla="*/ 79037 w 591477"/>
              <a:gd name="connsiteY25" fmla="*/ 222932 h 1018950"/>
              <a:gd name="connsiteX26" fmla="*/ 515 w 591477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423520 w 591477"/>
              <a:gd name="connsiteY13" fmla="*/ 53223 h 1018950"/>
              <a:gd name="connsiteX14" fmla="*/ 284207 w 591477"/>
              <a:gd name="connsiteY14" fmla="*/ 48157 h 1018950"/>
              <a:gd name="connsiteX15" fmla="*/ 76504 w 591477"/>
              <a:gd name="connsiteY15" fmla="*/ 86152 h 1018950"/>
              <a:gd name="connsiteX16" fmla="*/ 53707 w 591477"/>
              <a:gd name="connsiteY16" fmla="*/ 136811 h 1018950"/>
              <a:gd name="connsiteX17" fmla="*/ 142361 w 591477"/>
              <a:gd name="connsiteY17" fmla="*/ 212800 h 1018950"/>
              <a:gd name="connsiteX18" fmla="*/ 223415 w 591477"/>
              <a:gd name="connsiteY18" fmla="*/ 278657 h 1018950"/>
              <a:gd name="connsiteX19" fmla="*/ 241146 w 591477"/>
              <a:gd name="connsiteY19" fmla="*/ 478761 h 1018950"/>
              <a:gd name="connsiteX20" fmla="*/ 210751 w 591477"/>
              <a:gd name="connsiteY20" fmla="*/ 757387 h 1018950"/>
              <a:gd name="connsiteX21" fmla="*/ 122097 w 591477"/>
              <a:gd name="connsiteY21" fmla="*/ 1018282 h 1018950"/>
              <a:gd name="connsiteX22" fmla="*/ 157558 w 591477"/>
              <a:gd name="connsiteY22" fmla="*/ 823244 h 1018950"/>
              <a:gd name="connsiteX23" fmla="*/ 190487 w 591477"/>
              <a:gd name="connsiteY23" fmla="*/ 542085 h 1018950"/>
              <a:gd name="connsiteX24" fmla="*/ 187954 w 591477"/>
              <a:gd name="connsiteY24" fmla="*/ 303986 h 1018950"/>
              <a:gd name="connsiteX25" fmla="*/ 79037 w 591477"/>
              <a:gd name="connsiteY25" fmla="*/ 222932 h 1018950"/>
              <a:gd name="connsiteX26" fmla="*/ 515 w 591477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76504 w 591477"/>
              <a:gd name="connsiteY14" fmla="*/ 86152 h 1018950"/>
              <a:gd name="connsiteX15" fmla="*/ 53707 w 591477"/>
              <a:gd name="connsiteY15" fmla="*/ 136811 h 1018950"/>
              <a:gd name="connsiteX16" fmla="*/ 142361 w 591477"/>
              <a:gd name="connsiteY16" fmla="*/ 212800 h 1018950"/>
              <a:gd name="connsiteX17" fmla="*/ 223415 w 591477"/>
              <a:gd name="connsiteY17" fmla="*/ 278657 h 1018950"/>
              <a:gd name="connsiteX18" fmla="*/ 241146 w 591477"/>
              <a:gd name="connsiteY18" fmla="*/ 478761 h 1018950"/>
              <a:gd name="connsiteX19" fmla="*/ 210751 w 591477"/>
              <a:gd name="connsiteY19" fmla="*/ 757387 h 1018950"/>
              <a:gd name="connsiteX20" fmla="*/ 122097 w 591477"/>
              <a:gd name="connsiteY20" fmla="*/ 1018282 h 1018950"/>
              <a:gd name="connsiteX21" fmla="*/ 157558 w 591477"/>
              <a:gd name="connsiteY21" fmla="*/ 823244 h 1018950"/>
              <a:gd name="connsiteX22" fmla="*/ 190487 w 591477"/>
              <a:gd name="connsiteY22" fmla="*/ 542085 h 1018950"/>
              <a:gd name="connsiteX23" fmla="*/ 187954 w 591477"/>
              <a:gd name="connsiteY23" fmla="*/ 303986 h 1018950"/>
              <a:gd name="connsiteX24" fmla="*/ 79037 w 591477"/>
              <a:gd name="connsiteY24" fmla="*/ 222932 h 1018950"/>
              <a:gd name="connsiteX25" fmla="*/ 515 w 591477"/>
              <a:gd name="connsiteY25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76504 w 591477"/>
              <a:gd name="connsiteY14" fmla="*/ 86152 h 1018950"/>
              <a:gd name="connsiteX15" fmla="*/ 53707 w 591477"/>
              <a:gd name="connsiteY15" fmla="*/ 136811 h 1018950"/>
              <a:gd name="connsiteX16" fmla="*/ 142361 w 591477"/>
              <a:gd name="connsiteY16" fmla="*/ 212800 h 1018950"/>
              <a:gd name="connsiteX17" fmla="*/ 223415 w 591477"/>
              <a:gd name="connsiteY17" fmla="*/ 278657 h 1018950"/>
              <a:gd name="connsiteX18" fmla="*/ 241146 w 591477"/>
              <a:gd name="connsiteY18" fmla="*/ 478761 h 1018950"/>
              <a:gd name="connsiteX19" fmla="*/ 210751 w 591477"/>
              <a:gd name="connsiteY19" fmla="*/ 757387 h 1018950"/>
              <a:gd name="connsiteX20" fmla="*/ 122097 w 591477"/>
              <a:gd name="connsiteY20" fmla="*/ 1018282 h 1018950"/>
              <a:gd name="connsiteX21" fmla="*/ 157558 w 591477"/>
              <a:gd name="connsiteY21" fmla="*/ 823244 h 1018950"/>
              <a:gd name="connsiteX22" fmla="*/ 190487 w 591477"/>
              <a:gd name="connsiteY22" fmla="*/ 542085 h 1018950"/>
              <a:gd name="connsiteX23" fmla="*/ 187954 w 591477"/>
              <a:gd name="connsiteY23" fmla="*/ 303986 h 1018950"/>
              <a:gd name="connsiteX24" fmla="*/ 79037 w 591477"/>
              <a:gd name="connsiteY24" fmla="*/ 222932 h 1018950"/>
              <a:gd name="connsiteX25" fmla="*/ 515 w 591477"/>
              <a:gd name="connsiteY25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36811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420987 w 593064"/>
              <a:gd name="connsiteY11" fmla="*/ 217863 h 1018947"/>
              <a:gd name="connsiteX12" fmla="*/ 552701 w 593064"/>
              <a:gd name="connsiteY12" fmla="*/ 111478 h 1018947"/>
              <a:gd name="connsiteX13" fmla="*/ 284207 w 593064"/>
              <a:gd name="connsiteY13" fmla="*/ 48154 h 1018947"/>
              <a:gd name="connsiteX14" fmla="*/ 53707 w 593064"/>
              <a:gd name="connsiteY14" fmla="*/ 114011 h 1018947"/>
              <a:gd name="connsiteX15" fmla="*/ 142361 w 593064"/>
              <a:gd name="connsiteY15" fmla="*/ 212797 h 1018947"/>
              <a:gd name="connsiteX16" fmla="*/ 223415 w 593064"/>
              <a:gd name="connsiteY16" fmla="*/ 278654 h 1018947"/>
              <a:gd name="connsiteX17" fmla="*/ 241146 w 593064"/>
              <a:gd name="connsiteY17" fmla="*/ 478758 h 1018947"/>
              <a:gd name="connsiteX18" fmla="*/ 210751 w 593064"/>
              <a:gd name="connsiteY18" fmla="*/ 757384 h 1018947"/>
              <a:gd name="connsiteX19" fmla="*/ 122097 w 593064"/>
              <a:gd name="connsiteY19" fmla="*/ 1018279 h 1018947"/>
              <a:gd name="connsiteX20" fmla="*/ 157558 w 593064"/>
              <a:gd name="connsiteY20" fmla="*/ 823241 h 1018947"/>
              <a:gd name="connsiteX21" fmla="*/ 190487 w 593064"/>
              <a:gd name="connsiteY21" fmla="*/ 542082 h 1018947"/>
              <a:gd name="connsiteX22" fmla="*/ 187954 w 593064"/>
              <a:gd name="connsiteY22" fmla="*/ 303983 h 1018947"/>
              <a:gd name="connsiteX23" fmla="*/ 79037 w 593064"/>
              <a:gd name="connsiteY23" fmla="*/ 222929 h 1018947"/>
              <a:gd name="connsiteX24" fmla="*/ 515 w 593064"/>
              <a:gd name="connsiteY24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52701 w 593064"/>
              <a:gd name="connsiteY11" fmla="*/ 111478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66372 w 593064"/>
              <a:gd name="connsiteY13" fmla="*/ 116544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66372 w 593064"/>
              <a:gd name="connsiteY13" fmla="*/ 116544 h 1018947"/>
              <a:gd name="connsiteX14" fmla="*/ 223415 w 593064"/>
              <a:gd name="connsiteY14" fmla="*/ 278654 h 1018947"/>
              <a:gd name="connsiteX15" fmla="*/ 241146 w 593064"/>
              <a:gd name="connsiteY15" fmla="*/ 478758 h 1018947"/>
              <a:gd name="connsiteX16" fmla="*/ 210751 w 593064"/>
              <a:gd name="connsiteY16" fmla="*/ 757384 h 1018947"/>
              <a:gd name="connsiteX17" fmla="*/ 122097 w 593064"/>
              <a:gd name="connsiteY17" fmla="*/ 1018279 h 1018947"/>
              <a:gd name="connsiteX18" fmla="*/ 157558 w 593064"/>
              <a:gd name="connsiteY18" fmla="*/ 823241 h 1018947"/>
              <a:gd name="connsiteX19" fmla="*/ 190487 w 593064"/>
              <a:gd name="connsiteY19" fmla="*/ 542082 h 1018947"/>
              <a:gd name="connsiteX20" fmla="*/ 187954 w 593064"/>
              <a:gd name="connsiteY20" fmla="*/ 303983 h 1018947"/>
              <a:gd name="connsiteX21" fmla="*/ 79037 w 593064"/>
              <a:gd name="connsiteY21" fmla="*/ 222929 h 1018947"/>
              <a:gd name="connsiteX22" fmla="*/ 515 w 593064"/>
              <a:gd name="connsiteY22" fmla="*/ 98813 h 1018947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76712 w 593064"/>
              <a:gd name="connsiteY5" fmla="*/ 889098 h 1018280"/>
              <a:gd name="connsiteX6" fmla="*/ 522305 w 593064"/>
              <a:gd name="connsiteY6" fmla="*/ 980285 h 1018280"/>
              <a:gd name="connsiteX7" fmla="*/ 464047 w 593064"/>
              <a:gd name="connsiteY7" fmla="*/ 975219 h 1018280"/>
              <a:gd name="connsiteX8" fmla="*/ 393124 w 593064"/>
              <a:gd name="connsiteY8" fmla="*/ 800444 h 1018280"/>
              <a:gd name="connsiteX9" fmla="*/ 372860 w 593064"/>
              <a:gd name="connsiteY9" fmla="*/ 539549 h 1018280"/>
              <a:gd name="connsiteX10" fmla="*/ 372860 w 593064"/>
              <a:gd name="connsiteY10" fmla="*/ 314115 h 1018280"/>
              <a:gd name="connsiteX11" fmla="*/ 534970 w 593064"/>
              <a:gd name="connsiteY11" fmla="*/ 108945 h 1018280"/>
              <a:gd name="connsiteX12" fmla="*/ 284207 w 593064"/>
              <a:gd name="connsiteY12" fmla="*/ 48154 h 1018280"/>
              <a:gd name="connsiteX13" fmla="*/ 66372 w 593064"/>
              <a:gd name="connsiteY13" fmla="*/ 116544 h 1018280"/>
              <a:gd name="connsiteX14" fmla="*/ 223415 w 593064"/>
              <a:gd name="connsiteY14" fmla="*/ 278654 h 1018280"/>
              <a:gd name="connsiteX15" fmla="*/ 241146 w 593064"/>
              <a:gd name="connsiteY15" fmla="*/ 478758 h 1018280"/>
              <a:gd name="connsiteX16" fmla="*/ 210751 w 593064"/>
              <a:gd name="connsiteY16" fmla="*/ 820708 h 1018280"/>
              <a:gd name="connsiteX17" fmla="*/ 122097 w 593064"/>
              <a:gd name="connsiteY17" fmla="*/ 1018279 h 1018280"/>
              <a:gd name="connsiteX18" fmla="*/ 157558 w 593064"/>
              <a:gd name="connsiteY18" fmla="*/ 823241 h 1018280"/>
              <a:gd name="connsiteX19" fmla="*/ 190487 w 593064"/>
              <a:gd name="connsiteY19" fmla="*/ 542082 h 1018280"/>
              <a:gd name="connsiteX20" fmla="*/ 187954 w 593064"/>
              <a:gd name="connsiteY20" fmla="*/ 303983 h 1018280"/>
              <a:gd name="connsiteX21" fmla="*/ 79037 w 593064"/>
              <a:gd name="connsiteY21" fmla="*/ 222929 h 1018280"/>
              <a:gd name="connsiteX22" fmla="*/ 515 w 593064"/>
              <a:gd name="connsiteY22" fmla="*/ 98813 h 1018280"/>
              <a:gd name="connsiteX0" fmla="*/ 515 w 593064"/>
              <a:gd name="connsiteY0" fmla="*/ 98813 h 1018898"/>
              <a:gd name="connsiteX1" fmla="*/ 284207 w 593064"/>
              <a:gd name="connsiteY1" fmla="*/ 28 h 1018898"/>
              <a:gd name="connsiteX2" fmla="*/ 590695 w 593064"/>
              <a:gd name="connsiteY2" fmla="*/ 91215 h 1018898"/>
              <a:gd name="connsiteX3" fmla="*/ 426053 w 593064"/>
              <a:gd name="connsiteY3" fmla="*/ 301451 h 1018898"/>
              <a:gd name="connsiteX4" fmla="*/ 423520 w 593064"/>
              <a:gd name="connsiteY4" fmla="*/ 534483 h 1018898"/>
              <a:gd name="connsiteX5" fmla="*/ 522305 w 593064"/>
              <a:gd name="connsiteY5" fmla="*/ 980285 h 1018898"/>
              <a:gd name="connsiteX6" fmla="*/ 464047 w 593064"/>
              <a:gd name="connsiteY6" fmla="*/ 975219 h 1018898"/>
              <a:gd name="connsiteX7" fmla="*/ 393124 w 593064"/>
              <a:gd name="connsiteY7" fmla="*/ 800444 h 1018898"/>
              <a:gd name="connsiteX8" fmla="*/ 372860 w 593064"/>
              <a:gd name="connsiteY8" fmla="*/ 539549 h 1018898"/>
              <a:gd name="connsiteX9" fmla="*/ 372860 w 593064"/>
              <a:gd name="connsiteY9" fmla="*/ 314115 h 1018898"/>
              <a:gd name="connsiteX10" fmla="*/ 534970 w 593064"/>
              <a:gd name="connsiteY10" fmla="*/ 108945 h 1018898"/>
              <a:gd name="connsiteX11" fmla="*/ 284207 w 593064"/>
              <a:gd name="connsiteY11" fmla="*/ 48154 h 1018898"/>
              <a:gd name="connsiteX12" fmla="*/ 66372 w 593064"/>
              <a:gd name="connsiteY12" fmla="*/ 116544 h 1018898"/>
              <a:gd name="connsiteX13" fmla="*/ 223415 w 593064"/>
              <a:gd name="connsiteY13" fmla="*/ 278654 h 1018898"/>
              <a:gd name="connsiteX14" fmla="*/ 241146 w 593064"/>
              <a:gd name="connsiteY14" fmla="*/ 478758 h 1018898"/>
              <a:gd name="connsiteX15" fmla="*/ 210751 w 593064"/>
              <a:gd name="connsiteY15" fmla="*/ 820708 h 1018898"/>
              <a:gd name="connsiteX16" fmla="*/ 122097 w 593064"/>
              <a:gd name="connsiteY16" fmla="*/ 1018279 h 1018898"/>
              <a:gd name="connsiteX17" fmla="*/ 157558 w 593064"/>
              <a:gd name="connsiteY17" fmla="*/ 823241 h 1018898"/>
              <a:gd name="connsiteX18" fmla="*/ 190487 w 593064"/>
              <a:gd name="connsiteY18" fmla="*/ 542082 h 1018898"/>
              <a:gd name="connsiteX19" fmla="*/ 187954 w 593064"/>
              <a:gd name="connsiteY19" fmla="*/ 303983 h 1018898"/>
              <a:gd name="connsiteX20" fmla="*/ 79037 w 593064"/>
              <a:gd name="connsiteY20" fmla="*/ 222929 h 1018898"/>
              <a:gd name="connsiteX21" fmla="*/ 515 w 593064"/>
              <a:gd name="connsiteY21" fmla="*/ 98813 h 1018898"/>
              <a:gd name="connsiteX0" fmla="*/ 515 w 593064"/>
              <a:gd name="connsiteY0" fmla="*/ 98813 h 1037807"/>
              <a:gd name="connsiteX1" fmla="*/ 284207 w 593064"/>
              <a:gd name="connsiteY1" fmla="*/ 28 h 1037807"/>
              <a:gd name="connsiteX2" fmla="*/ 590695 w 593064"/>
              <a:gd name="connsiteY2" fmla="*/ 91215 h 1037807"/>
              <a:gd name="connsiteX3" fmla="*/ 426053 w 593064"/>
              <a:gd name="connsiteY3" fmla="*/ 301451 h 1037807"/>
              <a:gd name="connsiteX4" fmla="*/ 423520 w 593064"/>
              <a:gd name="connsiteY4" fmla="*/ 534483 h 1037807"/>
              <a:gd name="connsiteX5" fmla="*/ 522305 w 593064"/>
              <a:gd name="connsiteY5" fmla="*/ 980285 h 1037807"/>
              <a:gd name="connsiteX6" fmla="*/ 464047 w 593064"/>
              <a:gd name="connsiteY6" fmla="*/ 975219 h 1037807"/>
              <a:gd name="connsiteX7" fmla="*/ 393124 w 593064"/>
              <a:gd name="connsiteY7" fmla="*/ 800444 h 1037807"/>
              <a:gd name="connsiteX8" fmla="*/ 372860 w 593064"/>
              <a:gd name="connsiteY8" fmla="*/ 539549 h 1037807"/>
              <a:gd name="connsiteX9" fmla="*/ 372860 w 593064"/>
              <a:gd name="connsiteY9" fmla="*/ 314115 h 1037807"/>
              <a:gd name="connsiteX10" fmla="*/ 534970 w 593064"/>
              <a:gd name="connsiteY10" fmla="*/ 108945 h 1037807"/>
              <a:gd name="connsiteX11" fmla="*/ 284207 w 593064"/>
              <a:gd name="connsiteY11" fmla="*/ 48154 h 1037807"/>
              <a:gd name="connsiteX12" fmla="*/ 66372 w 593064"/>
              <a:gd name="connsiteY12" fmla="*/ 116544 h 1037807"/>
              <a:gd name="connsiteX13" fmla="*/ 223415 w 593064"/>
              <a:gd name="connsiteY13" fmla="*/ 278654 h 1037807"/>
              <a:gd name="connsiteX14" fmla="*/ 241146 w 593064"/>
              <a:gd name="connsiteY14" fmla="*/ 478758 h 1037807"/>
              <a:gd name="connsiteX15" fmla="*/ 210751 w 593064"/>
              <a:gd name="connsiteY15" fmla="*/ 820708 h 1037807"/>
              <a:gd name="connsiteX16" fmla="*/ 122097 w 593064"/>
              <a:gd name="connsiteY16" fmla="*/ 1018279 h 1037807"/>
              <a:gd name="connsiteX17" fmla="*/ 157558 w 593064"/>
              <a:gd name="connsiteY17" fmla="*/ 823241 h 1037807"/>
              <a:gd name="connsiteX18" fmla="*/ 190487 w 593064"/>
              <a:gd name="connsiteY18" fmla="*/ 542082 h 1037807"/>
              <a:gd name="connsiteX19" fmla="*/ 187954 w 593064"/>
              <a:gd name="connsiteY19" fmla="*/ 303983 h 1037807"/>
              <a:gd name="connsiteX20" fmla="*/ 79037 w 593064"/>
              <a:gd name="connsiteY20" fmla="*/ 222929 h 1037807"/>
              <a:gd name="connsiteX21" fmla="*/ 515 w 593064"/>
              <a:gd name="connsiteY21" fmla="*/ 98813 h 1037807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84311 w 593064"/>
              <a:gd name="connsiteY5" fmla="*/ 919494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99509 w 593064"/>
              <a:gd name="connsiteY6" fmla="*/ 1003082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86"/>
              <a:gd name="connsiteY0" fmla="*/ 98813 h 1018280"/>
              <a:gd name="connsiteX1" fmla="*/ 284207 w 593086"/>
              <a:gd name="connsiteY1" fmla="*/ 28 h 1018280"/>
              <a:gd name="connsiteX2" fmla="*/ 590695 w 593086"/>
              <a:gd name="connsiteY2" fmla="*/ 91215 h 1018280"/>
              <a:gd name="connsiteX3" fmla="*/ 426053 w 593086"/>
              <a:gd name="connsiteY3" fmla="*/ 301451 h 1018280"/>
              <a:gd name="connsiteX4" fmla="*/ 413388 w 593086"/>
              <a:gd name="connsiteY4" fmla="*/ 537016 h 1018280"/>
              <a:gd name="connsiteX5" fmla="*/ 446316 w 593086"/>
              <a:gd name="connsiteY5" fmla="*/ 800444 h 1018280"/>
              <a:gd name="connsiteX6" fmla="*/ 499509 w 593086"/>
              <a:gd name="connsiteY6" fmla="*/ 1003082 h 1018280"/>
              <a:gd name="connsiteX7" fmla="*/ 393124 w 593086"/>
              <a:gd name="connsiteY7" fmla="*/ 800444 h 1018280"/>
              <a:gd name="connsiteX8" fmla="*/ 372860 w 593086"/>
              <a:gd name="connsiteY8" fmla="*/ 539549 h 1018280"/>
              <a:gd name="connsiteX9" fmla="*/ 372860 w 593086"/>
              <a:gd name="connsiteY9" fmla="*/ 314115 h 1018280"/>
              <a:gd name="connsiteX10" fmla="*/ 534970 w 593086"/>
              <a:gd name="connsiteY10" fmla="*/ 108945 h 1018280"/>
              <a:gd name="connsiteX11" fmla="*/ 284207 w 593086"/>
              <a:gd name="connsiteY11" fmla="*/ 48154 h 1018280"/>
              <a:gd name="connsiteX12" fmla="*/ 66372 w 593086"/>
              <a:gd name="connsiteY12" fmla="*/ 116544 h 1018280"/>
              <a:gd name="connsiteX13" fmla="*/ 223415 w 593086"/>
              <a:gd name="connsiteY13" fmla="*/ 278654 h 1018280"/>
              <a:gd name="connsiteX14" fmla="*/ 241146 w 593086"/>
              <a:gd name="connsiteY14" fmla="*/ 478758 h 1018280"/>
              <a:gd name="connsiteX15" fmla="*/ 210751 w 593086"/>
              <a:gd name="connsiteY15" fmla="*/ 820708 h 1018280"/>
              <a:gd name="connsiteX16" fmla="*/ 122097 w 593086"/>
              <a:gd name="connsiteY16" fmla="*/ 1018279 h 1018280"/>
              <a:gd name="connsiteX17" fmla="*/ 157558 w 593086"/>
              <a:gd name="connsiteY17" fmla="*/ 823241 h 1018280"/>
              <a:gd name="connsiteX18" fmla="*/ 190487 w 593086"/>
              <a:gd name="connsiteY18" fmla="*/ 542082 h 1018280"/>
              <a:gd name="connsiteX19" fmla="*/ 187954 w 593086"/>
              <a:gd name="connsiteY19" fmla="*/ 303983 h 1018280"/>
              <a:gd name="connsiteX20" fmla="*/ 79037 w 593086"/>
              <a:gd name="connsiteY20" fmla="*/ 222929 h 1018280"/>
              <a:gd name="connsiteX21" fmla="*/ 515 w 593086"/>
              <a:gd name="connsiteY21" fmla="*/ 98813 h 1018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93086" h="1018280">
                <a:moveTo>
                  <a:pt x="515" y="98813"/>
                </a:moveTo>
                <a:cubicBezTo>
                  <a:pt x="6848" y="56597"/>
                  <a:pt x="185844" y="1294"/>
                  <a:pt x="284207" y="28"/>
                </a:cubicBezTo>
                <a:cubicBezTo>
                  <a:pt x="382570" y="-1238"/>
                  <a:pt x="567054" y="40978"/>
                  <a:pt x="590695" y="91215"/>
                </a:cubicBezTo>
                <a:cubicBezTo>
                  <a:pt x="614336" y="141452"/>
                  <a:pt x="455604" y="227151"/>
                  <a:pt x="426053" y="301451"/>
                </a:cubicBezTo>
                <a:cubicBezTo>
                  <a:pt x="396502" y="375751"/>
                  <a:pt x="410011" y="453851"/>
                  <a:pt x="413388" y="537016"/>
                </a:cubicBezTo>
                <a:cubicBezTo>
                  <a:pt x="416765" y="620181"/>
                  <a:pt x="431963" y="722766"/>
                  <a:pt x="446316" y="800444"/>
                </a:cubicBezTo>
                <a:cubicBezTo>
                  <a:pt x="460669" y="878122"/>
                  <a:pt x="508374" y="1003082"/>
                  <a:pt x="499509" y="1003082"/>
                </a:cubicBezTo>
                <a:cubicBezTo>
                  <a:pt x="490644" y="1003082"/>
                  <a:pt x="414232" y="877700"/>
                  <a:pt x="393124" y="800444"/>
                </a:cubicBezTo>
                <a:cubicBezTo>
                  <a:pt x="372016" y="723189"/>
                  <a:pt x="376237" y="620604"/>
                  <a:pt x="372860" y="539549"/>
                </a:cubicBezTo>
                <a:cubicBezTo>
                  <a:pt x="369483" y="458494"/>
                  <a:pt x="345842" y="385882"/>
                  <a:pt x="372860" y="314115"/>
                </a:cubicBezTo>
                <a:cubicBezTo>
                  <a:pt x="399878" y="242348"/>
                  <a:pt x="537081" y="155805"/>
                  <a:pt x="534970" y="108945"/>
                </a:cubicBezTo>
                <a:cubicBezTo>
                  <a:pt x="532859" y="62085"/>
                  <a:pt x="362307" y="46888"/>
                  <a:pt x="284207" y="48154"/>
                </a:cubicBezTo>
                <a:cubicBezTo>
                  <a:pt x="206107" y="49420"/>
                  <a:pt x="76504" y="78127"/>
                  <a:pt x="66372" y="116544"/>
                </a:cubicBezTo>
                <a:cubicBezTo>
                  <a:pt x="56240" y="154961"/>
                  <a:pt x="194286" y="218285"/>
                  <a:pt x="223415" y="278654"/>
                </a:cubicBezTo>
                <a:cubicBezTo>
                  <a:pt x="252544" y="339023"/>
                  <a:pt x="243257" y="388416"/>
                  <a:pt x="241146" y="478758"/>
                </a:cubicBezTo>
                <a:cubicBezTo>
                  <a:pt x="239035" y="569100"/>
                  <a:pt x="230593" y="730788"/>
                  <a:pt x="210751" y="820708"/>
                </a:cubicBezTo>
                <a:cubicBezTo>
                  <a:pt x="190909" y="910628"/>
                  <a:pt x="130962" y="1017857"/>
                  <a:pt x="122097" y="1018279"/>
                </a:cubicBezTo>
                <a:cubicBezTo>
                  <a:pt x="113232" y="1018701"/>
                  <a:pt x="146160" y="902607"/>
                  <a:pt x="157558" y="823241"/>
                </a:cubicBezTo>
                <a:cubicBezTo>
                  <a:pt x="168956" y="743875"/>
                  <a:pt x="185421" y="628625"/>
                  <a:pt x="190487" y="542082"/>
                </a:cubicBezTo>
                <a:cubicBezTo>
                  <a:pt x="195553" y="455539"/>
                  <a:pt x="206529" y="357175"/>
                  <a:pt x="187954" y="303983"/>
                </a:cubicBezTo>
                <a:cubicBezTo>
                  <a:pt x="169379" y="250791"/>
                  <a:pt x="109010" y="248258"/>
                  <a:pt x="79037" y="222929"/>
                </a:cubicBezTo>
                <a:cubicBezTo>
                  <a:pt x="47797" y="188734"/>
                  <a:pt x="-5818" y="141029"/>
                  <a:pt x="515" y="98813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shade val="30000"/>
                  <a:satMod val="115000"/>
                  <a:lumMod val="11000"/>
                </a:schemeClr>
              </a:gs>
              <a:gs pos="57000">
                <a:schemeClr val="bg1">
                  <a:shade val="67500"/>
                  <a:satMod val="115000"/>
                  <a:lumMod val="0"/>
                  <a:lumOff val="100000"/>
                </a:schemeClr>
              </a:gs>
              <a:gs pos="100000">
                <a:schemeClr val="bg1">
                  <a:shade val="100000"/>
                  <a:satMod val="115000"/>
                  <a:lumMod val="41000"/>
                </a:schemeClr>
              </a:gs>
            </a:gsLst>
            <a:path path="circle">
              <a:fillToRect l="100000" b="100000"/>
            </a:path>
            <a:tileRect t="-100000" r="-100000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21142687">
            <a:off x="2843433" y="2443880"/>
            <a:ext cx="3563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b="1" dirty="0" smtClean="0">
                <a:solidFill>
                  <a:schemeClr val="bg1"/>
                </a:solidFill>
              </a:rPr>
              <a:t>IN WHAT WAY OUTPUTS ARE CONNECTED TO RESULTS?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1032098">
            <a:off x="3085808" y="3327218"/>
            <a:ext cx="36953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Outputs </a:t>
            </a:r>
            <a:r>
              <a:rPr lang="en-US" sz="1400" dirty="0">
                <a:solidFill>
                  <a:schemeClr val="bg1"/>
                </a:solidFill>
              </a:rPr>
              <a:t>are used by target groups which enable achievement of </a:t>
            </a:r>
            <a:r>
              <a:rPr lang="en-US" sz="1400" dirty="0" smtClean="0">
                <a:solidFill>
                  <a:schemeClr val="bg1"/>
                </a:solidFill>
              </a:rPr>
              <a:t>results</a:t>
            </a:r>
            <a:endParaRPr lang="sl-S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Outputs </a:t>
            </a:r>
            <a:r>
              <a:rPr lang="en-US" sz="1400" dirty="0">
                <a:solidFill>
                  <a:schemeClr val="bg1"/>
                </a:solidFill>
              </a:rPr>
              <a:t>are “kept alive” after the project </a:t>
            </a:r>
            <a:r>
              <a:rPr lang="en-US" sz="1400" dirty="0" smtClean="0">
                <a:solidFill>
                  <a:schemeClr val="bg1"/>
                </a:solidFill>
              </a:rPr>
              <a:t>end</a:t>
            </a:r>
            <a:endParaRPr lang="sl-S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Project </a:t>
            </a:r>
            <a:r>
              <a:rPr lang="en-US" sz="1400" dirty="0">
                <a:solidFill>
                  <a:schemeClr val="bg1"/>
                </a:solidFill>
              </a:rPr>
              <a:t>is sustainable; i.e., outputs are used after the project ends</a:t>
            </a:r>
            <a:endParaRPr lang="en-US" sz="1400" dirty="0" smtClean="0">
              <a:solidFill>
                <a:schemeClr val="bg1"/>
              </a:solidFill>
            </a:endParaRPr>
          </a:p>
        </p:txBody>
      </p:sp>
      <p:pic>
        <p:nvPicPr>
          <p:cNvPr id="16" name="Picture 2" descr="EN Interreg V-A Slovenija-Mad&amp;zcaron;ars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939" y="6081342"/>
            <a:ext cx="1755813" cy="58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857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200" dirty="0" smtClean="0">
                <a:solidFill>
                  <a:schemeClr val="accent6">
                    <a:lumMod val="75000"/>
                  </a:schemeClr>
                </a:solidFill>
              </a:rPr>
              <a:t>COMMUNICATION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Rectangle 7"/>
          <p:cNvSpPr/>
          <p:nvPr/>
        </p:nvSpPr>
        <p:spPr bwMode="auto">
          <a:xfrm>
            <a:off x="2188720" y="2144163"/>
            <a:ext cx="4068120" cy="4023856"/>
          </a:xfrm>
          <a:custGeom>
            <a:avLst/>
            <a:gdLst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0 w 2771880"/>
              <a:gd name="connsiteY3" fmla="*/ 2769368 h 2769368"/>
              <a:gd name="connsiteX4" fmla="*/ 0 w 2771880"/>
              <a:gd name="connsiteY4" fmla="*/ 0 h 2769368"/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38793 w 2771880"/>
              <a:gd name="connsiteY3" fmla="*/ 2747201 h 2769368"/>
              <a:gd name="connsiteX4" fmla="*/ 0 w 2771880"/>
              <a:gd name="connsiteY4" fmla="*/ 0 h 2769368"/>
              <a:gd name="connsiteX0" fmla="*/ 0 w 2771880"/>
              <a:gd name="connsiteY0" fmla="*/ 0 h 2747201"/>
              <a:gd name="connsiteX1" fmla="*/ 2771880 w 2771880"/>
              <a:gd name="connsiteY1" fmla="*/ 0 h 2747201"/>
              <a:gd name="connsiteX2" fmla="*/ 2760796 w 2771880"/>
              <a:gd name="connsiteY2" fmla="*/ 2592030 h 2747201"/>
              <a:gd name="connsiteX3" fmla="*/ 38793 w 2771880"/>
              <a:gd name="connsiteY3" fmla="*/ 2747201 h 2747201"/>
              <a:gd name="connsiteX4" fmla="*/ 0 w 2771880"/>
              <a:gd name="connsiteY4" fmla="*/ 0 h 2747201"/>
              <a:gd name="connsiteX0" fmla="*/ 0 w 2778093"/>
              <a:gd name="connsiteY0" fmla="*/ 0 h 2747201"/>
              <a:gd name="connsiteX1" fmla="*/ 2771880 w 2778093"/>
              <a:gd name="connsiteY1" fmla="*/ 0 h 2747201"/>
              <a:gd name="connsiteX2" fmla="*/ 2777422 w 2778093"/>
              <a:gd name="connsiteY2" fmla="*/ 2575405 h 2747201"/>
              <a:gd name="connsiteX3" fmla="*/ 38793 w 2778093"/>
              <a:gd name="connsiteY3" fmla="*/ 2747201 h 2747201"/>
              <a:gd name="connsiteX4" fmla="*/ 0 w 2778093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7422" h="2747201">
                <a:moveTo>
                  <a:pt x="0" y="0"/>
                </a:moveTo>
                <a:lnTo>
                  <a:pt x="2771880" y="0"/>
                </a:lnTo>
                <a:cubicBezTo>
                  <a:pt x="2768185" y="864010"/>
                  <a:pt x="2703531" y="1711395"/>
                  <a:pt x="2777422" y="2575405"/>
                </a:cubicBezTo>
                <a:cubicBezTo>
                  <a:pt x="1864546" y="2582794"/>
                  <a:pt x="951669" y="2689936"/>
                  <a:pt x="38793" y="2747201"/>
                </a:cubicBezTo>
                <a:cubicBezTo>
                  <a:pt x="75738" y="1814842"/>
                  <a:pt x="12931" y="915734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2" name="Rectangle 1"/>
          <p:cNvSpPr/>
          <p:nvPr/>
        </p:nvSpPr>
        <p:spPr bwMode="auto">
          <a:xfrm flipH="1">
            <a:off x="1770487" y="2099433"/>
            <a:ext cx="4745805" cy="4159099"/>
          </a:xfrm>
          <a:custGeom>
            <a:avLst/>
            <a:gdLst>
              <a:gd name="connsiteX0" fmla="*/ 0 w 3467100"/>
              <a:gd name="connsiteY0" fmla="*/ 0 h 2209800"/>
              <a:gd name="connsiteX1" fmla="*/ 3467100 w 3467100"/>
              <a:gd name="connsiteY1" fmla="*/ 0 h 2209800"/>
              <a:gd name="connsiteX2" fmla="*/ 3467100 w 3467100"/>
              <a:gd name="connsiteY2" fmla="*/ 2209800 h 2209800"/>
              <a:gd name="connsiteX3" fmla="*/ 0 w 3467100"/>
              <a:gd name="connsiteY3" fmla="*/ 2209800 h 2209800"/>
              <a:gd name="connsiteX4" fmla="*/ 0 w 3467100"/>
              <a:gd name="connsiteY4" fmla="*/ 0 h 2209800"/>
              <a:gd name="connsiteX0" fmla="*/ 0 w 3467100"/>
              <a:gd name="connsiteY0" fmla="*/ 266700 h 2476500"/>
              <a:gd name="connsiteX1" fmla="*/ 2828925 w 3467100"/>
              <a:gd name="connsiteY1" fmla="*/ 0 h 2476500"/>
              <a:gd name="connsiteX2" fmla="*/ 3467100 w 3467100"/>
              <a:gd name="connsiteY2" fmla="*/ 2476500 h 2476500"/>
              <a:gd name="connsiteX3" fmla="*/ 0 w 3467100"/>
              <a:gd name="connsiteY3" fmla="*/ 2476500 h 2476500"/>
              <a:gd name="connsiteX4" fmla="*/ 0 w 3467100"/>
              <a:gd name="connsiteY4" fmla="*/ 266700 h 2476500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467100 w 3467100"/>
              <a:gd name="connsiteY2" fmla="*/ 2476500 h 3038475"/>
              <a:gd name="connsiteX3" fmla="*/ 676275 w 3467100"/>
              <a:gd name="connsiteY3" fmla="*/ 3038475 h 3038475"/>
              <a:gd name="connsiteX4" fmla="*/ 0 w 3467100"/>
              <a:gd name="connsiteY4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190875 w 3467100"/>
              <a:gd name="connsiteY2" fmla="*/ 1352550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0 w 3467100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0 w 3615785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438150 w 3615785"/>
              <a:gd name="connsiteY5" fmla="*/ 2057400 h 3038475"/>
              <a:gd name="connsiteX6" fmla="*/ 0 w 3615785"/>
              <a:gd name="connsiteY6" fmla="*/ 266700 h 3038475"/>
              <a:gd name="connsiteX0" fmla="*/ 118609 w 3734394"/>
              <a:gd name="connsiteY0" fmla="*/ 266700 h 3038475"/>
              <a:gd name="connsiteX1" fmla="*/ 2947534 w 3734394"/>
              <a:gd name="connsiteY1" fmla="*/ 0 h 3038475"/>
              <a:gd name="connsiteX2" fmla="*/ 3309484 w 3734394"/>
              <a:gd name="connsiteY2" fmla="*/ 1352550 h 3038475"/>
              <a:gd name="connsiteX3" fmla="*/ 3585709 w 3734394"/>
              <a:gd name="connsiteY3" fmla="*/ 2476500 h 3038475"/>
              <a:gd name="connsiteX4" fmla="*/ 794884 w 3734394"/>
              <a:gd name="connsiteY4" fmla="*/ 3038475 h 3038475"/>
              <a:gd name="connsiteX5" fmla="*/ 556759 w 3734394"/>
              <a:gd name="connsiteY5" fmla="*/ 2057400 h 3038475"/>
              <a:gd name="connsiteX6" fmla="*/ 118609 w 3734394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585709"/>
              <a:gd name="connsiteY0" fmla="*/ 266700 h 3038475"/>
              <a:gd name="connsiteX1" fmla="*/ 2947534 w 3585709"/>
              <a:gd name="connsiteY1" fmla="*/ 0 h 3038475"/>
              <a:gd name="connsiteX2" fmla="*/ 3147559 w 3585709"/>
              <a:gd name="connsiteY2" fmla="*/ 1704975 h 3038475"/>
              <a:gd name="connsiteX3" fmla="*/ 3585709 w 3585709"/>
              <a:gd name="connsiteY3" fmla="*/ 2476500 h 3038475"/>
              <a:gd name="connsiteX4" fmla="*/ 794884 w 3585709"/>
              <a:gd name="connsiteY4" fmla="*/ 3038475 h 3038475"/>
              <a:gd name="connsiteX5" fmla="*/ 556759 w 3585709"/>
              <a:gd name="connsiteY5" fmla="*/ 2057400 h 3038475"/>
              <a:gd name="connsiteX6" fmla="*/ 118609 w 3585709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438150 w 3467100"/>
              <a:gd name="connsiteY5" fmla="*/ 20574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67100" h="3038475">
                <a:moveTo>
                  <a:pt x="0" y="266700"/>
                </a:moveTo>
                <a:lnTo>
                  <a:pt x="2828925" y="0"/>
                </a:lnTo>
                <a:cubicBezTo>
                  <a:pt x="2884488" y="561975"/>
                  <a:pt x="2922588" y="1292225"/>
                  <a:pt x="3028950" y="1704975"/>
                </a:cubicBezTo>
                <a:cubicBezTo>
                  <a:pt x="3135313" y="2117725"/>
                  <a:pt x="3276600" y="2338388"/>
                  <a:pt x="3467100" y="2476500"/>
                </a:cubicBezTo>
                <a:lnTo>
                  <a:pt x="676275" y="3038475"/>
                </a:lnTo>
                <a:cubicBezTo>
                  <a:pt x="438150" y="2778125"/>
                  <a:pt x="427038" y="2633663"/>
                  <a:pt x="314325" y="2171700"/>
                </a:cubicBezTo>
                <a:cubicBezTo>
                  <a:pt x="201613" y="1709738"/>
                  <a:pt x="1588" y="790575"/>
                  <a:pt x="0" y="266700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" name="Rectangle 7"/>
          <p:cNvSpPr/>
          <p:nvPr/>
        </p:nvSpPr>
        <p:spPr bwMode="auto">
          <a:xfrm>
            <a:off x="2555778" y="1998730"/>
            <a:ext cx="3801766" cy="3760400"/>
          </a:xfrm>
          <a:custGeom>
            <a:avLst/>
            <a:gdLst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0 w 2771880"/>
              <a:gd name="connsiteY3" fmla="*/ 2769368 h 2769368"/>
              <a:gd name="connsiteX4" fmla="*/ 0 w 2771880"/>
              <a:gd name="connsiteY4" fmla="*/ 0 h 2769368"/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38793 w 2771880"/>
              <a:gd name="connsiteY3" fmla="*/ 2747201 h 2769368"/>
              <a:gd name="connsiteX4" fmla="*/ 0 w 2771880"/>
              <a:gd name="connsiteY4" fmla="*/ 0 h 2769368"/>
              <a:gd name="connsiteX0" fmla="*/ 0 w 2771880"/>
              <a:gd name="connsiteY0" fmla="*/ 0 h 2747201"/>
              <a:gd name="connsiteX1" fmla="*/ 2771880 w 2771880"/>
              <a:gd name="connsiteY1" fmla="*/ 0 h 2747201"/>
              <a:gd name="connsiteX2" fmla="*/ 2760796 w 2771880"/>
              <a:gd name="connsiteY2" fmla="*/ 2592030 h 2747201"/>
              <a:gd name="connsiteX3" fmla="*/ 38793 w 2771880"/>
              <a:gd name="connsiteY3" fmla="*/ 2747201 h 2747201"/>
              <a:gd name="connsiteX4" fmla="*/ 0 w 2771880"/>
              <a:gd name="connsiteY4" fmla="*/ 0 h 2747201"/>
              <a:gd name="connsiteX0" fmla="*/ 0 w 2778093"/>
              <a:gd name="connsiteY0" fmla="*/ 0 h 2747201"/>
              <a:gd name="connsiteX1" fmla="*/ 2771880 w 2778093"/>
              <a:gd name="connsiteY1" fmla="*/ 0 h 2747201"/>
              <a:gd name="connsiteX2" fmla="*/ 2777422 w 2778093"/>
              <a:gd name="connsiteY2" fmla="*/ 2575405 h 2747201"/>
              <a:gd name="connsiteX3" fmla="*/ 38793 w 2778093"/>
              <a:gd name="connsiteY3" fmla="*/ 2747201 h 2747201"/>
              <a:gd name="connsiteX4" fmla="*/ 0 w 2778093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7422" h="2747201">
                <a:moveTo>
                  <a:pt x="0" y="0"/>
                </a:moveTo>
                <a:lnTo>
                  <a:pt x="2771880" y="0"/>
                </a:lnTo>
                <a:cubicBezTo>
                  <a:pt x="2768185" y="864010"/>
                  <a:pt x="2703531" y="1711395"/>
                  <a:pt x="2777422" y="2575405"/>
                </a:cubicBezTo>
                <a:cubicBezTo>
                  <a:pt x="1864546" y="2582794"/>
                  <a:pt x="951669" y="2689936"/>
                  <a:pt x="38793" y="2747201"/>
                </a:cubicBezTo>
                <a:cubicBezTo>
                  <a:pt x="75738" y="1814842"/>
                  <a:pt x="12931" y="915734"/>
                  <a:pt x="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Rectangle 1"/>
          <p:cNvSpPr/>
          <p:nvPr/>
        </p:nvSpPr>
        <p:spPr bwMode="auto">
          <a:xfrm>
            <a:off x="2627709" y="1702305"/>
            <a:ext cx="4745805" cy="4159099"/>
          </a:xfrm>
          <a:custGeom>
            <a:avLst/>
            <a:gdLst>
              <a:gd name="connsiteX0" fmla="*/ 0 w 3467100"/>
              <a:gd name="connsiteY0" fmla="*/ 0 h 2209800"/>
              <a:gd name="connsiteX1" fmla="*/ 3467100 w 3467100"/>
              <a:gd name="connsiteY1" fmla="*/ 0 h 2209800"/>
              <a:gd name="connsiteX2" fmla="*/ 3467100 w 3467100"/>
              <a:gd name="connsiteY2" fmla="*/ 2209800 h 2209800"/>
              <a:gd name="connsiteX3" fmla="*/ 0 w 3467100"/>
              <a:gd name="connsiteY3" fmla="*/ 2209800 h 2209800"/>
              <a:gd name="connsiteX4" fmla="*/ 0 w 3467100"/>
              <a:gd name="connsiteY4" fmla="*/ 0 h 2209800"/>
              <a:gd name="connsiteX0" fmla="*/ 0 w 3467100"/>
              <a:gd name="connsiteY0" fmla="*/ 266700 h 2476500"/>
              <a:gd name="connsiteX1" fmla="*/ 2828925 w 3467100"/>
              <a:gd name="connsiteY1" fmla="*/ 0 h 2476500"/>
              <a:gd name="connsiteX2" fmla="*/ 3467100 w 3467100"/>
              <a:gd name="connsiteY2" fmla="*/ 2476500 h 2476500"/>
              <a:gd name="connsiteX3" fmla="*/ 0 w 3467100"/>
              <a:gd name="connsiteY3" fmla="*/ 2476500 h 2476500"/>
              <a:gd name="connsiteX4" fmla="*/ 0 w 3467100"/>
              <a:gd name="connsiteY4" fmla="*/ 266700 h 2476500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467100 w 3467100"/>
              <a:gd name="connsiteY2" fmla="*/ 2476500 h 3038475"/>
              <a:gd name="connsiteX3" fmla="*/ 676275 w 3467100"/>
              <a:gd name="connsiteY3" fmla="*/ 3038475 h 3038475"/>
              <a:gd name="connsiteX4" fmla="*/ 0 w 3467100"/>
              <a:gd name="connsiteY4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190875 w 3467100"/>
              <a:gd name="connsiteY2" fmla="*/ 1352550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0 w 3467100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0 w 3615785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438150 w 3615785"/>
              <a:gd name="connsiteY5" fmla="*/ 2057400 h 3038475"/>
              <a:gd name="connsiteX6" fmla="*/ 0 w 3615785"/>
              <a:gd name="connsiteY6" fmla="*/ 266700 h 3038475"/>
              <a:gd name="connsiteX0" fmla="*/ 118609 w 3734394"/>
              <a:gd name="connsiteY0" fmla="*/ 266700 h 3038475"/>
              <a:gd name="connsiteX1" fmla="*/ 2947534 w 3734394"/>
              <a:gd name="connsiteY1" fmla="*/ 0 h 3038475"/>
              <a:gd name="connsiteX2" fmla="*/ 3309484 w 3734394"/>
              <a:gd name="connsiteY2" fmla="*/ 1352550 h 3038475"/>
              <a:gd name="connsiteX3" fmla="*/ 3585709 w 3734394"/>
              <a:gd name="connsiteY3" fmla="*/ 2476500 h 3038475"/>
              <a:gd name="connsiteX4" fmla="*/ 794884 w 3734394"/>
              <a:gd name="connsiteY4" fmla="*/ 3038475 h 3038475"/>
              <a:gd name="connsiteX5" fmla="*/ 556759 w 3734394"/>
              <a:gd name="connsiteY5" fmla="*/ 2057400 h 3038475"/>
              <a:gd name="connsiteX6" fmla="*/ 118609 w 3734394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585709"/>
              <a:gd name="connsiteY0" fmla="*/ 266700 h 3038475"/>
              <a:gd name="connsiteX1" fmla="*/ 2947534 w 3585709"/>
              <a:gd name="connsiteY1" fmla="*/ 0 h 3038475"/>
              <a:gd name="connsiteX2" fmla="*/ 3147559 w 3585709"/>
              <a:gd name="connsiteY2" fmla="*/ 1704975 h 3038475"/>
              <a:gd name="connsiteX3" fmla="*/ 3585709 w 3585709"/>
              <a:gd name="connsiteY3" fmla="*/ 2476500 h 3038475"/>
              <a:gd name="connsiteX4" fmla="*/ 794884 w 3585709"/>
              <a:gd name="connsiteY4" fmla="*/ 3038475 h 3038475"/>
              <a:gd name="connsiteX5" fmla="*/ 556759 w 3585709"/>
              <a:gd name="connsiteY5" fmla="*/ 2057400 h 3038475"/>
              <a:gd name="connsiteX6" fmla="*/ 118609 w 3585709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438150 w 3467100"/>
              <a:gd name="connsiteY5" fmla="*/ 20574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67100" h="3038475">
                <a:moveTo>
                  <a:pt x="0" y="266700"/>
                </a:moveTo>
                <a:lnTo>
                  <a:pt x="2828925" y="0"/>
                </a:lnTo>
                <a:cubicBezTo>
                  <a:pt x="2884488" y="561975"/>
                  <a:pt x="2922588" y="1292225"/>
                  <a:pt x="3028950" y="1704975"/>
                </a:cubicBezTo>
                <a:cubicBezTo>
                  <a:pt x="3135313" y="2117725"/>
                  <a:pt x="3276600" y="2338388"/>
                  <a:pt x="3467100" y="2476500"/>
                </a:cubicBezTo>
                <a:lnTo>
                  <a:pt x="676275" y="3038475"/>
                </a:lnTo>
                <a:cubicBezTo>
                  <a:pt x="438150" y="2778125"/>
                  <a:pt x="427038" y="2633663"/>
                  <a:pt x="314325" y="2171700"/>
                </a:cubicBezTo>
                <a:cubicBezTo>
                  <a:pt x="201613" y="1709738"/>
                  <a:pt x="1588" y="790575"/>
                  <a:pt x="0" y="26670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3812557" y="1467588"/>
            <a:ext cx="1290755" cy="704048"/>
          </a:xfrm>
          <a:prstGeom prst="rect">
            <a:avLst/>
          </a:prstGeom>
          <a:gradFill flip="none" rotWithShape="1">
            <a:gsLst>
              <a:gs pos="44000">
                <a:schemeClr val="tx1">
                  <a:tint val="66000"/>
                  <a:satMod val="160000"/>
                  <a:lumMod val="0"/>
                </a:schemeClr>
              </a:gs>
              <a:gs pos="73000">
                <a:schemeClr val="tx1">
                  <a:tint val="44500"/>
                  <a:satMod val="160000"/>
                  <a:lumMod val="78000"/>
                  <a:lumOff val="22000"/>
                </a:schemeClr>
              </a:gs>
              <a:gs pos="95000">
                <a:schemeClr val="tx1">
                  <a:tint val="23500"/>
                  <a:satMod val="160000"/>
                  <a:lumMod val="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017425" y="734030"/>
            <a:ext cx="811823" cy="1393833"/>
          </a:xfrm>
          <a:custGeom>
            <a:avLst/>
            <a:gdLst>
              <a:gd name="connsiteX0" fmla="*/ 5313 w 601490"/>
              <a:gd name="connsiteY0" fmla="*/ 99239 h 1019373"/>
              <a:gd name="connsiteX1" fmla="*/ 71170 w 601490"/>
              <a:gd name="connsiteY1" fmla="*/ 48580 h 1019373"/>
              <a:gd name="connsiteX2" fmla="*/ 273807 w 601490"/>
              <a:gd name="connsiteY2" fmla="*/ 454 h 1019373"/>
              <a:gd name="connsiteX3" fmla="*/ 481510 w 601490"/>
              <a:gd name="connsiteY3" fmla="*/ 28316 h 1019373"/>
              <a:gd name="connsiteX4" fmla="*/ 595493 w 601490"/>
              <a:gd name="connsiteY4" fmla="*/ 91641 h 1019373"/>
              <a:gd name="connsiteX5" fmla="*/ 567631 w 601490"/>
              <a:gd name="connsiteY5" fmla="*/ 170162 h 1019373"/>
              <a:gd name="connsiteX6" fmla="*/ 415653 w 601490"/>
              <a:gd name="connsiteY6" fmla="*/ 301877 h 1019373"/>
              <a:gd name="connsiteX7" fmla="*/ 428318 w 601490"/>
              <a:gd name="connsiteY7" fmla="*/ 534909 h 1019373"/>
              <a:gd name="connsiteX8" fmla="*/ 481510 w 601490"/>
              <a:gd name="connsiteY8" fmla="*/ 889524 h 1019373"/>
              <a:gd name="connsiteX9" fmla="*/ 527103 w 601490"/>
              <a:gd name="connsiteY9" fmla="*/ 980711 h 1019373"/>
              <a:gd name="connsiteX10" fmla="*/ 468845 w 601490"/>
              <a:gd name="connsiteY10" fmla="*/ 975645 h 1019373"/>
              <a:gd name="connsiteX11" fmla="*/ 397922 w 601490"/>
              <a:gd name="connsiteY11" fmla="*/ 800870 h 1019373"/>
              <a:gd name="connsiteX12" fmla="*/ 377658 w 601490"/>
              <a:gd name="connsiteY12" fmla="*/ 539975 h 1019373"/>
              <a:gd name="connsiteX13" fmla="*/ 377658 w 601490"/>
              <a:gd name="connsiteY13" fmla="*/ 314541 h 1019373"/>
              <a:gd name="connsiteX14" fmla="*/ 425785 w 601490"/>
              <a:gd name="connsiteY14" fmla="*/ 218289 h 1019373"/>
              <a:gd name="connsiteX15" fmla="*/ 557499 w 601490"/>
              <a:gd name="connsiteY15" fmla="*/ 111904 h 1019373"/>
              <a:gd name="connsiteX16" fmla="*/ 428318 w 601490"/>
              <a:gd name="connsiteY16" fmla="*/ 53646 h 1019373"/>
              <a:gd name="connsiteX17" fmla="*/ 195285 w 601490"/>
              <a:gd name="connsiteY17" fmla="*/ 53646 h 1019373"/>
              <a:gd name="connsiteX18" fmla="*/ 81302 w 601490"/>
              <a:gd name="connsiteY18" fmla="*/ 86575 h 1019373"/>
              <a:gd name="connsiteX19" fmla="*/ 58505 w 601490"/>
              <a:gd name="connsiteY19" fmla="*/ 137234 h 1019373"/>
              <a:gd name="connsiteX20" fmla="*/ 147159 w 601490"/>
              <a:gd name="connsiteY20" fmla="*/ 213223 h 1019373"/>
              <a:gd name="connsiteX21" fmla="*/ 228213 w 601490"/>
              <a:gd name="connsiteY21" fmla="*/ 279080 h 1019373"/>
              <a:gd name="connsiteX22" fmla="*/ 245944 w 601490"/>
              <a:gd name="connsiteY22" fmla="*/ 479184 h 1019373"/>
              <a:gd name="connsiteX23" fmla="*/ 215549 w 601490"/>
              <a:gd name="connsiteY23" fmla="*/ 757810 h 1019373"/>
              <a:gd name="connsiteX24" fmla="*/ 126895 w 601490"/>
              <a:gd name="connsiteY24" fmla="*/ 1018705 h 1019373"/>
              <a:gd name="connsiteX25" fmla="*/ 162356 w 601490"/>
              <a:gd name="connsiteY25" fmla="*/ 823667 h 1019373"/>
              <a:gd name="connsiteX26" fmla="*/ 195285 w 601490"/>
              <a:gd name="connsiteY26" fmla="*/ 542508 h 1019373"/>
              <a:gd name="connsiteX27" fmla="*/ 192752 w 601490"/>
              <a:gd name="connsiteY27" fmla="*/ 304409 h 1019373"/>
              <a:gd name="connsiteX28" fmla="*/ 83835 w 601490"/>
              <a:gd name="connsiteY28" fmla="*/ 223355 h 1019373"/>
              <a:gd name="connsiteX29" fmla="*/ 12912 w 601490"/>
              <a:gd name="connsiteY29" fmla="*/ 152432 h 1019373"/>
              <a:gd name="connsiteX30" fmla="*/ 5313 w 601490"/>
              <a:gd name="connsiteY30" fmla="*/ 99239 h 1019373"/>
              <a:gd name="connsiteX0" fmla="*/ 5313 w 601490"/>
              <a:gd name="connsiteY0" fmla="*/ 101906 h 1022040"/>
              <a:gd name="connsiteX1" fmla="*/ 273807 w 601490"/>
              <a:gd name="connsiteY1" fmla="*/ 3121 h 1022040"/>
              <a:gd name="connsiteX2" fmla="*/ 481510 w 601490"/>
              <a:gd name="connsiteY2" fmla="*/ 30983 h 1022040"/>
              <a:gd name="connsiteX3" fmla="*/ 595493 w 601490"/>
              <a:gd name="connsiteY3" fmla="*/ 94308 h 1022040"/>
              <a:gd name="connsiteX4" fmla="*/ 567631 w 601490"/>
              <a:gd name="connsiteY4" fmla="*/ 172829 h 1022040"/>
              <a:gd name="connsiteX5" fmla="*/ 415653 w 601490"/>
              <a:gd name="connsiteY5" fmla="*/ 304544 h 1022040"/>
              <a:gd name="connsiteX6" fmla="*/ 428318 w 601490"/>
              <a:gd name="connsiteY6" fmla="*/ 537576 h 1022040"/>
              <a:gd name="connsiteX7" fmla="*/ 481510 w 601490"/>
              <a:gd name="connsiteY7" fmla="*/ 892191 h 1022040"/>
              <a:gd name="connsiteX8" fmla="*/ 527103 w 601490"/>
              <a:gd name="connsiteY8" fmla="*/ 983378 h 1022040"/>
              <a:gd name="connsiteX9" fmla="*/ 468845 w 601490"/>
              <a:gd name="connsiteY9" fmla="*/ 978312 h 1022040"/>
              <a:gd name="connsiteX10" fmla="*/ 397922 w 601490"/>
              <a:gd name="connsiteY10" fmla="*/ 803537 h 1022040"/>
              <a:gd name="connsiteX11" fmla="*/ 377658 w 601490"/>
              <a:gd name="connsiteY11" fmla="*/ 542642 h 1022040"/>
              <a:gd name="connsiteX12" fmla="*/ 377658 w 601490"/>
              <a:gd name="connsiteY12" fmla="*/ 317208 h 1022040"/>
              <a:gd name="connsiteX13" fmla="*/ 425785 w 601490"/>
              <a:gd name="connsiteY13" fmla="*/ 220956 h 1022040"/>
              <a:gd name="connsiteX14" fmla="*/ 557499 w 601490"/>
              <a:gd name="connsiteY14" fmla="*/ 114571 h 1022040"/>
              <a:gd name="connsiteX15" fmla="*/ 428318 w 601490"/>
              <a:gd name="connsiteY15" fmla="*/ 56313 h 1022040"/>
              <a:gd name="connsiteX16" fmla="*/ 195285 w 601490"/>
              <a:gd name="connsiteY16" fmla="*/ 56313 h 1022040"/>
              <a:gd name="connsiteX17" fmla="*/ 81302 w 601490"/>
              <a:gd name="connsiteY17" fmla="*/ 89242 h 1022040"/>
              <a:gd name="connsiteX18" fmla="*/ 58505 w 601490"/>
              <a:gd name="connsiteY18" fmla="*/ 139901 h 1022040"/>
              <a:gd name="connsiteX19" fmla="*/ 147159 w 601490"/>
              <a:gd name="connsiteY19" fmla="*/ 215890 h 1022040"/>
              <a:gd name="connsiteX20" fmla="*/ 228213 w 601490"/>
              <a:gd name="connsiteY20" fmla="*/ 281747 h 1022040"/>
              <a:gd name="connsiteX21" fmla="*/ 245944 w 601490"/>
              <a:gd name="connsiteY21" fmla="*/ 481851 h 1022040"/>
              <a:gd name="connsiteX22" fmla="*/ 215549 w 601490"/>
              <a:gd name="connsiteY22" fmla="*/ 760477 h 1022040"/>
              <a:gd name="connsiteX23" fmla="*/ 126895 w 601490"/>
              <a:gd name="connsiteY23" fmla="*/ 1021372 h 1022040"/>
              <a:gd name="connsiteX24" fmla="*/ 162356 w 601490"/>
              <a:gd name="connsiteY24" fmla="*/ 826334 h 1022040"/>
              <a:gd name="connsiteX25" fmla="*/ 195285 w 601490"/>
              <a:gd name="connsiteY25" fmla="*/ 545175 h 1022040"/>
              <a:gd name="connsiteX26" fmla="*/ 192752 w 601490"/>
              <a:gd name="connsiteY26" fmla="*/ 307076 h 1022040"/>
              <a:gd name="connsiteX27" fmla="*/ 83835 w 601490"/>
              <a:gd name="connsiteY27" fmla="*/ 226022 h 1022040"/>
              <a:gd name="connsiteX28" fmla="*/ 12912 w 601490"/>
              <a:gd name="connsiteY28" fmla="*/ 155099 h 1022040"/>
              <a:gd name="connsiteX29" fmla="*/ 5313 w 601490"/>
              <a:gd name="connsiteY29" fmla="*/ 101906 h 1022040"/>
              <a:gd name="connsiteX0" fmla="*/ 19154 w 615331"/>
              <a:gd name="connsiteY0" fmla="*/ 101906 h 1022040"/>
              <a:gd name="connsiteX1" fmla="*/ 287648 w 615331"/>
              <a:gd name="connsiteY1" fmla="*/ 3121 h 1022040"/>
              <a:gd name="connsiteX2" fmla="*/ 495351 w 615331"/>
              <a:gd name="connsiteY2" fmla="*/ 30983 h 1022040"/>
              <a:gd name="connsiteX3" fmla="*/ 609334 w 615331"/>
              <a:gd name="connsiteY3" fmla="*/ 94308 h 1022040"/>
              <a:gd name="connsiteX4" fmla="*/ 581472 w 615331"/>
              <a:gd name="connsiteY4" fmla="*/ 172829 h 1022040"/>
              <a:gd name="connsiteX5" fmla="*/ 429494 w 615331"/>
              <a:gd name="connsiteY5" fmla="*/ 304544 h 1022040"/>
              <a:gd name="connsiteX6" fmla="*/ 442159 w 615331"/>
              <a:gd name="connsiteY6" fmla="*/ 537576 h 1022040"/>
              <a:gd name="connsiteX7" fmla="*/ 495351 w 615331"/>
              <a:gd name="connsiteY7" fmla="*/ 892191 h 1022040"/>
              <a:gd name="connsiteX8" fmla="*/ 540944 w 615331"/>
              <a:gd name="connsiteY8" fmla="*/ 983378 h 1022040"/>
              <a:gd name="connsiteX9" fmla="*/ 482686 w 615331"/>
              <a:gd name="connsiteY9" fmla="*/ 978312 h 1022040"/>
              <a:gd name="connsiteX10" fmla="*/ 411763 w 615331"/>
              <a:gd name="connsiteY10" fmla="*/ 803537 h 1022040"/>
              <a:gd name="connsiteX11" fmla="*/ 391499 w 615331"/>
              <a:gd name="connsiteY11" fmla="*/ 542642 h 1022040"/>
              <a:gd name="connsiteX12" fmla="*/ 391499 w 615331"/>
              <a:gd name="connsiteY12" fmla="*/ 317208 h 1022040"/>
              <a:gd name="connsiteX13" fmla="*/ 439626 w 615331"/>
              <a:gd name="connsiteY13" fmla="*/ 220956 h 1022040"/>
              <a:gd name="connsiteX14" fmla="*/ 571340 w 615331"/>
              <a:gd name="connsiteY14" fmla="*/ 114571 h 1022040"/>
              <a:gd name="connsiteX15" fmla="*/ 442159 w 615331"/>
              <a:gd name="connsiteY15" fmla="*/ 56313 h 1022040"/>
              <a:gd name="connsiteX16" fmla="*/ 209126 w 615331"/>
              <a:gd name="connsiteY16" fmla="*/ 56313 h 1022040"/>
              <a:gd name="connsiteX17" fmla="*/ 95143 w 615331"/>
              <a:gd name="connsiteY17" fmla="*/ 89242 h 1022040"/>
              <a:gd name="connsiteX18" fmla="*/ 72346 w 615331"/>
              <a:gd name="connsiteY18" fmla="*/ 139901 h 1022040"/>
              <a:gd name="connsiteX19" fmla="*/ 161000 w 615331"/>
              <a:gd name="connsiteY19" fmla="*/ 215890 h 1022040"/>
              <a:gd name="connsiteX20" fmla="*/ 242054 w 615331"/>
              <a:gd name="connsiteY20" fmla="*/ 281747 h 1022040"/>
              <a:gd name="connsiteX21" fmla="*/ 259785 w 615331"/>
              <a:gd name="connsiteY21" fmla="*/ 481851 h 1022040"/>
              <a:gd name="connsiteX22" fmla="*/ 229390 w 615331"/>
              <a:gd name="connsiteY22" fmla="*/ 760477 h 1022040"/>
              <a:gd name="connsiteX23" fmla="*/ 140736 w 615331"/>
              <a:gd name="connsiteY23" fmla="*/ 1021372 h 1022040"/>
              <a:gd name="connsiteX24" fmla="*/ 176197 w 615331"/>
              <a:gd name="connsiteY24" fmla="*/ 826334 h 1022040"/>
              <a:gd name="connsiteX25" fmla="*/ 209126 w 615331"/>
              <a:gd name="connsiteY25" fmla="*/ 545175 h 1022040"/>
              <a:gd name="connsiteX26" fmla="*/ 206593 w 615331"/>
              <a:gd name="connsiteY26" fmla="*/ 307076 h 1022040"/>
              <a:gd name="connsiteX27" fmla="*/ 97676 w 615331"/>
              <a:gd name="connsiteY27" fmla="*/ 226022 h 1022040"/>
              <a:gd name="connsiteX28" fmla="*/ 26753 w 615331"/>
              <a:gd name="connsiteY28" fmla="*/ 155099 h 1022040"/>
              <a:gd name="connsiteX29" fmla="*/ 19154 w 615331"/>
              <a:gd name="connsiteY29" fmla="*/ 101906 h 1022040"/>
              <a:gd name="connsiteX0" fmla="*/ 19154 w 630608"/>
              <a:gd name="connsiteY0" fmla="*/ 98804 h 1018938"/>
              <a:gd name="connsiteX1" fmla="*/ 287648 w 630608"/>
              <a:gd name="connsiteY1" fmla="*/ 19 h 1018938"/>
              <a:gd name="connsiteX2" fmla="*/ 609334 w 630608"/>
              <a:gd name="connsiteY2" fmla="*/ 91206 h 1018938"/>
              <a:gd name="connsiteX3" fmla="*/ 581472 w 630608"/>
              <a:gd name="connsiteY3" fmla="*/ 169727 h 1018938"/>
              <a:gd name="connsiteX4" fmla="*/ 429494 w 630608"/>
              <a:gd name="connsiteY4" fmla="*/ 301442 h 1018938"/>
              <a:gd name="connsiteX5" fmla="*/ 442159 w 630608"/>
              <a:gd name="connsiteY5" fmla="*/ 534474 h 1018938"/>
              <a:gd name="connsiteX6" fmla="*/ 495351 w 630608"/>
              <a:gd name="connsiteY6" fmla="*/ 889089 h 1018938"/>
              <a:gd name="connsiteX7" fmla="*/ 540944 w 630608"/>
              <a:gd name="connsiteY7" fmla="*/ 980276 h 1018938"/>
              <a:gd name="connsiteX8" fmla="*/ 482686 w 630608"/>
              <a:gd name="connsiteY8" fmla="*/ 975210 h 1018938"/>
              <a:gd name="connsiteX9" fmla="*/ 411763 w 630608"/>
              <a:gd name="connsiteY9" fmla="*/ 800435 h 1018938"/>
              <a:gd name="connsiteX10" fmla="*/ 391499 w 630608"/>
              <a:gd name="connsiteY10" fmla="*/ 539540 h 1018938"/>
              <a:gd name="connsiteX11" fmla="*/ 391499 w 630608"/>
              <a:gd name="connsiteY11" fmla="*/ 314106 h 1018938"/>
              <a:gd name="connsiteX12" fmla="*/ 439626 w 630608"/>
              <a:gd name="connsiteY12" fmla="*/ 217854 h 1018938"/>
              <a:gd name="connsiteX13" fmla="*/ 571340 w 630608"/>
              <a:gd name="connsiteY13" fmla="*/ 111469 h 1018938"/>
              <a:gd name="connsiteX14" fmla="*/ 442159 w 630608"/>
              <a:gd name="connsiteY14" fmla="*/ 53211 h 1018938"/>
              <a:gd name="connsiteX15" fmla="*/ 209126 w 630608"/>
              <a:gd name="connsiteY15" fmla="*/ 53211 h 1018938"/>
              <a:gd name="connsiteX16" fmla="*/ 95143 w 630608"/>
              <a:gd name="connsiteY16" fmla="*/ 86140 h 1018938"/>
              <a:gd name="connsiteX17" fmla="*/ 72346 w 630608"/>
              <a:gd name="connsiteY17" fmla="*/ 136799 h 1018938"/>
              <a:gd name="connsiteX18" fmla="*/ 161000 w 630608"/>
              <a:gd name="connsiteY18" fmla="*/ 212788 h 1018938"/>
              <a:gd name="connsiteX19" fmla="*/ 242054 w 630608"/>
              <a:gd name="connsiteY19" fmla="*/ 278645 h 1018938"/>
              <a:gd name="connsiteX20" fmla="*/ 259785 w 630608"/>
              <a:gd name="connsiteY20" fmla="*/ 478749 h 1018938"/>
              <a:gd name="connsiteX21" fmla="*/ 229390 w 630608"/>
              <a:gd name="connsiteY21" fmla="*/ 757375 h 1018938"/>
              <a:gd name="connsiteX22" fmla="*/ 140736 w 630608"/>
              <a:gd name="connsiteY22" fmla="*/ 1018270 h 1018938"/>
              <a:gd name="connsiteX23" fmla="*/ 176197 w 630608"/>
              <a:gd name="connsiteY23" fmla="*/ 823232 h 1018938"/>
              <a:gd name="connsiteX24" fmla="*/ 209126 w 630608"/>
              <a:gd name="connsiteY24" fmla="*/ 542073 h 1018938"/>
              <a:gd name="connsiteX25" fmla="*/ 206593 w 630608"/>
              <a:gd name="connsiteY25" fmla="*/ 303974 h 1018938"/>
              <a:gd name="connsiteX26" fmla="*/ 97676 w 630608"/>
              <a:gd name="connsiteY26" fmla="*/ 222920 h 1018938"/>
              <a:gd name="connsiteX27" fmla="*/ 26753 w 630608"/>
              <a:gd name="connsiteY27" fmla="*/ 151997 h 1018938"/>
              <a:gd name="connsiteX28" fmla="*/ 19154 w 630608"/>
              <a:gd name="connsiteY28" fmla="*/ 98804 h 1018938"/>
              <a:gd name="connsiteX0" fmla="*/ 19154 w 616069"/>
              <a:gd name="connsiteY0" fmla="*/ 98815 h 1018949"/>
              <a:gd name="connsiteX1" fmla="*/ 287648 w 616069"/>
              <a:gd name="connsiteY1" fmla="*/ 30 h 1018949"/>
              <a:gd name="connsiteX2" fmla="*/ 609334 w 616069"/>
              <a:gd name="connsiteY2" fmla="*/ 91217 h 1018949"/>
              <a:gd name="connsiteX3" fmla="*/ 581472 w 616069"/>
              <a:gd name="connsiteY3" fmla="*/ 169738 h 1018949"/>
              <a:gd name="connsiteX4" fmla="*/ 429494 w 616069"/>
              <a:gd name="connsiteY4" fmla="*/ 301453 h 1018949"/>
              <a:gd name="connsiteX5" fmla="*/ 442159 w 616069"/>
              <a:gd name="connsiteY5" fmla="*/ 534485 h 1018949"/>
              <a:gd name="connsiteX6" fmla="*/ 495351 w 616069"/>
              <a:gd name="connsiteY6" fmla="*/ 889100 h 1018949"/>
              <a:gd name="connsiteX7" fmla="*/ 540944 w 616069"/>
              <a:gd name="connsiteY7" fmla="*/ 980287 h 1018949"/>
              <a:gd name="connsiteX8" fmla="*/ 482686 w 616069"/>
              <a:gd name="connsiteY8" fmla="*/ 975221 h 1018949"/>
              <a:gd name="connsiteX9" fmla="*/ 411763 w 616069"/>
              <a:gd name="connsiteY9" fmla="*/ 800446 h 1018949"/>
              <a:gd name="connsiteX10" fmla="*/ 391499 w 616069"/>
              <a:gd name="connsiteY10" fmla="*/ 539551 h 1018949"/>
              <a:gd name="connsiteX11" fmla="*/ 391499 w 616069"/>
              <a:gd name="connsiteY11" fmla="*/ 314117 h 1018949"/>
              <a:gd name="connsiteX12" fmla="*/ 439626 w 616069"/>
              <a:gd name="connsiteY12" fmla="*/ 217865 h 1018949"/>
              <a:gd name="connsiteX13" fmla="*/ 571340 w 616069"/>
              <a:gd name="connsiteY13" fmla="*/ 111480 h 1018949"/>
              <a:gd name="connsiteX14" fmla="*/ 442159 w 616069"/>
              <a:gd name="connsiteY14" fmla="*/ 53222 h 1018949"/>
              <a:gd name="connsiteX15" fmla="*/ 209126 w 616069"/>
              <a:gd name="connsiteY15" fmla="*/ 53222 h 1018949"/>
              <a:gd name="connsiteX16" fmla="*/ 95143 w 616069"/>
              <a:gd name="connsiteY16" fmla="*/ 86151 h 1018949"/>
              <a:gd name="connsiteX17" fmla="*/ 72346 w 616069"/>
              <a:gd name="connsiteY17" fmla="*/ 136810 h 1018949"/>
              <a:gd name="connsiteX18" fmla="*/ 161000 w 616069"/>
              <a:gd name="connsiteY18" fmla="*/ 212799 h 1018949"/>
              <a:gd name="connsiteX19" fmla="*/ 242054 w 616069"/>
              <a:gd name="connsiteY19" fmla="*/ 278656 h 1018949"/>
              <a:gd name="connsiteX20" fmla="*/ 259785 w 616069"/>
              <a:gd name="connsiteY20" fmla="*/ 478760 h 1018949"/>
              <a:gd name="connsiteX21" fmla="*/ 229390 w 616069"/>
              <a:gd name="connsiteY21" fmla="*/ 757386 h 1018949"/>
              <a:gd name="connsiteX22" fmla="*/ 140736 w 616069"/>
              <a:gd name="connsiteY22" fmla="*/ 1018281 h 1018949"/>
              <a:gd name="connsiteX23" fmla="*/ 176197 w 616069"/>
              <a:gd name="connsiteY23" fmla="*/ 823243 h 1018949"/>
              <a:gd name="connsiteX24" fmla="*/ 209126 w 616069"/>
              <a:gd name="connsiteY24" fmla="*/ 542084 h 1018949"/>
              <a:gd name="connsiteX25" fmla="*/ 206593 w 616069"/>
              <a:gd name="connsiteY25" fmla="*/ 303985 h 1018949"/>
              <a:gd name="connsiteX26" fmla="*/ 97676 w 616069"/>
              <a:gd name="connsiteY26" fmla="*/ 222931 h 1018949"/>
              <a:gd name="connsiteX27" fmla="*/ 26753 w 616069"/>
              <a:gd name="connsiteY27" fmla="*/ 152008 h 1018949"/>
              <a:gd name="connsiteX28" fmla="*/ 19154 w 616069"/>
              <a:gd name="connsiteY28" fmla="*/ 98815 h 1018949"/>
              <a:gd name="connsiteX0" fmla="*/ 7353 w 604268"/>
              <a:gd name="connsiteY0" fmla="*/ 98815 h 1018949"/>
              <a:gd name="connsiteX1" fmla="*/ 275847 w 604268"/>
              <a:gd name="connsiteY1" fmla="*/ 30 h 1018949"/>
              <a:gd name="connsiteX2" fmla="*/ 597533 w 604268"/>
              <a:gd name="connsiteY2" fmla="*/ 91217 h 1018949"/>
              <a:gd name="connsiteX3" fmla="*/ 569671 w 604268"/>
              <a:gd name="connsiteY3" fmla="*/ 169738 h 1018949"/>
              <a:gd name="connsiteX4" fmla="*/ 417693 w 604268"/>
              <a:gd name="connsiteY4" fmla="*/ 301453 h 1018949"/>
              <a:gd name="connsiteX5" fmla="*/ 430358 w 604268"/>
              <a:gd name="connsiteY5" fmla="*/ 534485 h 1018949"/>
              <a:gd name="connsiteX6" fmla="*/ 483550 w 604268"/>
              <a:gd name="connsiteY6" fmla="*/ 889100 h 1018949"/>
              <a:gd name="connsiteX7" fmla="*/ 529143 w 604268"/>
              <a:gd name="connsiteY7" fmla="*/ 980287 h 1018949"/>
              <a:gd name="connsiteX8" fmla="*/ 470885 w 604268"/>
              <a:gd name="connsiteY8" fmla="*/ 975221 h 1018949"/>
              <a:gd name="connsiteX9" fmla="*/ 399962 w 604268"/>
              <a:gd name="connsiteY9" fmla="*/ 800446 h 1018949"/>
              <a:gd name="connsiteX10" fmla="*/ 379698 w 604268"/>
              <a:gd name="connsiteY10" fmla="*/ 539551 h 1018949"/>
              <a:gd name="connsiteX11" fmla="*/ 379698 w 604268"/>
              <a:gd name="connsiteY11" fmla="*/ 314117 h 1018949"/>
              <a:gd name="connsiteX12" fmla="*/ 427825 w 604268"/>
              <a:gd name="connsiteY12" fmla="*/ 217865 h 1018949"/>
              <a:gd name="connsiteX13" fmla="*/ 559539 w 604268"/>
              <a:gd name="connsiteY13" fmla="*/ 111480 h 1018949"/>
              <a:gd name="connsiteX14" fmla="*/ 430358 w 604268"/>
              <a:gd name="connsiteY14" fmla="*/ 53222 h 1018949"/>
              <a:gd name="connsiteX15" fmla="*/ 197325 w 604268"/>
              <a:gd name="connsiteY15" fmla="*/ 53222 h 1018949"/>
              <a:gd name="connsiteX16" fmla="*/ 83342 w 604268"/>
              <a:gd name="connsiteY16" fmla="*/ 86151 h 1018949"/>
              <a:gd name="connsiteX17" fmla="*/ 60545 w 604268"/>
              <a:gd name="connsiteY17" fmla="*/ 136810 h 1018949"/>
              <a:gd name="connsiteX18" fmla="*/ 149199 w 604268"/>
              <a:gd name="connsiteY18" fmla="*/ 212799 h 1018949"/>
              <a:gd name="connsiteX19" fmla="*/ 230253 w 604268"/>
              <a:gd name="connsiteY19" fmla="*/ 278656 h 1018949"/>
              <a:gd name="connsiteX20" fmla="*/ 247984 w 604268"/>
              <a:gd name="connsiteY20" fmla="*/ 478760 h 1018949"/>
              <a:gd name="connsiteX21" fmla="*/ 217589 w 604268"/>
              <a:gd name="connsiteY21" fmla="*/ 757386 h 1018949"/>
              <a:gd name="connsiteX22" fmla="*/ 128935 w 604268"/>
              <a:gd name="connsiteY22" fmla="*/ 1018281 h 1018949"/>
              <a:gd name="connsiteX23" fmla="*/ 164396 w 604268"/>
              <a:gd name="connsiteY23" fmla="*/ 823243 h 1018949"/>
              <a:gd name="connsiteX24" fmla="*/ 197325 w 604268"/>
              <a:gd name="connsiteY24" fmla="*/ 542084 h 1018949"/>
              <a:gd name="connsiteX25" fmla="*/ 194792 w 604268"/>
              <a:gd name="connsiteY25" fmla="*/ 303985 h 1018949"/>
              <a:gd name="connsiteX26" fmla="*/ 85875 w 604268"/>
              <a:gd name="connsiteY26" fmla="*/ 222931 h 1018949"/>
              <a:gd name="connsiteX27" fmla="*/ 7353 w 604268"/>
              <a:gd name="connsiteY27" fmla="*/ 98815 h 1018949"/>
              <a:gd name="connsiteX0" fmla="*/ 7353 w 611842"/>
              <a:gd name="connsiteY0" fmla="*/ 98807 h 1018941"/>
              <a:gd name="connsiteX1" fmla="*/ 275847 w 611842"/>
              <a:gd name="connsiteY1" fmla="*/ 22 h 1018941"/>
              <a:gd name="connsiteX2" fmla="*/ 597533 w 611842"/>
              <a:gd name="connsiteY2" fmla="*/ 91209 h 1018941"/>
              <a:gd name="connsiteX3" fmla="*/ 541808 w 611842"/>
              <a:gd name="connsiteY3" fmla="*/ 217857 h 1018941"/>
              <a:gd name="connsiteX4" fmla="*/ 417693 w 611842"/>
              <a:gd name="connsiteY4" fmla="*/ 301445 h 1018941"/>
              <a:gd name="connsiteX5" fmla="*/ 430358 w 611842"/>
              <a:gd name="connsiteY5" fmla="*/ 534477 h 1018941"/>
              <a:gd name="connsiteX6" fmla="*/ 483550 w 611842"/>
              <a:gd name="connsiteY6" fmla="*/ 889092 h 1018941"/>
              <a:gd name="connsiteX7" fmla="*/ 529143 w 611842"/>
              <a:gd name="connsiteY7" fmla="*/ 980279 h 1018941"/>
              <a:gd name="connsiteX8" fmla="*/ 470885 w 611842"/>
              <a:gd name="connsiteY8" fmla="*/ 975213 h 1018941"/>
              <a:gd name="connsiteX9" fmla="*/ 399962 w 611842"/>
              <a:gd name="connsiteY9" fmla="*/ 800438 h 1018941"/>
              <a:gd name="connsiteX10" fmla="*/ 379698 w 611842"/>
              <a:gd name="connsiteY10" fmla="*/ 539543 h 1018941"/>
              <a:gd name="connsiteX11" fmla="*/ 379698 w 611842"/>
              <a:gd name="connsiteY11" fmla="*/ 314109 h 1018941"/>
              <a:gd name="connsiteX12" fmla="*/ 427825 w 611842"/>
              <a:gd name="connsiteY12" fmla="*/ 217857 h 1018941"/>
              <a:gd name="connsiteX13" fmla="*/ 559539 w 611842"/>
              <a:gd name="connsiteY13" fmla="*/ 111472 h 1018941"/>
              <a:gd name="connsiteX14" fmla="*/ 430358 w 611842"/>
              <a:gd name="connsiteY14" fmla="*/ 53214 h 1018941"/>
              <a:gd name="connsiteX15" fmla="*/ 197325 w 611842"/>
              <a:gd name="connsiteY15" fmla="*/ 53214 h 1018941"/>
              <a:gd name="connsiteX16" fmla="*/ 83342 w 611842"/>
              <a:gd name="connsiteY16" fmla="*/ 86143 h 1018941"/>
              <a:gd name="connsiteX17" fmla="*/ 60545 w 611842"/>
              <a:gd name="connsiteY17" fmla="*/ 136802 h 1018941"/>
              <a:gd name="connsiteX18" fmla="*/ 149199 w 611842"/>
              <a:gd name="connsiteY18" fmla="*/ 212791 h 1018941"/>
              <a:gd name="connsiteX19" fmla="*/ 230253 w 611842"/>
              <a:gd name="connsiteY19" fmla="*/ 278648 h 1018941"/>
              <a:gd name="connsiteX20" fmla="*/ 247984 w 611842"/>
              <a:gd name="connsiteY20" fmla="*/ 478752 h 1018941"/>
              <a:gd name="connsiteX21" fmla="*/ 217589 w 611842"/>
              <a:gd name="connsiteY21" fmla="*/ 757378 h 1018941"/>
              <a:gd name="connsiteX22" fmla="*/ 128935 w 611842"/>
              <a:gd name="connsiteY22" fmla="*/ 1018273 h 1018941"/>
              <a:gd name="connsiteX23" fmla="*/ 164396 w 611842"/>
              <a:gd name="connsiteY23" fmla="*/ 823235 h 1018941"/>
              <a:gd name="connsiteX24" fmla="*/ 197325 w 611842"/>
              <a:gd name="connsiteY24" fmla="*/ 542076 h 1018941"/>
              <a:gd name="connsiteX25" fmla="*/ 194792 w 611842"/>
              <a:gd name="connsiteY25" fmla="*/ 303977 h 1018941"/>
              <a:gd name="connsiteX26" fmla="*/ 85875 w 611842"/>
              <a:gd name="connsiteY26" fmla="*/ 222923 h 1018941"/>
              <a:gd name="connsiteX27" fmla="*/ 7353 w 611842"/>
              <a:gd name="connsiteY27" fmla="*/ 98807 h 1018941"/>
              <a:gd name="connsiteX0" fmla="*/ 7353 w 599715"/>
              <a:gd name="connsiteY0" fmla="*/ 98812 h 1018946"/>
              <a:gd name="connsiteX1" fmla="*/ 275847 w 599715"/>
              <a:gd name="connsiteY1" fmla="*/ 27 h 1018946"/>
              <a:gd name="connsiteX2" fmla="*/ 597533 w 599715"/>
              <a:gd name="connsiteY2" fmla="*/ 91214 h 1018946"/>
              <a:gd name="connsiteX3" fmla="*/ 417693 w 599715"/>
              <a:gd name="connsiteY3" fmla="*/ 301450 h 1018946"/>
              <a:gd name="connsiteX4" fmla="*/ 430358 w 599715"/>
              <a:gd name="connsiteY4" fmla="*/ 534482 h 1018946"/>
              <a:gd name="connsiteX5" fmla="*/ 483550 w 599715"/>
              <a:gd name="connsiteY5" fmla="*/ 889097 h 1018946"/>
              <a:gd name="connsiteX6" fmla="*/ 529143 w 599715"/>
              <a:gd name="connsiteY6" fmla="*/ 980284 h 1018946"/>
              <a:gd name="connsiteX7" fmla="*/ 470885 w 599715"/>
              <a:gd name="connsiteY7" fmla="*/ 975218 h 1018946"/>
              <a:gd name="connsiteX8" fmla="*/ 399962 w 599715"/>
              <a:gd name="connsiteY8" fmla="*/ 800443 h 1018946"/>
              <a:gd name="connsiteX9" fmla="*/ 379698 w 599715"/>
              <a:gd name="connsiteY9" fmla="*/ 539548 h 1018946"/>
              <a:gd name="connsiteX10" fmla="*/ 379698 w 599715"/>
              <a:gd name="connsiteY10" fmla="*/ 314114 h 1018946"/>
              <a:gd name="connsiteX11" fmla="*/ 427825 w 599715"/>
              <a:gd name="connsiteY11" fmla="*/ 217862 h 1018946"/>
              <a:gd name="connsiteX12" fmla="*/ 559539 w 599715"/>
              <a:gd name="connsiteY12" fmla="*/ 111477 h 1018946"/>
              <a:gd name="connsiteX13" fmla="*/ 430358 w 599715"/>
              <a:gd name="connsiteY13" fmla="*/ 53219 h 1018946"/>
              <a:gd name="connsiteX14" fmla="*/ 197325 w 599715"/>
              <a:gd name="connsiteY14" fmla="*/ 53219 h 1018946"/>
              <a:gd name="connsiteX15" fmla="*/ 83342 w 599715"/>
              <a:gd name="connsiteY15" fmla="*/ 86148 h 1018946"/>
              <a:gd name="connsiteX16" fmla="*/ 60545 w 599715"/>
              <a:gd name="connsiteY16" fmla="*/ 136807 h 1018946"/>
              <a:gd name="connsiteX17" fmla="*/ 149199 w 599715"/>
              <a:gd name="connsiteY17" fmla="*/ 212796 h 1018946"/>
              <a:gd name="connsiteX18" fmla="*/ 230253 w 599715"/>
              <a:gd name="connsiteY18" fmla="*/ 278653 h 1018946"/>
              <a:gd name="connsiteX19" fmla="*/ 247984 w 599715"/>
              <a:gd name="connsiteY19" fmla="*/ 478757 h 1018946"/>
              <a:gd name="connsiteX20" fmla="*/ 217589 w 599715"/>
              <a:gd name="connsiteY20" fmla="*/ 757383 h 1018946"/>
              <a:gd name="connsiteX21" fmla="*/ 128935 w 599715"/>
              <a:gd name="connsiteY21" fmla="*/ 1018278 h 1018946"/>
              <a:gd name="connsiteX22" fmla="*/ 164396 w 599715"/>
              <a:gd name="connsiteY22" fmla="*/ 823240 h 1018946"/>
              <a:gd name="connsiteX23" fmla="*/ 197325 w 599715"/>
              <a:gd name="connsiteY23" fmla="*/ 542081 h 1018946"/>
              <a:gd name="connsiteX24" fmla="*/ 194792 w 599715"/>
              <a:gd name="connsiteY24" fmla="*/ 303982 h 1018946"/>
              <a:gd name="connsiteX25" fmla="*/ 85875 w 599715"/>
              <a:gd name="connsiteY25" fmla="*/ 222928 h 1018946"/>
              <a:gd name="connsiteX26" fmla="*/ 7353 w 599715"/>
              <a:gd name="connsiteY26" fmla="*/ 98812 h 1018946"/>
              <a:gd name="connsiteX0" fmla="*/ 8226 w 600185"/>
              <a:gd name="connsiteY0" fmla="*/ 98812 h 1018946"/>
              <a:gd name="connsiteX1" fmla="*/ 291918 w 600185"/>
              <a:gd name="connsiteY1" fmla="*/ 27 h 1018946"/>
              <a:gd name="connsiteX2" fmla="*/ 598406 w 600185"/>
              <a:gd name="connsiteY2" fmla="*/ 91214 h 1018946"/>
              <a:gd name="connsiteX3" fmla="*/ 418566 w 600185"/>
              <a:gd name="connsiteY3" fmla="*/ 301450 h 1018946"/>
              <a:gd name="connsiteX4" fmla="*/ 431231 w 600185"/>
              <a:gd name="connsiteY4" fmla="*/ 534482 h 1018946"/>
              <a:gd name="connsiteX5" fmla="*/ 484423 w 600185"/>
              <a:gd name="connsiteY5" fmla="*/ 889097 h 1018946"/>
              <a:gd name="connsiteX6" fmla="*/ 530016 w 600185"/>
              <a:gd name="connsiteY6" fmla="*/ 980284 h 1018946"/>
              <a:gd name="connsiteX7" fmla="*/ 471758 w 600185"/>
              <a:gd name="connsiteY7" fmla="*/ 975218 h 1018946"/>
              <a:gd name="connsiteX8" fmla="*/ 400835 w 600185"/>
              <a:gd name="connsiteY8" fmla="*/ 800443 h 1018946"/>
              <a:gd name="connsiteX9" fmla="*/ 380571 w 600185"/>
              <a:gd name="connsiteY9" fmla="*/ 539548 h 1018946"/>
              <a:gd name="connsiteX10" fmla="*/ 380571 w 600185"/>
              <a:gd name="connsiteY10" fmla="*/ 314114 h 1018946"/>
              <a:gd name="connsiteX11" fmla="*/ 428698 w 600185"/>
              <a:gd name="connsiteY11" fmla="*/ 217862 h 1018946"/>
              <a:gd name="connsiteX12" fmla="*/ 560412 w 600185"/>
              <a:gd name="connsiteY12" fmla="*/ 111477 h 1018946"/>
              <a:gd name="connsiteX13" fmla="*/ 431231 w 600185"/>
              <a:gd name="connsiteY13" fmla="*/ 53219 h 1018946"/>
              <a:gd name="connsiteX14" fmla="*/ 198198 w 600185"/>
              <a:gd name="connsiteY14" fmla="*/ 53219 h 1018946"/>
              <a:gd name="connsiteX15" fmla="*/ 84215 w 600185"/>
              <a:gd name="connsiteY15" fmla="*/ 86148 h 1018946"/>
              <a:gd name="connsiteX16" fmla="*/ 61418 w 600185"/>
              <a:gd name="connsiteY16" fmla="*/ 136807 h 1018946"/>
              <a:gd name="connsiteX17" fmla="*/ 150072 w 600185"/>
              <a:gd name="connsiteY17" fmla="*/ 212796 h 1018946"/>
              <a:gd name="connsiteX18" fmla="*/ 231126 w 600185"/>
              <a:gd name="connsiteY18" fmla="*/ 278653 h 1018946"/>
              <a:gd name="connsiteX19" fmla="*/ 248857 w 600185"/>
              <a:gd name="connsiteY19" fmla="*/ 478757 h 1018946"/>
              <a:gd name="connsiteX20" fmla="*/ 218462 w 600185"/>
              <a:gd name="connsiteY20" fmla="*/ 757383 h 1018946"/>
              <a:gd name="connsiteX21" fmla="*/ 129808 w 600185"/>
              <a:gd name="connsiteY21" fmla="*/ 1018278 h 1018946"/>
              <a:gd name="connsiteX22" fmla="*/ 165269 w 600185"/>
              <a:gd name="connsiteY22" fmla="*/ 823240 h 1018946"/>
              <a:gd name="connsiteX23" fmla="*/ 198198 w 600185"/>
              <a:gd name="connsiteY23" fmla="*/ 542081 h 1018946"/>
              <a:gd name="connsiteX24" fmla="*/ 195665 w 600185"/>
              <a:gd name="connsiteY24" fmla="*/ 303982 h 1018946"/>
              <a:gd name="connsiteX25" fmla="*/ 86748 w 600185"/>
              <a:gd name="connsiteY25" fmla="*/ 222928 h 1018946"/>
              <a:gd name="connsiteX26" fmla="*/ 8226 w 600185"/>
              <a:gd name="connsiteY26" fmla="*/ 98812 h 1018946"/>
              <a:gd name="connsiteX0" fmla="*/ 8226 w 599188"/>
              <a:gd name="connsiteY0" fmla="*/ 98816 h 1018950"/>
              <a:gd name="connsiteX1" fmla="*/ 291918 w 599188"/>
              <a:gd name="connsiteY1" fmla="*/ 31 h 1018950"/>
              <a:gd name="connsiteX2" fmla="*/ 598406 w 599188"/>
              <a:gd name="connsiteY2" fmla="*/ 91218 h 1018950"/>
              <a:gd name="connsiteX3" fmla="*/ 418566 w 599188"/>
              <a:gd name="connsiteY3" fmla="*/ 301454 h 1018950"/>
              <a:gd name="connsiteX4" fmla="*/ 431231 w 599188"/>
              <a:gd name="connsiteY4" fmla="*/ 534486 h 1018950"/>
              <a:gd name="connsiteX5" fmla="*/ 484423 w 599188"/>
              <a:gd name="connsiteY5" fmla="*/ 889101 h 1018950"/>
              <a:gd name="connsiteX6" fmla="*/ 530016 w 599188"/>
              <a:gd name="connsiteY6" fmla="*/ 980288 h 1018950"/>
              <a:gd name="connsiteX7" fmla="*/ 471758 w 599188"/>
              <a:gd name="connsiteY7" fmla="*/ 975222 h 1018950"/>
              <a:gd name="connsiteX8" fmla="*/ 400835 w 599188"/>
              <a:gd name="connsiteY8" fmla="*/ 800447 h 1018950"/>
              <a:gd name="connsiteX9" fmla="*/ 380571 w 599188"/>
              <a:gd name="connsiteY9" fmla="*/ 539552 h 1018950"/>
              <a:gd name="connsiteX10" fmla="*/ 380571 w 599188"/>
              <a:gd name="connsiteY10" fmla="*/ 314118 h 1018950"/>
              <a:gd name="connsiteX11" fmla="*/ 428698 w 599188"/>
              <a:gd name="connsiteY11" fmla="*/ 217866 h 1018950"/>
              <a:gd name="connsiteX12" fmla="*/ 560412 w 599188"/>
              <a:gd name="connsiteY12" fmla="*/ 111481 h 1018950"/>
              <a:gd name="connsiteX13" fmla="*/ 431231 w 599188"/>
              <a:gd name="connsiteY13" fmla="*/ 53223 h 1018950"/>
              <a:gd name="connsiteX14" fmla="*/ 198198 w 599188"/>
              <a:gd name="connsiteY14" fmla="*/ 53223 h 1018950"/>
              <a:gd name="connsiteX15" fmla="*/ 84215 w 599188"/>
              <a:gd name="connsiteY15" fmla="*/ 86152 h 1018950"/>
              <a:gd name="connsiteX16" fmla="*/ 61418 w 599188"/>
              <a:gd name="connsiteY16" fmla="*/ 136811 h 1018950"/>
              <a:gd name="connsiteX17" fmla="*/ 150072 w 599188"/>
              <a:gd name="connsiteY17" fmla="*/ 212800 h 1018950"/>
              <a:gd name="connsiteX18" fmla="*/ 231126 w 599188"/>
              <a:gd name="connsiteY18" fmla="*/ 278657 h 1018950"/>
              <a:gd name="connsiteX19" fmla="*/ 248857 w 599188"/>
              <a:gd name="connsiteY19" fmla="*/ 478761 h 1018950"/>
              <a:gd name="connsiteX20" fmla="*/ 218462 w 599188"/>
              <a:gd name="connsiteY20" fmla="*/ 757387 h 1018950"/>
              <a:gd name="connsiteX21" fmla="*/ 129808 w 599188"/>
              <a:gd name="connsiteY21" fmla="*/ 1018282 h 1018950"/>
              <a:gd name="connsiteX22" fmla="*/ 165269 w 599188"/>
              <a:gd name="connsiteY22" fmla="*/ 823244 h 1018950"/>
              <a:gd name="connsiteX23" fmla="*/ 198198 w 599188"/>
              <a:gd name="connsiteY23" fmla="*/ 542085 h 1018950"/>
              <a:gd name="connsiteX24" fmla="*/ 195665 w 599188"/>
              <a:gd name="connsiteY24" fmla="*/ 303986 h 1018950"/>
              <a:gd name="connsiteX25" fmla="*/ 86748 w 599188"/>
              <a:gd name="connsiteY25" fmla="*/ 222932 h 1018950"/>
              <a:gd name="connsiteX26" fmla="*/ 8226 w 599188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423520 w 591477"/>
              <a:gd name="connsiteY13" fmla="*/ 53223 h 1018950"/>
              <a:gd name="connsiteX14" fmla="*/ 190487 w 591477"/>
              <a:gd name="connsiteY14" fmla="*/ 53223 h 1018950"/>
              <a:gd name="connsiteX15" fmla="*/ 76504 w 591477"/>
              <a:gd name="connsiteY15" fmla="*/ 86152 h 1018950"/>
              <a:gd name="connsiteX16" fmla="*/ 53707 w 591477"/>
              <a:gd name="connsiteY16" fmla="*/ 136811 h 1018950"/>
              <a:gd name="connsiteX17" fmla="*/ 142361 w 591477"/>
              <a:gd name="connsiteY17" fmla="*/ 212800 h 1018950"/>
              <a:gd name="connsiteX18" fmla="*/ 223415 w 591477"/>
              <a:gd name="connsiteY18" fmla="*/ 278657 h 1018950"/>
              <a:gd name="connsiteX19" fmla="*/ 241146 w 591477"/>
              <a:gd name="connsiteY19" fmla="*/ 478761 h 1018950"/>
              <a:gd name="connsiteX20" fmla="*/ 210751 w 591477"/>
              <a:gd name="connsiteY20" fmla="*/ 757387 h 1018950"/>
              <a:gd name="connsiteX21" fmla="*/ 122097 w 591477"/>
              <a:gd name="connsiteY21" fmla="*/ 1018282 h 1018950"/>
              <a:gd name="connsiteX22" fmla="*/ 157558 w 591477"/>
              <a:gd name="connsiteY22" fmla="*/ 823244 h 1018950"/>
              <a:gd name="connsiteX23" fmla="*/ 190487 w 591477"/>
              <a:gd name="connsiteY23" fmla="*/ 542085 h 1018950"/>
              <a:gd name="connsiteX24" fmla="*/ 187954 w 591477"/>
              <a:gd name="connsiteY24" fmla="*/ 303986 h 1018950"/>
              <a:gd name="connsiteX25" fmla="*/ 79037 w 591477"/>
              <a:gd name="connsiteY25" fmla="*/ 222932 h 1018950"/>
              <a:gd name="connsiteX26" fmla="*/ 515 w 591477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423520 w 591477"/>
              <a:gd name="connsiteY13" fmla="*/ 53223 h 1018950"/>
              <a:gd name="connsiteX14" fmla="*/ 284207 w 591477"/>
              <a:gd name="connsiteY14" fmla="*/ 48157 h 1018950"/>
              <a:gd name="connsiteX15" fmla="*/ 76504 w 591477"/>
              <a:gd name="connsiteY15" fmla="*/ 86152 h 1018950"/>
              <a:gd name="connsiteX16" fmla="*/ 53707 w 591477"/>
              <a:gd name="connsiteY16" fmla="*/ 136811 h 1018950"/>
              <a:gd name="connsiteX17" fmla="*/ 142361 w 591477"/>
              <a:gd name="connsiteY17" fmla="*/ 212800 h 1018950"/>
              <a:gd name="connsiteX18" fmla="*/ 223415 w 591477"/>
              <a:gd name="connsiteY18" fmla="*/ 278657 h 1018950"/>
              <a:gd name="connsiteX19" fmla="*/ 241146 w 591477"/>
              <a:gd name="connsiteY19" fmla="*/ 478761 h 1018950"/>
              <a:gd name="connsiteX20" fmla="*/ 210751 w 591477"/>
              <a:gd name="connsiteY20" fmla="*/ 757387 h 1018950"/>
              <a:gd name="connsiteX21" fmla="*/ 122097 w 591477"/>
              <a:gd name="connsiteY21" fmla="*/ 1018282 h 1018950"/>
              <a:gd name="connsiteX22" fmla="*/ 157558 w 591477"/>
              <a:gd name="connsiteY22" fmla="*/ 823244 h 1018950"/>
              <a:gd name="connsiteX23" fmla="*/ 190487 w 591477"/>
              <a:gd name="connsiteY23" fmla="*/ 542085 h 1018950"/>
              <a:gd name="connsiteX24" fmla="*/ 187954 w 591477"/>
              <a:gd name="connsiteY24" fmla="*/ 303986 h 1018950"/>
              <a:gd name="connsiteX25" fmla="*/ 79037 w 591477"/>
              <a:gd name="connsiteY25" fmla="*/ 222932 h 1018950"/>
              <a:gd name="connsiteX26" fmla="*/ 515 w 591477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76504 w 591477"/>
              <a:gd name="connsiteY14" fmla="*/ 86152 h 1018950"/>
              <a:gd name="connsiteX15" fmla="*/ 53707 w 591477"/>
              <a:gd name="connsiteY15" fmla="*/ 136811 h 1018950"/>
              <a:gd name="connsiteX16" fmla="*/ 142361 w 591477"/>
              <a:gd name="connsiteY16" fmla="*/ 212800 h 1018950"/>
              <a:gd name="connsiteX17" fmla="*/ 223415 w 591477"/>
              <a:gd name="connsiteY17" fmla="*/ 278657 h 1018950"/>
              <a:gd name="connsiteX18" fmla="*/ 241146 w 591477"/>
              <a:gd name="connsiteY18" fmla="*/ 478761 h 1018950"/>
              <a:gd name="connsiteX19" fmla="*/ 210751 w 591477"/>
              <a:gd name="connsiteY19" fmla="*/ 757387 h 1018950"/>
              <a:gd name="connsiteX20" fmla="*/ 122097 w 591477"/>
              <a:gd name="connsiteY20" fmla="*/ 1018282 h 1018950"/>
              <a:gd name="connsiteX21" fmla="*/ 157558 w 591477"/>
              <a:gd name="connsiteY21" fmla="*/ 823244 h 1018950"/>
              <a:gd name="connsiteX22" fmla="*/ 190487 w 591477"/>
              <a:gd name="connsiteY22" fmla="*/ 542085 h 1018950"/>
              <a:gd name="connsiteX23" fmla="*/ 187954 w 591477"/>
              <a:gd name="connsiteY23" fmla="*/ 303986 h 1018950"/>
              <a:gd name="connsiteX24" fmla="*/ 79037 w 591477"/>
              <a:gd name="connsiteY24" fmla="*/ 222932 h 1018950"/>
              <a:gd name="connsiteX25" fmla="*/ 515 w 591477"/>
              <a:gd name="connsiteY25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76504 w 591477"/>
              <a:gd name="connsiteY14" fmla="*/ 86152 h 1018950"/>
              <a:gd name="connsiteX15" fmla="*/ 53707 w 591477"/>
              <a:gd name="connsiteY15" fmla="*/ 136811 h 1018950"/>
              <a:gd name="connsiteX16" fmla="*/ 142361 w 591477"/>
              <a:gd name="connsiteY16" fmla="*/ 212800 h 1018950"/>
              <a:gd name="connsiteX17" fmla="*/ 223415 w 591477"/>
              <a:gd name="connsiteY17" fmla="*/ 278657 h 1018950"/>
              <a:gd name="connsiteX18" fmla="*/ 241146 w 591477"/>
              <a:gd name="connsiteY18" fmla="*/ 478761 h 1018950"/>
              <a:gd name="connsiteX19" fmla="*/ 210751 w 591477"/>
              <a:gd name="connsiteY19" fmla="*/ 757387 h 1018950"/>
              <a:gd name="connsiteX20" fmla="*/ 122097 w 591477"/>
              <a:gd name="connsiteY20" fmla="*/ 1018282 h 1018950"/>
              <a:gd name="connsiteX21" fmla="*/ 157558 w 591477"/>
              <a:gd name="connsiteY21" fmla="*/ 823244 h 1018950"/>
              <a:gd name="connsiteX22" fmla="*/ 190487 w 591477"/>
              <a:gd name="connsiteY22" fmla="*/ 542085 h 1018950"/>
              <a:gd name="connsiteX23" fmla="*/ 187954 w 591477"/>
              <a:gd name="connsiteY23" fmla="*/ 303986 h 1018950"/>
              <a:gd name="connsiteX24" fmla="*/ 79037 w 591477"/>
              <a:gd name="connsiteY24" fmla="*/ 222932 h 1018950"/>
              <a:gd name="connsiteX25" fmla="*/ 515 w 591477"/>
              <a:gd name="connsiteY25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36811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420987 w 593064"/>
              <a:gd name="connsiteY11" fmla="*/ 217863 h 1018947"/>
              <a:gd name="connsiteX12" fmla="*/ 552701 w 593064"/>
              <a:gd name="connsiteY12" fmla="*/ 111478 h 1018947"/>
              <a:gd name="connsiteX13" fmla="*/ 284207 w 593064"/>
              <a:gd name="connsiteY13" fmla="*/ 48154 h 1018947"/>
              <a:gd name="connsiteX14" fmla="*/ 53707 w 593064"/>
              <a:gd name="connsiteY14" fmla="*/ 114011 h 1018947"/>
              <a:gd name="connsiteX15" fmla="*/ 142361 w 593064"/>
              <a:gd name="connsiteY15" fmla="*/ 212797 h 1018947"/>
              <a:gd name="connsiteX16" fmla="*/ 223415 w 593064"/>
              <a:gd name="connsiteY16" fmla="*/ 278654 h 1018947"/>
              <a:gd name="connsiteX17" fmla="*/ 241146 w 593064"/>
              <a:gd name="connsiteY17" fmla="*/ 478758 h 1018947"/>
              <a:gd name="connsiteX18" fmla="*/ 210751 w 593064"/>
              <a:gd name="connsiteY18" fmla="*/ 757384 h 1018947"/>
              <a:gd name="connsiteX19" fmla="*/ 122097 w 593064"/>
              <a:gd name="connsiteY19" fmla="*/ 1018279 h 1018947"/>
              <a:gd name="connsiteX20" fmla="*/ 157558 w 593064"/>
              <a:gd name="connsiteY20" fmla="*/ 823241 h 1018947"/>
              <a:gd name="connsiteX21" fmla="*/ 190487 w 593064"/>
              <a:gd name="connsiteY21" fmla="*/ 542082 h 1018947"/>
              <a:gd name="connsiteX22" fmla="*/ 187954 w 593064"/>
              <a:gd name="connsiteY22" fmla="*/ 303983 h 1018947"/>
              <a:gd name="connsiteX23" fmla="*/ 79037 w 593064"/>
              <a:gd name="connsiteY23" fmla="*/ 222929 h 1018947"/>
              <a:gd name="connsiteX24" fmla="*/ 515 w 593064"/>
              <a:gd name="connsiteY24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52701 w 593064"/>
              <a:gd name="connsiteY11" fmla="*/ 111478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66372 w 593064"/>
              <a:gd name="connsiteY13" fmla="*/ 116544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66372 w 593064"/>
              <a:gd name="connsiteY13" fmla="*/ 116544 h 1018947"/>
              <a:gd name="connsiteX14" fmla="*/ 223415 w 593064"/>
              <a:gd name="connsiteY14" fmla="*/ 278654 h 1018947"/>
              <a:gd name="connsiteX15" fmla="*/ 241146 w 593064"/>
              <a:gd name="connsiteY15" fmla="*/ 478758 h 1018947"/>
              <a:gd name="connsiteX16" fmla="*/ 210751 w 593064"/>
              <a:gd name="connsiteY16" fmla="*/ 757384 h 1018947"/>
              <a:gd name="connsiteX17" fmla="*/ 122097 w 593064"/>
              <a:gd name="connsiteY17" fmla="*/ 1018279 h 1018947"/>
              <a:gd name="connsiteX18" fmla="*/ 157558 w 593064"/>
              <a:gd name="connsiteY18" fmla="*/ 823241 h 1018947"/>
              <a:gd name="connsiteX19" fmla="*/ 190487 w 593064"/>
              <a:gd name="connsiteY19" fmla="*/ 542082 h 1018947"/>
              <a:gd name="connsiteX20" fmla="*/ 187954 w 593064"/>
              <a:gd name="connsiteY20" fmla="*/ 303983 h 1018947"/>
              <a:gd name="connsiteX21" fmla="*/ 79037 w 593064"/>
              <a:gd name="connsiteY21" fmla="*/ 222929 h 1018947"/>
              <a:gd name="connsiteX22" fmla="*/ 515 w 593064"/>
              <a:gd name="connsiteY22" fmla="*/ 98813 h 1018947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76712 w 593064"/>
              <a:gd name="connsiteY5" fmla="*/ 889098 h 1018280"/>
              <a:gd name="connsiteX6" fmla="*/ 522305 w 593064"/>
              <a:gd name="connsiteY6" fmla="*/ 980285 h 1018280"/>
              <a:gd name="connsiteX7" fmla="*/ 464047 w 593064"/>
              <a:gd name="connsiteY7" fmla="*/ 975219 h 1018280"/>
              <a:gd name="connsiteX8" fmla="*/ 393124 w 593064"/>
              <a:gd name="connsiteY8" fmla="*/ 800444 h 1018280"/>
              <a:gd name="connsiteX9" fmla="*/ 372860 w 593064"/>
              <a:gd name="connsiteY9" fmla="*/ 539549 h 1018280"/>
              <a:gd name="connsiteX10" fmla="*/ 372860 w 593064"/>
              <a:gd name="connsiteY10" fmla="*/ 314115 h 1018280"/>
              <a:gd name="connsiteX11" fmla="*/ 534970 w 593064"/>
              <a:gd name="connsiteY11" fmla="*/ 108945 h 1018280"/>
              <a:gd name="connsiteX12" fmla="*/ 284207 w 593064"/>
              <a:gd name="connsiteY12" fmla="*/ 48154 h 1018280"/>
              <a:gd name="connsiteX13" fmla="*/ 66372 w 593064"/>
              <a:gd name="connsiteY13" fmla="*/ 116544 h 1018280"/>
              <a:gd name="connsiteX14" fmla="*/ 223415 w 593064"/>
              <a:gd name="connsiteY14" fmla="*/ 278654 h 1018280"/>
              <a:gd name="connsiteX15" fmla="*/ 241146 w 593064"/>
              <a:gd name="connsiteY15" fmla="*/ 478758 h 1018280"/>
              <a:gd name="connsiteX16" fmla="*/ 210751 w 593064"/>
              <a:gd name="connsiteY16" fmla="*/ 820708 h 1018280"/>
              <a:gd name="connsiteX17" fmla="*/ 122097 w 593064"/>
              <a:gd name="connsiteY17" fmla="*/ 1018279 h 1018280"/>
              <a:gd name="connsiteX18" fmla="*/ 157558 w 593064"/>
              <a:gd name="connsiteY18" fmla="*/ 823241 h 1018280"/>
              <a:gd name="connsiteX19" fmla="*/ 190487 w 593064"/>
              <a:gd name="connsiteY19" fmla="*/ 542082 h 1018280"/>
              <a:gd name="connsiteX20" fmla="*/ 187954 w 593064"/>
              <a:gd name="connsiteY20" fmla="*/ 303983 h 1018280"/>
              <a:gd name="connsiteX21" fmla="*/ 79037 w 593064"/>
              <a:gd name="connsiteY21" fmla="*/ 222929 h 1018280"/>
              <a:gd name="connsiteX22" fmla="*/ 515 w 593064"/>
              <a:gd name="connsiteY22" fmla="*/ 98813 h 1018280"/>
              <a:gd name="connsiteX0" fmla="*/ 515 w 593064"/>
              <a:gd name="connsiteY0" fmla="*/ 98813 h 1018898"/>
              <a:gd name="connsiteX1" fmla="*/ 284207 w 593064"/>
              <a:gd name="connsiteY1" fmla="*/ 28 h 1018898"/>
              <a:gd name="connsiteX2" fmla="*/ 590695 w 593064"/>
              <a:gd name="connsiteY2" fmla="*/ 91215 h 1018898"/>
              <a:gd name="connsiteX3" fmla="*/ 426053 w 593064"/>
              <a:gd name="connsiteY3" fmla="*/ 301451 h 1018898"/>
              <a:gd name="connsiteX4" fmla="*/ 423520 w 593064"/>
              <a:gd name="connsiteY4" fmla="*/ 534483 h 1018898"/>
              <a:gd name="connsiteX5" fmla="*/ 522305 w 593064"/>
              <a:gd name="connsiteY5" fmla="*/ 980285 h 1018898"/>
              <a:gd name="connsiteX6" fmla="*/ 464047 w 593064"/>
              <a:gd name="connsiteY6" fmla="*/ 975219 h 1018898"/>
              <a:gd name="connsiteX7" fmla="*/ 393124 w 593064"/>
              <a:gd name="connsiteY7" fmla="*/ 800444 h 1018898"/>
              <a:gd name="connsiteX8" fmla="*/ 372860 w 593064"/>
              <a:gd name="connsiteY8" fmla="*/ 539549 h 1018898"/>
              <a:gd name="connsiteX9" fmla="*/ 372860 w 593064"/>
              <a:gd name="connsiteY9" fmla="*/ 314115 h 1018898"/>
              <a:gd name="connsiteX10" fmla="*/ 534970 w 593064"/>
              <a:gd name="connsiteY10" fmla="*/ 108945 h 1018898"/>
              <a:gd name="connsiteX11" fmla="*/ 284207 w 593064"/>
              <a:gd name="connsiteY11" fmla="*/ 48154 h 1018898"/>
              <a:gd name="connsiteX12" fmla="*/ 66372 w 593064"/>
              <a:gd name="connsiteY12" fmla="*/ 116544 h 1018898"/>
              <a:gd name="connsiteX13" fmla="*/ 223415 w 593064"/>
              <a:gd name="connsiteY13" fmla="*/ 278654 h 1018898"/>
              <a:gd name="connsiteX14" fmla="*/ 241146 w 593064"/>
              <a:gd name="connsiteY14" fmla="*/ 478758 h 1018898"/>
              <a:gd name="connsiteX15" fmla="*/ 210751 w 593064"/>
              <a:gd name="connsiteY15" fmla="*/ 820708 h 1018898"/>
              <a:gd name="connsiteX16" fmla="*/ 122097 w 593064"/>
              <a:gd name="connsiteY16" fmla="*/ 1018279 h 1018898"/>
              <a:gd name="connsiteX17" fmla="*/ 157558 w 593064"/>
              <a:gd name="connsiteY17" fmla="*/ 823241 h 1018898"/>
              <a:gd name="connsiteX18" fmla="*/ 190487 w 593064"/>
              <a:gd name="connsiteY18" fmla="*/ 542082 h 1018898"/>
              <a:gd name="connsiteX19" fmla="*/ 187954 w 593064"/>
              <a:gd name="connsiteY19" fmla="*/ 303983 h 1018898"/>
              <a:gd name="connsiteX20" fmla="*/ 79037 w 593064"/>
              <a:gd name="connsiteY20" fmla="*/ 222929 h 1018898"/>
              <a:gd name="connsiteX21" fmla="*/ 515 w 593064"/>
              <a:gd name="connsiteY21" fmla="*/ 98813 h 1018898"/>
              <a:gd name="connsiteX0" fmla="*/ 515 w 593064"/>
              <a:gd name="connsiteY0" fmla="*/ 98813 h 1037807"/>
              <a:gd name="connsiteX1" fmla="*/ 284207 w 593064"/>
              <a:gd name="connsiteY1" fmla="*/ 28 h 1037807"/>
              <a:gd name="connsiteX2" fmla="*/ 590695 w 593064"/>
              <a:gd name="connsiteY2" fmla="*/ 91215 h 1037807"/>
              <a:gd name="connsiteX3" fmla="*/ 426053 w 593064"/>
              <a:gd name="connsiteY3" fmla="*/ 301451 h 1037807"/>
              <a:gd name="connsiteX4" fmla="*/ 423520 w 593064"/>
              <a:gd name="connsiteY4" fmla="*/ 534483 h 1037807"/>
              <a:gd name="connsiteX5" fmla="*/ 522305 w 593064"/>
              <a:gd name="connsiteY5" fmla="*/ 980285 h 1037807"/>
              <a:gd name="connsiteX6" fmla="*/ 464047 w 593064"/>
              <a:gd name="connsiteY6" fmla="*/ 975219 h 1037807"/>
              <a:gd name="connsiteX7" fmla="*/ 393124 w 593064"/>
              <a:gd name="connsiteY7" fmla="*/ 800444 h 1037807"/>
              <a:gd name="connsiteX8" fmla="*/ 372860 w 593064"/>
              <a:gd name="connsiteY8" fmla="*/ 539549 h 1037807"/>
              <a:gd name="connsiteX9" fmla="*/ 372860 w 593064"/>
              <a:gd name="connsiteY9" fmla="*/ 314115 h 1037807"/>
              <a:gd name="connsiteX10" fmla="*/ 534970 w 593064"/>
              <a:gd name="connsiteY10" fmla="*/ 108945 h 1037807"/>
              <a:gd name="connsiteX11" fmla="*/ 284207 w 593064"/>
              <a:gd name="connsiteY11" fmla="*/ 48154 h 1037807"/>
              <a:gd name="connsiteX12" fmla="*/ 66372 w 593064"/>
              <a:gd name="connsiteY12" fmla="*/ 116544 h 1037807"/>
              <a:gd name="connsiteX13" fmla="*/ 223415 w 593064"/>
              <a:gd name="connsiteY13" fmla="*/ 278654 h 1037807"/>
              <a:gd name="connsiteX14" fmla="*/ 241146 w 593064"/>
              <a:gd name="connsiteY14" fmla="*/ 478758 h 1037807"/>
              <a:gd name="connsiteX15" fmla="*/ 210751 w 593064"/>
              <a:gd name="connsiteY15" fmla="*/ 820708 h 1037807"/>
              <a:gd name="connsiteX16" fmla="*/ 122097 w 593064"/>
              <a:gd name="connsiteY16" fmla="*/ 1018279 h 1037807"/>
              <a:gd name="connsiteX17" fmla="*/ 157558 w 593064"/>
              <a:gd name="connsiteY17" fmla="*/ 823241 h 1037807"/>
              <a:gd name="connsiteX18" fmla="*/ 190487 w 593064"/>
              <a:gd name="connsiteY18" fmla="*/ 542082 h 1037807"/>
              <a:gd name="connsiteX19" fmla="*/ 187954 w 593064"/>
              <a:gd name="connsiteY19" fmla="*/ 303983 h 1037807"/>
              <a:gd name="connsiteX20" fmla="*/ 79037 w 593064"/>
              <a:gd name="connsiteY20" fmla="*/ 222929 h 1037807"/>
              <a:gd name="connsiteX21" fmla="*/ 515 w 593064"/>
              <a:gd name="connsiteY21" fmla="*/ 98813 h 1037807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84311 w 593064"/>
              <a:gd name="connsiteY5" fmla="*/ 919494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99509 w 593064"/>
              <a:gd name="connsiteY6" fmla="*/ 1003082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86"/>
              <a:gd name="connsiteY0" fmla="*/ 98813 h 1018280"/>
              <a:gd name="connsiteX1" fmla="*/ 284207 w 593086"/>
              <a:gd name="connsiteY1" fmla="*/ 28 h 1018280"/>
              <a:gd name="connsiteX2" fmla="*/ 590695 w 593086"/>
              <a:gd name="connsiteY2" fmla="*/ 91215 h 1018280"/>
              <a:gd name="connsiteX3" fmla="*/ 426053 w 593086"/>
              <a:gd name="connsiteY3" fmla="*/ 301451 h 1018280"/>
              <a:gd name="connsiteX4" fmla="*/ 413388 w 593086"/>
              <a:gd name="connsiteY4" fmla="*/ 537016 h 1018280"/>
              <a:gd name="connsiteX5" fmla="*/ 446316 w 593086"/>
              <a:gd name="connsiteY5" fmla="*/ 800444 h 1018280"/>
              <a:gd name="connsiteX6" fmla="*/ 499509 w 593086"/>
              <a:gd name="connsiteY6" fmla="*/ 1003082 h 1018280"/>
              <a:gd name="connsiteX7" fmla="*/ 393124 w 593086"/>
              <a:gd name="connsiteY7" fmla="*/ 800444 h 1018280"/>
              <a:gd name="connsiteX8" fmla="*/ 372860 w 593086"/>
              <a:gd name="connsiteY8" fmla="*/ 539549 h 1018280"/>
              <a:gd name="connsiteX9" fmla="*/ 372860 w 593086"/>
              <a:gd name="connsiteY9" fmla="*/ 314115 h 1018280"/>
              <a:gd name="connsiteX10" fmla="*/ 534970 w 593086"/>
              <a:gd name="connsiteY10" fmla="*/ 108945 h 1018280"/>
              <a:gd name="connsiteX11" fmla="*/ 284207 w 593086"/>
              <a:gd name="connsiteY11" fmla="*/ 48154 h 1018280"/>
              <a:gd name="connsiteX12" fmla="*/ 66372 w 593086"/>
              <a:gd name="connsiteY12" fmla="*/ 116544 h 1018280"/>
              <a:gd name="connsiteX13" fmla="*/ 223415 w 593086"/>
              <a:gd name="connsiteY13" fmla="*/ 278654 h 1018280"/>
              <a:gd name="connsiteX14" fmla="*/ 241146 w 593086"/>
              <a:gd name="connsiteY14" fmla="*/ 478758 h 1018280"/>
              <a:gd name="connsiteX15" fmla="*/ 210751 w 593086"/>
              <a:gd name="connsiteY15" fmla="*/ 820708 h 1018280"/>
              <a:gd name="connsiteX16" fmla="*/ 122097 w 593086"/>
              <a:gd name="connsiteY16" fmla="*/ 1018279 h 1018280"/>
              <a:gd name="connsiteX17" fmla="*/ 157558 w 593086"/>
              <a:gd name="connsiteY17" fmla="*/ 823241 h 1018280"/>
              <a:gd name="connsiteX18" fmla="*/ 190487 w 593086"/>
              <a:gd name="connsiteY18" fmla="*/ 542082 h 1018280"/>
              <a:gd name="connsiteX19" fmla="*/ 187954 w 593086"/>
              <a:gd name="connsiteY19" fmla="*/ 303983 h 1018280"/>
              <a:gd name="connsiteX20" fmla="*/ 79037 w 593086"/>
              <a:gd name="connsiteY20" fmla="*/ 222929 h 1018280"/>
              <a:gd name="connsiteX21" fmla="*/ 515 w 593086"/>
              <a:gd name="connsiteY21" fmla="*/ 98813 h 1018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93086" h="1018280">
                <a:moveTo>
                  <a:pt x="515" y="98813"/>
                </a:moveTo>
                <a:cubicBezTo>
                  <a:pt x="6848" y="56597"/>
                  <a:pt x="185844" y="1294"/>
                  <a:pt x="284207" y="28"/>
                </a:cubicBezTo>
                <a:cubicBezTo>
                  <a:pt x="382570" y="-1238"/>
                  <a:pt x="567054" y="40978"/>
                  <a:pt x="590695" y="91215"/>
                </a:cubicBezTo>
                <a:cubicBezTo>
                  <a:pt x="614336" y="141452"/>
                  <a:pt x="455604" y="227151"/>
                  <a:pt x="426053" y="301451"/>
                </a:cubicBezTo>
                <a:cubicBezTo>
                  <a:pt x="396502" y="375751"/>
                  <a:pt x="410011" y="453851"/>
                  <a:pt x="413388" y="537016"/>
                </a:cubicBezTo>
                <a:cubicBezTo>
                  <a:pt x="416765" y="620181"/>
                  <a:pt x="431963" y="722766"/>
                  <a:pt x="446316" y="800444"/>
                </a:cubicBezTo>
                <a:cubicBezTo>
                  <a:pt x="460669" y="878122"/>
                  <a:pt x="508374" y="1003082"/>
                  <a:pt x="499509" y="1003082"/>
                </a:cubicBezTo>
                <a:cubicBezTo>
                  <a:pt x="490644" y="1003082"/>
                  <a:pt x="414232" y="877700"/>
                  <a:pt x="393124" y="800444"/>
                </a:cubicBezTo>
                <a:cubicBezTo>
                  <a:pt x="372016" y="723189"/>
                  <a:pt x="376237" y="620604"/>
                  <a:pt x="372860" y="539549"/>
                </a:cubicBezTo>
                <a:cubicBezTo>
                  <a:pt x="369483" y="458494"/>
                  <a:pt x="345842" y="385882"/>
                  <a:pt x="372860" y="314115"/>
                </a:cubicBezTo>
                <a:cubicBezTo>
                  <a:pt x="399878" y="242348"/>
                  <a:pt x="537081" y="155805"/>
                  <a:pt x="534970" y="108945"/>
                </a:cubicBezTo>
                <a:cubicBezTo>
                  <a:pt x="532859" y="62085"/>
                  <a:pt x="362307" y="46888"/>
                  <a:pt x="284207" y="48154"/>
                </a:cubicBezTo>
                <a:cubicBezTo>
                  <a:pt x="206107" y="49420"/>
                  <a:pt x="76504" y="78127"/>
                  <a:pt x="66372" y="116544"/>
                </a:cubicBezTo>
                <a:cubicBezTo>
                  <a:pt x="56240" y="154961"/>
                  <a:pt x="194286" y="218285"/>
                  <a:pt x="223415" y="278654"/>
                </a:cubicBezTo>
                <a:cubicBezTo>
                  <a:pt x="252544" y="339023"/>
                  <a:pt x="243257" y="388416"/>
                  <a:pt x="241146" y="478758"/>
                </a:cubicBezTo>
                <a:cubicBezTo>
                  <a:pt x="239035" y="569100"/>
                  <a:pt x="230593" y="730788"/>
                  <a:pt x="210751" y="820708"/>
                </a:cubicBezTo>
                <a:cubicBezTo>
                  <a:pt x="190909" y="910628"/>
                  <a:pt x="130962" y="1017857"/>
                  <a:pt x="122097" y="1018279"/>
                </a:cubicBezTo>
                <a:cubicBezTo>
                  <a:pt x="113232" y="1018701"/>
                  <a:pt x="146160" y="902607"/>
                  <a:pt x="157558" y="823241"/>
                </a:cubicBezTo>
                <a:cubicBezTo>
                  <a:pt x="168956" y="743875"/>
                  <a:pt x="185421" y="628625"/>
                  <a:pt x="190487" y="542082"/>
                </a:cubicBezTo>
                <a:cubicBezTo>
                  <a:pt x="195553" y="455539"/>
                  <a:pt x="206529" y="357175"/>
                  <a:pt x="187954" y="303983"/>
                </a:cubicBezTo>
                <a:cubicBezTo>
                  <a:pt x="169379" y="250791"/>
                  <a:pt x="109010" y="248258"/>
                  <a:pt x="79037" y="222929"/>
                </a:cubicBezTo>
                <a:cubicBezTo>
                  <a:pt x="47797" y="188734"/>
                  <a:pt x="-5818" y="141029"/>
                  <a:pt x="515" y="98813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shade val="30000"/>
                  <a:satMod val="115000"/>
                  <a:lumMod val="11000"/>
                </a:schemeClr>
              </a:gs>
              <a:gs pos="57000">
                <a:schemeClr val="bg1">
                  <a:shade val="67500"/>
                  <a:satMod val="115000"/>
                  <a:lumMod val="0"/>
                  <a:lumOff val="100000"/>
                </a:schemeClr>
              </a:gs>
              <a:gs pos="100000">
                <a:schemeClr val="bg1">
                  <a:shade val="100000"/>
                  <a:satMod val="115000"/>
                  <a:lumMod val="41000"/>
                </a:schemeClr>
              </a:gs>
            </a:gsLst>
            <a:path path="circle">
              <a:fillToRect l="100000" b="100000"/>
            </a:path>
            <a:tileRect t="-100000" r="-100000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21142687">
            <a:off x="2839258" y="2201826"/>
            <a:ext cx="3563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b="1" dirty="0" smtClean="0">
                <a:solidFill>
                  <a:schemeClr val="bg1"/>
                </a:solidFill>
              </a:rPr>
              <a:t>WHO KNOWS ABOUT THE PROJECT?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1032098">
            <a:off x="3085808" y="2788609"/>
            <a:ext cx="369537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Simple </a:t>
            </a:r>
            <a:r>
              <a:rPr lang="en-US" sz="1400" dirty="0">
                <a:solidFill>
                  <a:schemeClr val="bg1"/>
                </a:solidFill>
              </a:rPr>
              <a:t>and clear communication towards the </a:t>
            </a:r>
            <a:r>
              <a:rPr lang="en-US" sz="1400" dirty="0" err="1">
                <a:solidFill>
                  <a:schemeClr val="bg1"/>
                </a:solidFill>
              </a:rPr>
              <a:t>programme</a:t>
            </a:r>
            <a:r>
              <a:rPr lang="en-US" sz="1400" dirty="0">
                <a:solidFill>
                  <a:schemeClr val="bg1"/>
                </a:solidFill>
              </a:rPr>
              <a:t> and the external </a:t>
            </a:r>
            <a:r>
              <a:rPr lang="en-US" sz="1400" dirty="0" smtClean="0">
                <a:solidFill>
                  <a:schemeClr val="bg1"/>
                </a:solidFill>
              </a:rPr>
              <a:t>stakeholders</a:t>
            </a:r>
            <a:endParaRPr lang="sl-S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The </a:t>
            </a:r>
            <a:r>
              <a:rPr lang="en-US" sz="1400" dirty="0">
                <a:solidFill>
                  <a:schemeClr val="bg1"/>
                </a:solidFill>
              </a:rPr>
              <a:t>project has a story to </a:t>
            </a:r>
            <a:r>
              <a:rPr lang="en-US" sz="1400" dirty="0" smtClean="0">
                <a:solidFill>
                  <a:schemeClr val="bg1"/>
                </a:solidFill>
              </a:rPr>
              <a:t>tell</a:t>
            </a:r>
            <a:endParaRPr lang="sl-S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There </a:t>
            </a:r>
            <a:r>
              <a:rPr lang="en-US" sz="1400" dirty="0">
                <a:solidFill>
                  <a:schemeClr val="bg1"/>
                </a:solidFill>
              </a:rPr>
              <a:t>is a clear communication </a:t>
            </a:r>
            <a:r>
              <a:rPr lang="en-US" sz="1400" dirty="0" smtClean="0">
                <a:solidFill>
                  <a:schemeClr val="bg1"/>
                </a:solidFill>
              </a:rPr>
              <a:t>strategy/plan/vision</a:t>
            </a:r>
            <a:endParaRPr lang="sl-S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The </a:t>
            </a:r>
            <a:r>
              <a:rPr lang="en-US" sz="1400" dirty="0">
                <a:solidFill>
                  <a:schemeClr val="bg1"/>
                </a:solidFill>
              </a:rPr>
              <a:t>project targets only the relevant/core stakeholders/target </a:t>
            </a:r>
            <a:r>
              <a:rPr lang="en-US" sz="1400" dirty="0" smtClean="0">
                <a:solidFill>
                  <a:schemeClr val="bg1"/>
                </a:solidFill>
              </a:rPr>
              <a:t>groups</a:t>
            </a:r>
            <a:endParaRPr lang="sl-S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If </a:t>
            </a:r>
            <a:r>
              <a:rPr lang="en-US" sz="1400" dirty="0">
                <a:solidFill>
                  <a:schemeClr val="bg1"/>
                </a:solidFill>
              </a:rPr>
              <a:t>relevant, the project appeals to the public to show concrete solutions to real problems (show how </a:t>
            </a:r>
            <a:r>
              <a:rPr lang="en-US" sz="1400" dirty="0" err="1">
                <a:solidFill>
                  <a:schemeClr val="bg1"/>
                </a:solidFill>
              </a:rPr>
              <a:t>Interreg</a:t>
            </a:r>
            <a:r>
              <a:rPr lang="en-US" sz="1400" dirty="0">
                <a:solidFill>
                  <a:schemeClr val="bg1"/>
                </a:solidFill>
              </a:rPr>
              <a:t> can help you</a:t>
            </a:r>
            <a:r>
              <a:rPr lang="en-US" sz="1400" dirty="0" smtClean="0">
                <a:solidFill>
                  <a:schemeClr val="bg1"/>
                </a:solidFill>
              </a:rPr>
              <a:t>)</a:t>
            </a:r>
          </a:p>
        </p:txBody>
      </p:sp>
      <p:pic>
        <p:nvPicPr>
          <p:cNvPr id="16" name="Picture 2" descr="EN Interreg V-A Slovenija-Mad&amp;zcaron;ars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939" y="6081342"/>
            <a:ext cx="1755813" cy="58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67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2-Point Star 4"/>
          <p:cNvSpPr/>
          <p:nvPr/>
        </p:nvSpPr>
        <p:spPr bwMode="auto">
          <a:xfrm>
            <a:off x="0" y="2573519"/>
            <a:ext cx="9144000" cy="4233446"/>
          </a:xfrm>
          <a:prstGeom prst="star32">
            <a:avLst/>
          </a:pr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QUALITY CHARACTERISTICS OF INTERREG PROJECTS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004F8A"/>
                </a:solidFill>
              </a:rPr>
              <a:t>Quality </a:t>
            </a:r>
            <a:r>
              <a:rPr lang="en-US" dirty="0" smtClean="0">
                <a:solidFill>
                  <a:srgbClr val="004F8A"/>
                </a:solidFill>
              </a:rPr>
              <a:t>I</a:t>
            </a:r>
            <a:r>
              <a:rPr lang="sl-SI" dirty="0" smtClean="0">
                <a:solidFill>
                  <a:srgbClr val="004F8A"/>
                </a:solidFill>
              </a:rPr>
              <a:t>NTERREG</a:t>
            </a:r>
            <a:r>
              <a:rPr lang="en-US" dirty="0" smtClean="0">
                <a:solidFill>
                  <a:srgbClr val="004F8A"/>
                </a:solidFill>
              </a:rPr>
              <a:t> </a:t>
            </a:r>
            <a:r>
              <a:rPr lang="en-US" dirty="0">
                <a:solidFill>
                  <a:srgbClr val="004F8A"/>
                </a:solidFill>
              </a:rPr>
              <a:t>project formula 2+2 ≥ 5 </a:t>
            </a:r>
          </a:p>
        </p:txBody>
      </p:sp>
      <p:grpSp>
        <p:nvGrpSpPr>
          <p:cNvPr id="6" name="Group 5"/>
          <p:cNvGrpSpPr/>
          <p:nvPr/>
        </p:nvGrpSpPr>
        <p:grpSpPr>
          <a:xfrm rot="300000">
            <a:off x="5895117" y="913965"/>
            <a:ext cx="1542472" cy="4823441"/>
            <a:chOff x="3249537" y="716266"/>
            <a:chExt cx="1542472" cy="4823441"/>
          </a:xfrm>
        </p:grpSpPr>
        <p:sp>
          <p:nvSpPr>
            <p:cNvPr id="34" name="Freeform 5"/>
            <p:cNvSpPr>
              <a:spLocks/>
            </p:cNvSpPr>
            <p:nvPr/>
          </p:nvSpPr>
          <p:spPr bwMode="auto">
            <a:xfrm rot="21240000">
              <a:off x="3249537" y="3131115"/>
              <a:ext cx="1542472" cy="2408592"/>
            </a:xfrm>
            <a:custGeom>
              <a:avLst/>
              <a:gdLst>
                <a:gd name="T0" fmla="*/ 0 w 534"/>
                <a:gd name="T1" fmla="*/ 787 h 835"/>
                <a:gd name="T2" fmla="*/ 48 w 534"/>
                <a:gd name="T3" fmla="*/ 835 h 835"/>
                <a:gd name="T4" fmla="*/ 486 w 534"/>
                <a:gd name="T5" fmla="*/ 835 h 835"/>
                <a:gd name="T6" fmla="*/ 534 w 534"/>
                <a:gd name="T7" fmla="*/ 787 h 835"/>
                <a:gd name="T8" fmla="*/ 534 w 534"/>
                <a:gd name="T9" fmla="*/ 163 h 835"/>
                <a:gd name="T10" fmla="*/ 267 w 534"/>
                <a:gd name="T11" fmla="*/ 0 h 835"/>
                <a:gd name="T12" fmla="*/ 0 w 534"/>
                <a:gd name="T13" fmla="*/ 163 h 835"/>
                <a:gd name="T14" fmla="*/ 0 w 534"/>
                <a:gd name="T15" fmla="*/ 787 h 8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4" h="835">
                  <a:moveTo>
                    <a:pt x="0" y="787"/>
                  </a:moveTo>
                  <a:cubicBezTo>
                    <a:pt x="0" y="814"/>
                    <a:pt x="22" y="835"/>
                    <a:pt x="48" y="835"/>
                  </a:cubicBezTo>
                  <a:cubicBezTo>
                    <a:pt x="486" y="835"/>
                    <a:pt x="486" y="835"/>
                    <a:pt x="486" y="835"/>
                  </a:cubicBezTo>
                  <a:cubicBezTo>
                    <a:pt x="512" y="835"/>
                    <a:pt x="534" y="814"/>
                    <a:pt x="534" y="787"/>
                  </a:cubicBezTo>
                  <a:cubicBezTo>
                    <a:pt x="534" y="163"/>
                    <a:pt x="534" y="163"/>
                    <a:pt x="534" y="163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0" y="163"/>
                    <a:pt x="0" y="163"/>
                    <a:pt x="0" y="163"/>
                  </a:cubicBezTo>
                  <a:lnTo>
                    <a:pt x="0" y="787"/>
                  </a:lnTo>
                  <a:close/>
                </a:path>
              </a:pathLst>
            </a:custGeom>
            <a:gradFill>
              <a:gsLst>
                <a:gs pos="4000">
                  <a:srgbClr val="2DBEFF"/>
                </a:gs>
                <a:gs pos="100000">
                  <a:srgbClr val="9BE0FF"/>
                </a:gs>
              </a:gsLst>
              <a:lin ang="162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>
                <a:solidFill>
                  <a:prstClr val="black"/>
                </a:solidFill>
              </a:endParaRPr>
            </a:p>
          </p:txBody>
        </p:sp>
        <p:grpSp>
          <p:nvGrpSpPr>
            <p:cNvPr id="35" name="Group 34"/>
            <p:cNvGrpSpPr/>
            <p:nvPr/>
          </p:nvGrpSpPr>
          <p:grpSpPr>
            <a:xfrm rot="21300000">
              <a:off x="3770418" y="3309707"/>
              <a:ext cx="298419" cy="298419"/>
              <a:chOff x="3735589" y="2783692"/>
              <a:chExt cx="179368" cy="179368"/>
            </a:xfrm>
          </p:grpSpPr>
          <p:sp>
            <p:nvSpPr>
              <p:cNvPr id="40" name="Oval 39"/>
              <p:cNvSpPr/>
              <p:nvPr/>
            </p:nvSpPr>
            <p:spPr>
              <a:xfrm>
                <a:off x="3752850" y="2797969"/>
                <a:ext cx="147638" cy="14763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800"/>
                <a:endParaRPr lang="en-US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3735589" y="2783692"/>
                <a:ext cx="179368" cy="179368"/>
              </a:xfrm>
              <a:custGeom>
                <a:avLst/>
                <a:gdLst>
                  <a:gd name="connsiteX0" fmla="*/ 89684 w 179368"/>
                  <a:gd name="connsiteY0" fmla="*/ 0 h 179368"/>
                  <a:gd name="connsiteX1" fmla="*/ 179368 w 179368"/>
                  <a:gd name="connsiteY1" fmla="*/ 89684 h 179368"/>
                  <a:gd name="connsiteX2" fmla="*/ 89684 w 179368"/>
                  <a:gd name="connsiteY2" fmla="*/ 179368 h 179368"/>
                  <a:gd name="connsiteX3" fmla="*/ 0 w 179368"/>
                  <a:gd name="connsiteY3" fmla="*/ 89684 h 179368"/>
                  <a:gd name="connsiteX4" fmla="*/ 89684 w 179368"/>
                  <a:gd name="connsiteY4" fmla="*/ 0 h 179368"/>
                  <a:gd name="connsiteX5" fmla="*/ 89684 w 179368"/>
                  <a:gd name="connsiteY5" fmla="*/ 26979 h 179368"/>
                  <a:gd name="connsiteX6" fmla="*/ 26979 w 179368"/>
                  <a:gd name="connsiteY6" fmla="*/ 89684 h 179368"/>
                  <a:gd name="connsiteX7" fmla="*/ 89684 w 179368"/>
                  <a:gd name="connsiteY7" fmla="*/ 152389 h 179368"/>
                  <a:gd name="connsiteX8" fmla="*/ 152389 w 179368"/>
                  <a:gd name="connsiteY8" fmla="*/ 89684 h 179368"/>
                  <a:gd name="connsiteX9" fmla="*/ 89684 w 179368"/>
                  <a:gd name="connsiteY9" fmla="*/ 26979 h 1793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79368" h="179368">
                    <a:moveTo>
                      <a:pt x="89684" y="0"/>
                    </a:moveTo>
                    <a:cubicBezTo>
                      <a:pt x="139215" y="0"/>
                      <a:pt x="179368" y="40153"/>
                      <a:pt x="179368" y="89684"/>
                    </a:cubicBezTo>
                    <a:cubicBezTo>
                      <a:pt x="179368" y="139215"/>
                      <a:pt x="139215" y="179368"/>
                      <a:pt x="89684" y="179368"/>
                    </a:cubicBezTo>
                    <a:cubicBezTo>
                      <a:pt x="40153" y="179368"/>
                      <a:pt x="0" y="139215"/>
                      <a:pt x="0" y="89684"/>
                    </a:cubicBezTo>
                    <a:cubicBezTo>
                      <a:pt x="0" y="40153"/>
                      <a:pt x="40153" y="0"/>
                      <a:pt x="89684" y="0"/>
                    </a:cubicBezTo>
                    <a:close/>
                    <a:moveTo>
                      <a:pt x="89684" y="26979"/>
                    </a:moveTo>
                    <a:cubicBezTo>
                      <a:pt x="55053" y="26979"/>
                      <a:pt x="26979" y="55053"/>
                      <a:pt x="26979" y="89684"/>
                    </a:cubicBezTo>
                    <a:cubicBezTo>
                      <a:pt x="26979" y="124315"/>
                      <a:pt x="55053" y="152389"/>
                      <a:pt x="89684" y="152389"/>
                    </a:cubicBezTo>
                    <a:cubicBezTo>
                      <a:pt x="124315" y="152389"/>
                      <a:pt x="152389" y="124315"/>
                      <a:pt x="152389" y="89684"/>
                    </a:cubicBezTo>
                    <a:cubicBezTo>
                      <a:pt x="152389" y="55053"/>
                      <a:pt x="124315" y="26979"/>
                      <a:pt x="89684" y="26979"/>
                    </a:cubicBezTo>
                    <a:close/>
                  </a:path>
                </a:pathLst>
              </a:custGeom>
              <a:solidFill>
                <a:srgbClr val="BEBEBE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952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800"/>
                <a:endParaRPr lang="en-US" sz="135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6" name="Freeform 35"/>
            <p:cNvSpPr/>
            <p:nvPr/>
          </p:nvSpPr>
          <p:spPr>
            <a:xfrm rot="21300000">
              <a:off x="3792399" y="3102936"/>
              <a:ext cx="222823" cy="274583"/>
            </a:xfrm>
            <a:custGeom>
              <a:avLst/>
              <a:gdLst>
                <a:gd name="connsiteX0" fmla="*/ 0 w 191336"/>
                <a:gd name="connsiteY0" fmla="*/ 0 h 229406"/>
                <a:gd name="connsiteX1" fmla="*/ 191336 w 191336"/>
                <a:gd name="connsiteY1" fmla="*/ 0 h 229406"/>
                <a:gd name="connsiteX2" fmla="*/ 143502 w 191336"/>
                <a:gd name="connsiteY2" fmla="*/ 229406 h 229406"/>
                <a:gd name="connsiteX3" fmla="*/ 137714 w 191336"/>
                <a:gd name="connsiteY3" fmla="*/ 229406 h 229406"/>
                <a:gd name="connsiteX4" fmla="*/ 129568 w 191336"/>
                <a:gd name="connsiteY4" fmla="*/ 213792 h 229406"/>
                <a:gd name="connsiteX5" fmla="*/ 131713 w 191336"/>
                <a:gd name="connsiteY5" fmla="*/ 213792 h 229406"/>
                <a:gd name="connsiteX6" fmla="*/ 167757 w 191336"/>
                <a:gd name="connsiteY6" fmla="*/ 15617 h 229406"/>
                <a:gd name="connsiteX7" fmla="*/ 23581 w 191336"/>
                <a:gd name="connsiteY7" fmla="*/ 15617 h 229406"/>
                <a:gd name="connsiteX8" fmla="*/ 59360 w 191336"/>
                <a:gd name="connsiteY8" fmla="*/ 212336 h 229406"/>
                <a:gd name="connsiteX9" fmla="*/ 47365 w 191336"/>
                <a:gd name="connsiteY9" fmla="*/ 227154 h 229406"/>
                <a:gd name="connsiteX10" fmla="*/ 0 w 191336"/>
                <a:gd name="connsiteY10" fmla="*/ 0 h 229406"/>
                <a:gd name="connsiteX0" fmla="*/ 0 w 191336"/>
                <a:gd name="connsiteY0" fmla="*/ 0 h 229406"/>
                <a:gd name="connsiteX1" fmla="*/ 191336 w 191336"/>
                <a:gd name="connsiteY1" fmla="*/ 0 h 229406"/>
                <a:gd name="connsiteX2" fmla="*/ 143502 w 191336"/>
                <a:gd name="connsiteY2" fmla="*/ 229406 h 229406"/>
                <a:gd name="connsiteX3" fmla="*/ 137714 w 191336"/>
                <a:gd name="connsiteY3" fmla="*/ 229406 h 229406"/>
                <a:gd name="connsiteX4" fmla="*/ 129568 w 191336"/>
                <a:gd name="connsiteY4" fmla="*/ 213792 h 229406"/>
                <a:gd name="connsiteX5" fmla="*/ 131713 w 191336"/>
                <a:gd name="connsiteY5" fmla="*/ 213792 h 229406"/>
                <a:gd name="connsiteX6" fmla="*/ 164732 w 191336"/>
                <a:gd name="connsiteY6" fmla="*/ 22212 h 229406"/>
                <a:gd name="connsiteX7" fmla="*/ 23581 w 191336"/>
                <a:gd name="connsiteY7" fmla="*/ 15617 h 229406"/>
                <a:gd name="connsiteX8" fmla="*/ 59360 w 191336"/>
                <a:gd name="connsiteY8" fmla="*/ 212336 h 229406"/>
                <a:gd name="connsiteX9" fmla="*/ 47365 w 191336"/>
                <a:gd name="connsiteY9" fmla="*/ 227154 h 229406"/>
                <a:gd name="connsiteX10" fmla="*/ 0 w 191336"/>
                <a:gd name="connsiteY10" fmla="*/ 0 h 229406"/>
                <a:gd name="connsiteX0" fmla="*/ 0 w 191336"/>
                <a:gd name="connsiteY0" fmla="*/ 0 h 229406"/>
                <a:gd name="connsiteX1" fmla="*/ 191336 w 191336"/>
                <a:gd name="connsiteY1" fmla="*/ 0 h 229406"/>
                <a:gd name="connsiteX2" fmla="*/ 143502 w 191336"/>
                <a:gd name="connsiteY2" fmla="*/ 229406 h 229406"/>
                <a:gd name="connsiteX3" fmla="*/ 137714 w 191336"/>
                <a:gd name="connsiteY3" fmla="*/ 229406 h 229406"/>
                <a:gd name="connsiteX4" fmla="*/ 129568 w 191336"/>
                <a:gd name="connsiteY4" fmla="*/ 213792 h 229406"/>
                <a:gd name="connsiteX5" fmla="*/ 131713 w 191336"/>
                <a:gd name="connsiteY5" fmla="*/ 213792 h 229406"/>
                <a:gd name="connsiteX6" fmla="*/ 164732 w 191336"/>
                <a:gd name="connsiteY6" fmla="*/ 22212 h 229406"/>
                <a:gd name="connsiteX7" fmla="*/ 23581 w 191336"/>
                <a:gd name="connsiteY7" fmla="*/ 15617 h 229406"/>
                <a:gd name="connsiteX8" fmla="*/ 59360 w 191336"/>
                <a:gd name="connsiteY8" fmla="*/ 212336 h 229406"/>
                <a:gd name="connsiteX9" fmla="*/ 47365 w 191336"/>
                <a:gd name="connsiteY9" fmla="*/ 227154 h 229406"/>
                <a:gd name="connsiteX10" fmla="*/ 0 w 191336"/>
                <a:gd name="connsiteY10" fmla="*/ 0 h 229406"/>
                <a:gd name="connsiteX0" fmla="*/ 0 w 191336"/>
                <a:gd name="connsiteY0" fmla="*/ 0 h 229406"/>
                <a:gd name="connsiteX1" fmla="*/ 191336 w 191336"/>
                <a:gd name="connsiteY1" fmla="*/ 0 h 229406"/>
                <a:gd name="connsiteX2" fmla="*/ 143502 w 191336"/>
                <a:gd name="connsiteY2" fmla="*/ 229406 h 229406"/>
                <a:gd name="connsiteX3" fmla="*/ 137714 w 191336"/>
                <a:gd name="connsiteY3" fmla="*/ 229406 h 229406"/>
                <a:gd name="connsiteX4" fmla="*/ 129568 w 191336"/>
                <a:gd name="connsiteY4" fmla="*/ 213792 h 229406"/>
                <a:gd name="connsiteX5" fmla="*/ 131713 w 191336"/>
                <a:gd name="connsiteY5" fmla="*/ 213792 h 229406"/>
                <a:gd name="connsiteX6" fmla="*/ 164732 w 191336"/>
                <a:gd name="connsiteY6" fmla="*/ 22212 h 229406"/>
                <a:gd name="connsiteX7" fmla="*/ 26633 w 191336"/>
                <a:gd name="connsiteY7" fmla="*/ 10656 h 229406"/>
                <a:gd name="connsiteX8" fmla="*/ 59360 w 191336"/>
                <a:gd name="connsiteY8" fmla="*/ 212336 h 229406"/>
                <a:gd name="connsiteX9" fmla="*/ 47365 w 191336"/>
                <a:gd name="connsiteY9" fmla="*/ 227154 h 229406"/>
                <a:gd name="connsiteX10" fmla="*/ 0 w 191336"/>
                <a:gd name="connsiteY10" fmla="*/ 0 h 229406"/>
                <a:gd name="connsiteX0" fmla="*/ 0 w 191336"/>
                <a:gd name="connsiteY0" fmla="*/ 33 h 229439"/>
                <a:gd name="connsiteX1" fmla="*/ 191336 w 191336"/>
                <a:gd name="connsiteY1" fmla="*/ 33 h 229439"/>
                <a:gd name="connsiteX2" fmla="*/ 143502 w 191336"/>
                <a:gd name="connsiteY2" fmla="*/ 229439 h 229439"/>
                <a:gd name="connsiteX3" fmla="*/ 137714 w 191336"/>
                <a:gd name="connsiteY3" fmla="*/ 229439 h 229439"/>
                <a:gd name="connsiteX4" fmla="*/ 129568 w 191336"/>
                <a:gd name="connsiteY4" fmla="*/ 213825 h 229439"/>
                <a:gd name="connsiteX5" fmla="*/ 131713 w 191336"/>
                <a:gd name="connsiteY5" fmla="*/ 213825 h 229439"/>
                <a:gd name="connsiteX6" fmla="*/ 164732 w 191336"/>
                <a:gd name="connsiteY6" fmla="*/ 22245 h 229439"/>
                <a:gd name="connsiteX7" fmla="*/ 26633 w 191336"/>
                <a:gd name="connsiteY7" fmla="*/ 10689 h 229439"/>
                <a:gd name="connsiteX8" fmla="*/ 59360 w 191336"/>
                <a:gd name="connsiteY8" fmla="*/ 212369 h 229439"/>
                <a:gd name="connsiteX9" fmla="*/ 47365 w 191336"/>
                <a:gd name="connsiteY9" fmla="*/ 227187 h 229439"/>
                <a:gd name="connsiteX10" fmla="*/ 0 w 191336"/>
                <a:gd name="connsiteY10" fmla="*/ 33 h 229439"/>
                <a:gd name="connsiteX0" fmla="*/ 0 w 191336"/>
                <a:gd name="connsiteY0" fmla="*/ 8717 h 238123"/>
                <a:gd name="connsiteX1" fmla="*/ 191336 w 191336"/>
                <a:gd name="connsiteY1" fmla="*/ 8717 h 238123"/>
                <a:gd name="connsiteX2" fmla="*/ 143502 w 191336"/>
                <a:gd name="connsiteY2" fmla="*/ 238123 h 238123"/>
                <a:gd name="connsiteX3" fmla="*/ 137714 w 191336"/>
                <a:gd name="connsiteY3" fmla="*/ 238123 h 238123"/>
                <a:gd name="connsiteX4" fmla="*/ 129568 w 191336"/>
                <a:gd name="connsiteY4" fmla="*/ 222509 h 238123"/>
                <a:gd name="connsiteX5" fmla="*/ 131713 w 191336"/>
                <a:gd name="connsiteY5" fmla="*/ 222509 h 238123"/>
                <a:gd name="connsiteX6" fmla="*/ 164732 w 191336"/>
                <a:gd name="connsiteY6" fmla="*/ 30929 h 238123"/>
                <a:gd name="connsiteX7" fmla="*/ 26633 w 191336"/>
                <a:gd name="connsiteY7" fmla="*/ 19373 h 238123"/>
                <a:gd name="connsiteX8" fmla="*/ 59360 w 191336"/>
                <a:gd name="connsiteY8" fmla="*/ 221053 h 238123"/>
                <a:gd name="connsiteX9" fmla="*/ 47365 w 191336"/>
                <a:gd name="connsiteY9" fmla="*/ 235871 h 238123"/>
                <a:gd name="connsiteX10" fmla="*/ 0 w 191336"/>
                <a:gd name="connsiteY10" fmla="*/ 8717 h 238123"/>
                <a:gd name="connsiteX0" fmla="*/ 0 w 191336"/>
                <a:gd name="connsiteY0" fmla="*/ 14104 h 243510"/>
                <a:gd name="connsiteX1" fmla="*/ 191336 w 191336"/>
                <a:gd name="connsiteY1" fmla="*/ 14104 h 243510"/>
                <a:gd name="connsiteX2" fmla="*/ 143502 w 191336"/>
                <a:gd name="connsiteY2" fmla="*/ 243510 h 243510"/>
                <a:gd name="connsiteX3" fmla="*/ 137714 w 191336"/>
                <a:gd name="connsiteY3" fmla="*/ 243510 h 243510"/>
                <a:gd name="connsiteX4" fmla="*/ 129568 w 191336"/>
                <a:gd name="connsiteY4" fmla="*/ 227896 h 243510"/>
                <a:gd name="connsiteX5" fmla="*/ 131713 w 191336"/>
                <a:gd name="connsiteY5" fmla="*/ 227896 h 243510"/>
                <a:gd name="connsiteX6" fmla="*/ 164732 w 191336"/>
                <a:gd name="connsiteY6" fmla="*/ 36316 h 243510"/>
                <a:gd name="connsiteX7" fmla="*/ 26633 w 191336"/>
                <a:gd name="connsiteY7" fmla="*/ 24760 h 243510"/>
                <a:gd name="connsiteX8" fmla="*/ 59360 w 191336"/>
                <a:gd name="connsiteY8" fmla="*/ 226440 h 243510"/>
                <a:gd name="connsiteX9" fmla="*/ 47365 w 191336"/>
                <a:gd name="connsiteY9" fmla="*/ 241258 h 243510"/>
                <a:gd name="connsiteX10" fmla="*/ 0 w 191336"/>
                <a:gd name="connsiteY10" fmla="*/ 14104 h 243510"/>
                <a:gd name="connsiteX0" fmla="*/ 0 w 191336"/>
                <a:gd name="connsiteY0" fmla="*/ 14104 h 243510"/>
                <a:gd name="connsiteX1" fmla="*/ 191336 w 191336"/>
                <a:gd name="connsiteY1" fmla="*/ 14104 h 243510"/>
                <a:gd name="connsiteX2" fmla="*/ 143502 w 191336"/>
                <a:gd name="connsiteY2" fmla="*/ 243510 h 243510"/>
                <a:gd name="connsiteX3" fmla="*/ 137714 w 191336"/>
                <a:gd name="connsiteY3" fmla="*/ 243510 h 243510"/>
                <a:gd name="connsiteX4" fmla="*/ 129568 w 191336"/>
                <a:gd name="connsiteY4" fmla="*/ 227896 h 243510"/>
                <a:gd name="connsiteX5" fmla="*/ 131713 w 191336"/>
                <a:gd name="connsiteY5" fmla="*/ 227896 h 243510"/>
                <a:gd name="connsiteX6" fmla="*/ 164732 w 191336"/>
                <a:gd name="connsiteY6" fmla="*/ 36316 h 243510"/>
                <a:gd name="connsiteX7" fmla="*/ 26633 w 191336"/>
                <a:gd name="connsiteY7" fmla="*/ 24760 h 243510"/>
                <a:gd name="connsiteX8" fmla="*/ 59360 w 191336"/>
                <a:gd name="connsiteY8" fmla="*/ 226440 h 243510"/>
                <a:gd name="connsiteX9" fmla="*/ 47365 w 191336"/>
                <a:gd name="connsiteY9" fmla="*/ 241258 h 243510"/>
                <a:gd name="connsiteX10" fmla="*/ 0 w 191336"/>
                <a:gd name="connsiteY10" fmla="*/ 14104 h 243510"/>
                <a:gd name="connsiteX0" fmla="*/ 0 w 191336"/>
                <a:gd name="connsiteY0" fmla="*/ 14104 h 243510"/>
                <a:gd name="connsiteX1" fmla="*/ 191336 w 191336"/>
                <a:gd name="connsiteY1" fmla="*/ 14104 h 243510"/>
                <a:gd name="connsiteX2" fmla="*/ 143502 w 191336"/>
                <a:gd name="connsiteY2" fmla="*/ 243510 h 243510"/>
                <a:gd name="connsiteX3" fmla="*/ 137714 w 191336"/>
                <a:gd name="connsiteY3" fmla="*/ 243510 h 243510"/>
                <a:gd name="connsiteX4" fmla="*/ 129568 w 191336"/>
                <a:gd name="connsiteY4" fmla="*/ 227896 h 243510"/>
                <a:gd name="connsiteX5" fmla="*/ 131713 w 191336"/>
                <a:gd name="connsiteY5" fmla="*/ 227896 h 243510"/>
                <a:gd name="connsiteX6" fmla="*/ 164732 w 191336"/>
                <a:gd name="connsiteY6" fmla="*/ 36316 h 243510"/>
                <a:gd name="connsiteX7" fmla="*/ 26633 w 191336"/>
                <a:gd name="connsiteY7" fmla="*/ 24760 h 243510"/>
                <a:gd name="connsiteX8" fmla="*/ 59360 w 191336"/>
                <a:gd name="connsiteY8" fmla="*/ 226440 h 243510"/>
                <a:gd name="connsiteX9" fmla="*/ 47365 w 191336"/>
                <a:gd name="connsiteY9" fmla="*/ 241258 h 243510"/>
                <a:gd name="connsiteX10" fmla="*/ 0 w 191336"/>
                <a:gd name="connsiteY10" fmla="*/ 14104 h 243510"/>
                <a:gd name="connsiteX0" fmla="*/ 0 w 191336"/>
                <a:gd name="connsiteY0" fmla="*/ 14104 h 243510"/>
                <a:gd name="connsiteX1" fmla="*/ 191336 w 191336"/>
                <a:gd name="connsiteY1" fmla="*/ 14104 h 243510"/>
                <a:gd name="connsiteX2" fmla="*/ 143502 w 191336"/>
                <a:gd name="connsiteY2" fmla="*/ 243510 h 243510"/>
                <a:gd name="connsiteX3" fmla="*/ 137714 w 191336"/>
                <a:gd name="connsiteY3" fmla="*/ 243510 h 243510"/>
                <a:gd name="connsiteX4" fmla="*/ 129568 w 191336"/>
                <a:gd name="connsiteY4" fmla="*/ 227896 h 243510"/>
                <a:gd name="connsiteX5" fmla="*/ 131713 w 191336"/>
                <a:gd name="connsiteY5" fmla="*/ 227896 h 243510"/>
                <a:gd name="connsiteX6" fmla="*/ 167786 w 191336"/>
                <a:gd name="connsiteY6" fmla="*/ 31356 h 243510"/>
                <a:gd name="connsiteX7" fmla="*/ 26633 w 191336"/>
                <a:gd name="connsiteY7" fmla="*/ 24760 h 243510"/>
                <a:gd name="connsiteX8" fmla="*/ 59360 w 191336"/>
                <a:gd name="connsiteY8" fmla="*/ 226440 h 243510"/>
                <a:gd name="connsiteX9" fmla="*/ 47365 w 191336"/>
                <a:gd name="connsiteY9" fmla="*/ 241258 h 243510"/>
                <a:gd name="connsiteX10" fmla="*/ 0 w 191336"/>
                <a:gd name="connsiteY10" fmla="*/ 14104 h 243510"/>
                <a:gd name="connsiteX0" fmla="*/ 0 w 191336"/>
                <a:gd name="connsiteY0" fmla="*/ 16588 h 245994"/>
                <a:gd name="connsiteX1" fmla="*/ 191336 w 191336"/>
                <a:gd name="connsiteY1" fmla="*/ 16588 h 245994"/>
                <a:gd name="connsiteX2" fmla="*/ 143502 w 191336"/>
                <a:gd name="connsiteY2" fmla="*/ 245994 h 245994"/>
                <a:gd name="connsiteX3" fmla="*/ 137714 w 191336"/>
                <a:gd name="connsiteY3" fmla="*/ 245994 h 245994"/>
                <a:gd name="connsiteX4" fmla="*/ 129568 w 191336"/>
                <a:gd name="connsiteY4" fmla="*/ 230380 h 245994"/>
                <a:gd name="connsiteX5" fmla="*/ 131713 w 191336"/>
                <a:gd name="connsiteY5" fmla="*/ 230380 h 245994"/>
                <a:gd name="connsiteX6" fmla="*/ 167786 w 191336"/>
                <a:gd name="connsiteY6" fmla="*/ 33840 h 245994"/>
                <a:gd name="connsiteX7" fmla="*/ 26633 w 191336"/>
                <a:gd name="connsiteY7" fmla="*/ 27244 h 245994"/>
                <a:gd name="connsiteX8" fmla="*/ 59360 w 191336"/>
                <a:gd name="connsiteY8" fmla="*/ 228924 h 245994"/>
                <a:gd name="connsiteX9" fmla="*/ 47365 w 191336"/>
                <a:gd name="connsiteY9" fmla="*/ 243742 h 245994"/>
                <a:gd name="connsiteX10" fmla="*/ 0 w 191336"/>
                <a:gd name="connsiteY10" fmla="*/ 16588 h 245994"/>
                <a:gd name="connsiteX0" fmla="*/ 0 w 191336"/>
                <a:gd name="connsiteY0" fmla="*/ 16588 h 245994"/>
                <a:gd name="connsiteX1" fmla="*/ 191336 w 191336"/>
                <a:gd name="connsiteY1" fmla="*/ 16588 h 245994"/>
                <a:gd name="connsiteX2" fmla="*/ 143502 w 191336"/>
                <a:gd name="connsiteY2" fmla="*/ 245994 h 245994"/>
                <a:gd name="connsiteX3" fmla="*/ 137714 w 191336"/>
                <a:gd name="connsiteY3" fmla="*/ 245994 h 245994"/>
                <a:gd name="connsiteX4" fmla="*/ 129568 w 191336"/>
                <a:gd name="connsiteY4" fmla="*/ 230380 h 245994"/>
                <a:gd name="connsiteX5" fmla="*/ 131713 w 191336"/>
                <a:gd name="connsiteY5" fmla="*/ 230380 h 245994"/>
                <a:gd name="connsiteX6" fmla="*/ 167786 w 191336"/>
                <a:gd name="connsiteY6" fmla="*/ 33840 h 245994"/>
                <a:gd name="connsiteX7" fmla="*/ 26633 w 191336"/>
                <a:gd name="connsiteY7" fmla="*/ 27244 h 245994"/>
                <a:gd name="connsiteX8" fmla="*/ 59360 w 191336"/>
                <a:gd name="connsiteY8" fmla="*/ 228924 h 245994"/>
                <a:gd name="connsiteX9" fmla="*/ 47365 w 191336"/>
                <a:gd name="connsiteY9" fmla="*/ 243742 h 245994"/>
                <a:gd name="connsiteX10" fmla="*/ 0 w 191336"/>
                <a:gd name="connsiteY10" fmla="*/ 16588 h 245994"/>
                <a:gd name="connsiteX0" fmla="*/ 0 w 191336"/>
                <a:gd name="connsiteY0" fmla="*/ 16588 h 245994"/>
                <a:gd name="connsiteX1" fmla="*/ 191336 w 191336"/>
                <a:gd name="connsiteY1" fmla="*/ 16588 h 245994"/>
                <a:gd name="connsiteX2" fmla="*/ 143502 w 191336"/>
                <a:gd name="connsiteY2" fmla="*/ 245994 h 245994"/>
                <a:gd name="connsiteX3" fmla="*/ 137714 w 191336"/>
                <a:gd name="connsiteY3" fmla="*/ 245994 h 245994"/>
                <a:gd name="connsiteX4" fmla="*/ 129568 w 191336"/>
                <a:gd name="connsiteY4" fmla="*/ 230380 h 245994"/>
                <a:gd name="connsiteX5" fmla="*/ 131713 w 191336"/>
                <a:gd name="connsiteY5" fmla="*/ 230380 h 245994"/>
                <a:gd name="connsiteX6" fmla="*/ 167786 w 191336"/>
                <a:gd name="connsiteY6" fmla="*/ 33840 h 245994"/>
                <a:gd name="connsiteX7" fmla="*/ 26633 w 191336"/>
                <a:gd name="connsiteY7" fmla="*/ 27244 h 245994"/>
                <a:gd name="connsiteX8" fmla="*/ 59360 w 191336"/>
                <a:gd name="connsiteY8" fmla="*/ 228924 h 245994"/>
                <a:gd name="connsiteX9" fmla="*/ 47365 w 191336"/>
                <a:gd name="connsiteY9" fmla="*/ 243742 h 245994"/>
                <a:gd name="connsiteX10" fmla="*/ 0 w 191336"/>
                <a:gd name="connsiteY10" fmla="*/ 16588 h 245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1336" h="245994">
                  <a:moveTo>
                    <a:pt x="0" y="16588"/>
                  </a:moveTo>
                  <a:cubicBezTo>
                    <a:pt x="61802" y="-7901"/>
                    <a:pt x="127229" y="-3026"/>
                    <a:pt x="191336" y="16588"/>
                  </a:cubicBezTo>
                  <a:lnTo>
                    <a:pt x="143502" y="245994"/>
                  </a:lnTo>
                  <a:lnTo>
                    <a:pt x="137714" y="245994"/>
                  </a:lnTo>
                  <a:lnTo>
                    <a:pt x="129568" y="230380"/>
                  </a:lnTo>
                  <a:lnTo>
                    <a:pt x="131713" y="230380"/>
                  </a:lnTo>
                  <a:cubicBezTo>
                    <a:pt x="143737" y="164867"/>
                    <a:pt x="152601" y="97775"/>
                    <a:pt x="167786" y="33840"/>
                  </a:cubicBezTo>
                  <a:cubicBezTo>
                    <a:pt x="120435" y="13662"/>
                    <a:pt x="75058" y="17973"/>
                    <a:pt x="26633" y="27244"/>
                  </a:cubicBezTo>
                  <a:lnTo>
                    <a:pt x="59360" y="228924"/>
                  </a:lnTo>
                  <a:lnTo>
                    <a:pt x="47365" y="243742"/>
                  </a:lnTo>
                  <a:cubicBezTo>
                    <a:pt x="31577" y="168024"/>
                    <a:pt x="12736" y="97266"/>
                    <a:pt x="0" y="1658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37" name="Freeform 36"/>
            <p:cNvSpPr/>
            <p:nvPr/>
          </p:nvSpPr>
          <p:spPr>
            <a:xfrm rot="21300000">
              <a:off x="3748743" y="739910"/>
              <a:ext cx="90503" cy="2438091"/>
            </a:xfrm>
            <a:custGeom>
              <a:avLst/>
              <a:gdLst>
                <a:gd name="connsiteX0" fmla="*/ 176213 w 176213"/>
                <a:gd name="connsiteY0" fmla="*/ 1362075 h 1362075"/>
                <a:gd name="connsiteX1" fmla="*/ 57150 w 176213"/>
                <a:gd name="connsiteY1" fmla="*/ 533400 h 1362075"/>
                <a:gd name="connsiteX2" fmla="*/ 0 w 176213"/>
                <a:gd name="connsiteY2" fmla="*/ 0 h 1362075"/>
                <a:gd name="connsiteX0" fmla="*/ 326874 w 326874"/>
                <a:gd name="connsiteY0" fmla="*/ 3176056 h 3176056"/>
                <a:gd name="connsiteX1" fmla="*/ 207811 w 326874"/>
                <a:gd name="connsiteY1" fmla="*/ 2347381 h 3176056"/>
                <a:gd name="connsiteX2" fmla="*/ 0 w 326874"/>
                <a:gd name="connsiteY2" fmla="*/ 0 h 3176056"/>
                <a:gd name="connsiteX0" fmla="*/ 125718 w 332750"/>
                <a:gd name="connsiteY0" fmla="*/ 3478723 h 3478723"/>
                <a:gd name="connsiteX1" fmla="*/ 6655 w 332750"/>
                <a:gd name="connsiteY1" fmla="*/ 2650048 h 3478723"/>
                <a:gd name="connsiteX2" fmla="*/ 332750 w 332750"/>
                <a:gd name="connsiteY2" fmla="*/ 0 h 3478723"/>
                <a:gd name="connsiteX0" fmla="*/ 15195 w 222227"/>
                <a:gd name="connsiteY0" fmla="*/ 3478723 h 3478723"/>
                <a:gd name="connsiteX1" fmla="*/ 70215 w 222227"/>
                <a:gd name="connsiteY1" fmla="*/ 2656961 h 3478723"/>
                <a:gd name="connsiteX2" fmla="*/ 222227 w 222227"/>
                <a:gd name="connsiteY2" fmla="*/ 0 h 3478723"/>
                <a:gd name="connsiteX0" fmla="*/ 10490 w 217522"/>
                <a:gd name="connsiteY0" fmla="*/ 3478723 h 3478723"/>
                <a:gd name="connsiteX1" fmla="*/ 65510 w 217522"/>
                <a:gd name="connsiteY1" fmla="*/ 2656961 h 3478723"/>
                <a:gd name="connsiteX2" fmla="*/ 217522 w 217522"/>
                <a:gd name="connsiteY2" fmla="*/ 0 h 3478723"/>
                <a:gd name="connsiteX0" fmla="*/ 17195 w 209883"/>
                <a:gd name="connsiteY0" fmla="*/ 3504934 h 3504934"/>
                <a:gd name="connsiteX1" fmla="*/ 57871 w 209883"/>
                <a:gd name="connsiteY1" fmla="*/ 2656961 h 3504934"/>
                <a:gd name="connsiteX2" fmla="*/ 209883 w 209883"/>
                <a:gd name="connsiteY2" fmla="*/ 0 h 3504934"/>
                <a:gd name="connsiteX0" fmla="*/ 0 w 192688"/>
                <a:gd name="connsiteY0" fmla="*/ 3504934 h 3504934"/>
                <a:gd name="connsiteX1" fmla="*/ 40676 w 192688"/>
                <a:gd name="connsiteY1" fmla="*/ 2656961 h 3504934"/>
                <a:gd name="connsiteX2" fmla="*/ 192688 w 192688"/>
                <a:gd name="connsiteY2" fmla="*/ 0 h 3504934"/>
                <a:gd name="connsiteX0" fmla="*/ 0 w 192688"/>
                <a:gd name="connsiteY0" fmla="*/ 3504934 h 3504934"/>
                <a:gd name="connsiteX1" fmla="*/ 32420 w 192688"/>
                <a:gd name="connsiteY1" fmla="*/ 2656238 h 3504934"/>
                <a:gd name="connsiteX2" fmla="*/ 192688 w 192688"/>
                <a:gd name="connsiteY2" fmla="*/ 0 h 3504934"/>
                <a:gd name="connsiteX0" fmla="*/ 0 w 118107"/>
                <a:gd name="connsiteY0" fmla="*/ 3181747 h 3181747"/>
                <a:gd name="connsiteX1" fmla="*/ 32420 w 118107"/>
                <a:gd name="connsiteY1" fmla="*/ 2333051 h 3181747"/>
                <a:gd name="connsiteX2" fmla="*/ 118107 w 118107"/>
                <a:gd name="connsiteY2" fmla="*/ 0 h 3181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8107" h="3181747">
                  <a:moveTo>
                    <a:pt x="0" y="3181747"/>
                  </a:moveTo>
                  <a:cubicBezTo>
                    <a:pt x="13663" y="2877716"/>
                    <a:pt x="12736" y="2863342"/>
                    <a:pt x="32420" y="2333051"/>
                  </a:cubicBezTo>
                  <a:cubicBezTo>
                    <a:pt x="52105" y="1802760"/>
                    <a:pt x="118107" y="0"/>
                    <a:pt x="118107" y="0"/>
                  </a:cubicBezTo>
                </a:path>
              </a:pathLst>
            </a:custGeom>
            <a:noFill/>
            <a:ln w="28575">
              <a:solidFill>
                <a:srgbClr val="7C7C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38" name="Freeform 37"/>
            <p:cNvSpPr/>
            <p:nvPr/>
          </p:nvSpPr>
          <p:spPr>
            <a:xfrm rot="21300000" flipH="1">
              <a:off x="3846255" y="716266"/>
              <a:ext cx="225343" cy="2452730"/>
            </a:xfrm>
            <a:custGeom>
              <a:avLst/>
              <a:gdLst>
                <a:gd name="connsiteX0" fmla="*/ 176213 w 176213"/>
                <a:gd name="connsiteY0" fmla="*/ 1362075 h 1362075"/>
                <a:gd name="connsiteX1" fmla="*/ 57150 w 176213"/>
                <a:gd name="connsiteY1" fmla="*/ 533400 h 1362075"/>
                <a:gd name="connsiteX2" fmla="*/ 0 w 176213"/>
                <a:gd name="connsiteY2" fmla="*/ 0 h 1362075"/>
                <a:gd name="connsiteX0" fmla="*/ 122126 w 250116"/>
                <a:gd name="connsiteY0" fmla="*/ 3209913 h 3209913"/>
                <a:gd name="connsiteX1" fmla="*/ 3063 w 250116"/>
                <a:gd name="connsiteY1" fmla="*/ 2381238 h 3209913"/>
                <a:gd name="connsiteX2" fmla="*/ 250116 w 250116"/>
                <a:gd name="connsiteY2" fmla="*/ 0 h 3209913"/>
                <a:gd name="connsiteX0" fmla="*/ 19565 w 147555"/>
                <a:gd name="connsiteY0" fmla="*/ 3209913 h 3209913"/>
                <a:gd name="connsiteX1" fmla="*/ 39432 w 147555"/>
                <a:gd name="connsiteY1" fmla="*/ 2105870 h 3209913"/>
                <a:gd name="connsiteX2" fmla="*/ 147555 w 147555"/>
                <a:gd name="connsiteY2" fmla="*/ 0 h 3209913"/>
                <a:gd name="connsiteX0" fmla="*/ 35647 w 163637"/>
                <a:gd name="connsiteY0" fmla="*/ 3209913 h 3209913"/>
                <a:gd name="connsiteX1" fmla="*/ 14917 w 163637"/>
                <a:gd name="connsiteY1" fmla="*/ 2111601 h 3209913"/>
                <a:gd name="connsiteX2" fmla="*/ 163637 w 163637"/>
                <a:gd name="connsiteY2" fmla="*/ 0 h 3209913"/>
                <a:gd name="connsiteX0" fmla="*/ 343797 w 344391"/>
                <a:gd name="connsiteY0" fmla="*/ 3468103 h 3468103"/>
                <a:gd name="connsiteX1" fmla="*/ 323067 w 344391"/>
                <a:gd name="connsiteY1" fmla="*/ 2369791 h 3468103"/>
                <a:gd name="connsiteX2" fmla="*/ 0 w 344391"/>
                <a:gd name="connsiteY2" fmla="*/ 1 h 3468103"/>
                <a:gd name="connsiteX0" fmla="*/ 343797 w 343797"/>
                <a:gd name="connsiteY0" fmla="*/ 3468102 h 3468102"/>
                <a:gd name="connsiteX1" fmla="*/ 190982 w 343797"/>
                <a:gd name="connsiteY1" fmla="*/ 2381346 h 3468102"/>
                <a:gd name="connsiteX2" fmla="*/ 0 w 343797"/>
                <a:gd name="connsiteY2" fmla="*/ 0 h 3468102"/>
                <a:gd name="connsiteX0" fmla="*/ 294076 w 294076"/>
                <a:gd name="connsiteY0" fmla="*/ 3200852 h 3200852"/>
                <a:gd name="connsiteX1" fmla="*/ 141261 w 294076"/>
                <a:gd name="connsiteY1" fmla="*/ 2114096 h 3200852"/>
                <a:gd name="connsiteX2" fmla="*/ 0 w 294076"/>
                <a:gd name="connsiteY2" fmla="*/ 0 h 3200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4076" h="3200852">
                  <a:moveTo>
                    <a:pt x="294076" y="3200852"/>
                  </a:moveTo>
                  <a:cubicBezTo>
                    <a:pt x="249229" y="2900021"/>
                    <a:pt x="190274" y="2647571"/>
                    <a:pt x="141261" y="2114096"/>
                  </a:cubicBezTo>
                  <a:cubicBezTo>
                    <a:pt x="92248" y="1580621"/>
                    <a:pt x="0" y="0"/>
                    <a:pt x="0" y="0"/>
                  </a:cubicBezTo>
                </a:path>
              </a:pathLst>
            </a:custGeom>
            <a:noFill/>
            <a:ln w="28575">
              <a:solidFill>
                <a:srgbClr val="7C7C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 rot="21240000">
              <a:off x="3474250" y="3838536"/>
              <a:ext cx="12259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685800"/>
              <a:r>
                <a:rPr lang="en-US" sz="2000" b="1" dirty="0">
                  <a:solidFill>
                    <a:prstClr val="white">
                      <a:lumMod val="9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Specific </a:t>
              </a:r>
              <a:endParaRPr lang="sl-SI" sz="20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defTabSz="685800"/>
              <a:r>
                <a:rPr lang="en-US" sz="2000" b="1" dirty="0" smtClean="0">
                  <a:solidFill>
                    <a:prstClr val="white">
                      <a:lumMod val="9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guiding </a:t>
              </a:r>
              <a:endParaRPr lang="sl-SI" sz="20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defTabSz="685800"/>
              <a:r>
                <a:rPr lang="en-US" sz="2000" b="1" dirty="0" smtClean="0">
                  <a:solidFill>
                    <a:prstClr val="white">
                      <a:lumMod val="9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Principles</a:t>
              </a:r>
              <a:endParaRPr lang="sl-SI" sz="20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defTabSz="685800"/>
              <a:r>
                <a:rPr lang="en-US" sz="2000" b="1" dirty="0" smtClean="0">
                  <a:solidFill>
                    <a:prstClr val="white">
                      <a:lumMod val="9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for </a:t>
              </a:r>
              <a:r>
                <a:rPr lang="en-US" sz="2000" b="1" dirty="0">
                  <a:solidFill>
                    <a:prstClr val="white">
                      <a:lumMod val="9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the </a:t>
              </a:r>
              <a:r>
                <a:rPr lang="en-US" sz="2000" b="1" dirty="0" smtClean="0">
                  <a:solidFill>
                    <a:prstClr val="white">
                      <a:lumMod val="9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IP</a:t>
              </a:r>
              <a:endParaRPr lang="en-US" sz="2000" b="1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 rot="420000">
            <a:off x="4651623" y="950088"/>
            <a:ext cx="1613912" cy="4701906"/>
            <a:chOff x="3249537" y="837801"/>
            <a:chExt cx="1613912" cy="4701906"/>
          </a:xfrm>
        </p:grpSpPr>
        <p:sp>
          <p:nvSpPr>
            <p:cNvPr id="26" name="Freeform 5"/>
            <p:cNvSpPr>
              <a:spLocks/>
            </p:cNvSpPr>
            <p:nvPr/>
          </p:nvSpPr>
          <p:spPr bwMode="auto">
            <a:xfrm rot="21240000">
              <a:off x="3249537" y="3131115"/>
              <a:ext cx="1542472" cy="2408592"/>
            </a:xfrm>
            <a:custGeom>
              <a:avLst/>
              <a:gdLst>
                <a:gd name="T0" fmla="*/ 0 w 534"/>
                <a:gd name="T1" fmla="*/ 787 h 835"/>
                <a:gd name="T2" fmla="*/ 48 w 534"/>
                <a:gd name="T3" fmla="*/ 835 h 835"/>
                <a:gd name="T4" fmla="*/ 486 w 534"/>
                <a:gd name="T5" fmla="*/ 835 h 835"/>
                <a:gd name="T6" fmla="*/ 534 w 534"/>
                <a:gd name="T7" fmla="*/ 787 h 835"/>
                <a:gd name="T8" fmla="*/ 534 w 534"/>
                <a:gd name="T9" fmla="*/ 163 h 835"/>
                <a:gd name="T10" fmla="*/ 267 w 534"/>
                <a:gd name="T11" fmla="*/ 0 h 835"/>
                <a:gd name="T12" fmla="*/ 0 w 534"/>
                <a:gd name="T13" fmla="*/ 163 h 835"/>
                <a:gd name="T14" fmla="*/ 0 w 534"/>
                <a:gd name="T15" fmla="*/ 787 h 8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4" h="835">
                  <a:moveTo>
                    <a:pt x="0" y="787"/>
                  </a:moveTo>
                  <a:cubicBezTo>
                    <a:pt x="0" y="814"/>
                    <a:pt x="22" y="835"/>
                    <a:pt x="48" y="835"/>
                  </a:cubicBezTo>
                  <a:cubicBezTo>
                    <a:pt x="486" y="835"/>
                    <a:pt x="486" y="835"/>
                    <a:pt x="486" y="835"/>
                  </a:cubicBezTo>
                  <a:cubicBezTo>
                    <a:pt x="512" y="835"/>
                    <a:pt x="534" y="814"/>
                    <a:pt x="534" y="787"/>
                  </a:cubicBezTo>
                  <a:cubicBezTo>
                    <a:pt x="534" y="163"/>
                    <a:pt x="534" y="163"/>
                    <a:pt x="534" y="163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0" y="163"/>
                    <a:pt x="0" y="163"/>
                    <a:pt x="0" y="163"/>
                  </a:cubicBezTo>
                  <a:lnTo>
                    <a:pt x="0" y="787"/>
                  </a:lnTo>
                  <a:close/>
                </a:path>
              </a:pathLst>
            </a:custGeom>
            <a:gradFill>
              <a:gsLst>
                <a:gs pos="2000">
                  <a:srgbClr val="7C7C7C"/>
                </a:gs>
                <a:gs pos="100000">
                  <a:schemeClr val="bg1">
                    <a:lumMod val="65000"/>
                  </a:schemeClr>
                </a:gs>
              </a:gsLst>
              <a:lin ang="162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>
                <a:solidFill>
                  <a:prstClr val="black"/>
                </a:solidFill>
              </a:endParaRPr>
            </a:p>
          </p:txBody>
        </p:sp>
        <p:grpSp>
          <p:nvGrpSpPr>
            <p:cNvPr id="27" name="Group 26"/>
            <p:cNvGrpSpPr/>
            <p:nvPr/>
          </p:nvGrpSpPr>
          <p:grpSpPr>
            <a:xfrm rot="21300000">
              <a:off x="3770418" y="3309707"/>
              <a:ext cx="298419" cy="298419"/>
              <a:chOff x="3735589" y="2783692"/>
              <a:chExt cx="179368" cy="179368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752850" y="2797969"/>
                <a:ext cx="147638" cy="14763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800"/>
                <a:endParaRPr lang="en-US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3735589" y="2783692"/>
                <a:ext cx="179368" cy="179368"/>
              </a:xfrm>
              <a:custGeom>
                <a:avLst/>
                <a:gdLst>
                  <a:gd name="connsiteX0" fmla="*/ 89684 w 179368"/>
                  <a:gd name="connsiteY0" fmla="*/ 0 h 179368"/>
                  <a:gd name="connsiteX1" fmla="*/ 179368 w 179368"/>
                  <a:gd name="connsiteY1" fmla="*/ 89684 h 179368"/>
                  <a:gd name="connsiteX2" fmla="*/ 89684 w 179368"/>
                  <a:gd name="connsiteY2" fmla="*/ 179368 h 179368"/>
                  <a:gd name="connsiteX3" fmla="*/ 0 w 179368"/>
                  <a:gd name="connsiteY3" fmla="*/ 89684 h 179368"/>
                  <a:gd name="connsiteX4" fmla="*/ 89684 w 179368"/>
                  <a:gd name="connsiteY4" fmla="*/ 0 h 179368"/>
                  <a:gd name="connsiteX5" fmla="*/ 89684 w 179368"/>
                  <a:gd name="connsiteY5" fmla="*/ 26979 h 179368"/>
                  <a:gd name="connsiteX6" fmla="*/ 26979 w 179368"/>
                  <a:gd name="connsiteY6" fmla="*/ 89684 h 179368"/>
                  <a:gd name="connsiteX7" fmla="*/ 89684 w 179368"/>
                  <a:gd name="connsiteY7" fmla="*/ 152389 h 179368"/>
                  <a:gd name="connsiteX8" fmla="*/ 152389 w 179368"/>
                  <a:gd name="connsiteY8" fmla="*/ 89684 h 179368"/>
                  <a:gd name="connsiteX9" fmla="*/ 89684 w 179368"/>
                  <a:gd name="connsiteY9" fmla="*/ 26979 h 1793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79368" h="179368">
                    <a:moveTo>
                      <a:pt x="89684" y="0"/>
                    </a:moveTo>
                    <a:cubicBezTo>
                      <a:pt x="139215" y="0"/>
                      <a:pt x="179368" y="40153"/>
                      <a:pt x="179368" y="89684"/>
                    </a:cubicBezTo>
                    <a:cubicBezTo>
                      <a:pt x="179368" y="139215"/>
                      <a:pt x="139215" y="179368"/>
                      <a:pt x="89684" y="179368"/>
                    </a:cubicBezTo>
                    <a:cubicBezTo>
                      <a:pt x="40153" y="179368"/>
                      <a:pt x="0" y="139215"/>
                      <a:pt x="0" y="89684"/>
                    </a:cubicBezTo>
                    <a:cubicBezTo>
                      <a:pt x="0" y="40153"/>
                      <a:pt x="40153" y="0"/>
                      <a:pt x="89684" y="0"/>
                    </a:cubicBezTo>
                    <a:close/>
                    <a:moveTo>
                      <a:pt x="89684" y="26979"/>
                    </a:moveTo>
                    <a:cubicBezTo>
                      <a:pt x="55053" y="26979"/>
                      <a:pt x="26979" y="55053"/>
                      <a:pt x="26979" y="89684"/>
                    </a:cubicBezTo>
                    <a:cubicBezTo>
                      <a:pt x="26979" y="124315"/>
                      <a:pt x="55053" y="152389"/>
                      <a:pt x="89684" y="152389"/>
                    </a:cubicBezTo>
                    <a:cubicBezTo>
                      <a:pt x="124315" y="152389"/>
                      <a:pt x="152389" y="124315"/>
                      <a:pt x="152389" y="89684"/>
                    </a:cubicBezTo>
                    <a:cubicBezTo>
                      <a:pt x="152389" y="55053"/>
                      <a:pt x="124315" y="26979"/>
                      <a:pt x="89684" y="26979"/>
                    </a:cubicBezTo>
                    <a:close/>
                  </a:path>
                </a:pathLst>
              </a:custGeom>
              <a:solidFill>
                <a:srgbClr val="BEBEBE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952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800"/>
                <a:endParaRPr lang="en-US" sz="135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8" name="Freeform 27"/>
            <p:cNvSpPr/>
            <p:nvPr/>
          </p:nvSpPr>
          <p:spPr>
            <a:xfrm rot="21300000">
              <a:off x="3792399" y="3102936"/>
              <a:ext cx="222823" cy="274583"/>
            </a:xfrm>
            <a:custGeom>
              <a:avLst/>
              <a:gdLst>
                <a:gd name="connsiteX0" fmla="*/ 0 w 191336"/>
                <a:gd name="connsiteY0" fmla="*/ 0 h 229406"/>
                <a:gd name="connsiteX1" fmla="*/ 191336 w 191336"/>
                <a:gd name="connsiteY1" fmla="*/ 0 h 229406"/>
                <a:gd name="connsiteX2" fmla="*/ 143502 w 191336"/>
                <a:gd name="connsiteY2" fmla="*/ 229406 h 229406"/>
                <a:gd name="connsiteX3" fmla="*/ 137714 w 191336"/>
                <a:gd name="connsiteY3" fmla="*/ 229406 h 229406"/>
                <a:gd name="connsiteX4" fmla="*/ 129568 w 191336"/>
                <a:gd name="connsiteY4" fmla="*/ 213792 h 229406"/>
                <a:gd name="connsiteX5" fmla="*/ 131713 w 191336"/>
                <a:gd name="connsiteY5" fmla="*/ 213792 h 229406"/>
                <a:gd name="connsiteX6" fmla="*/ 167757 w 191336"/>
                <a:gd name="connsiteY6" fmla="*/ 15617 h 229406"/>
                <a:gd name="connsiteX7" fmla="*/ 23581 w 191336"/>
                <a:gd name="connsiteY7" fmla="*/ 15617 h 229406"/>
                <a:gd name="connsiteX8" fmla="*/ 59360 w 191336"/>
                <a:gd name="connsiteY8" fmla="*/ 212336 h 229406"/>
                <a:gd name="connsiteX9" fmla="*/ 47365 w 191336"/>
                <a:gd name="connsiteY9" fmla="*/ 227154 h 229406"/>
                <a:gd name="connsiteX10" fmla="*/ 0 w 191336"/>
                <a:gd name="connsiteY10" fmla="*/ 0 h 229406"/>
                <a:gd name="connsiteX0" fmla="*/ 0 w 191336"/>
                <a:gd name="connsiteY0" fmla="*/ 0 h 229406"/>
                <a:gd name="connsiteX1" fmla="*/ 191336 w 191336"/>
                <a:gd name="connsiteY1" fmla="*/ 0 h 229406"/>
                <a:gd name="connsiteX2" fmla="*/ 143502 w 191336"/>
                <a:gd name="connsiteY2" fmla="*/ 229406 h 229406"/>
                <a:gd name="connsiteX3" fmla="*/ 137714 w 191336"/>
                <a:gd name="connsiteY3" fmla="*/ 229406 h 229406"/>
                <a:gd name="connsiteX4" fmla="*/ 129568 w 191336"/>
                <a:gd name="connsiteY4" fmla="*/ 213792 h 229406"/>
                <a:gd name="connsiteX5" fmla="*/ 131713 w 191336"/>
                <a:gd name="connsiteY5" fmla="*/ 213792 h 229406"/>
                <a:gd name="connsiteX6" fmla="*/ 164732 w 191336"/>
                <a:gd name="connsiteY6" fmla="*/ 22212 h 229406"/>
                <a:gd name="connsiteX7" fmla="*/ 23581 w 191336"/>
                <a:gd name="connsiteY7" fmla="*/ 15617 h 229406"/>
                <a:gd name="connsiteX8" fmla="*/ 59360 w 191336"/>
                <a:gd name="connsiteY8" fmla="*/ 212336 h 229406"/>
                <a:gd name="connsiteX9" fmla="*/ 47365 w 191336"/>
                <a:gd name="connsiteY9" fmla="*/ 227154 h 229406"/>
                <a:gd name="connsiteX10" fmla="*/ 0 w 191336"/>
                <a:gd name="connsiteY10" fmla="*/ 0 h 229406"/>
                <a:gd name="connsiteX0" fmla="*/ 0 w 191336"/>
                <a:gd name="connsiteY0" fmla="*/ 0 h 229406"/>
                <a:gd name="connsiteX1" fmla="*/ 191336 w 191336"/>
                <a:gd name="connsiteY1" fmla="*/ 0 h 229406"/>
                <a:gd name="connsiteX2" fmla="*/ 143502 w 191336"/>
                <a:gd name="connsiteY2" fmla="*/ 229406 h 229406"/>
                <a:gd name="connsiteX3" fmla="*/ 137714 w 191336"/>
                <a:gd name="connsiteY3" fmla="*/ 229406 h 229406"/>
                <a:gd name="connsiteX4" fmla="*/ 129568 w 191336"/>
                <a:gd name="connsiteY4" fmla="*/ 213792 h 229406"/>
                <a:gd name="connsiteX5" fmla="*/ 131713 w 191336"/>
                <a:gd name="connsiteY5" fmla="*/ 213792 h 229406"/>
                <a:gd name="connsiteX6" fmla="*/ 164732 w 191336"/>
                <a:gd name="connsiteY6" fmla="*/ 22212 h 229406"/>
                <a:gd name="connsiteX7" fmla="*/ 23581 w 191336"/>
                <a:gd name="connsiteY7" fmla="*/ 15617 h 229406"/>
                <a:gd name="connsiteX8" fmla="*/ 59360 w 191336"/>
                <a:gd name="connsiteY8" fmla="*/ 212336 h 229406"/>
                <a:gd name="connsiteX9" fmla="*/ 47365 w 191336"/>
                <a:gd name="connsiteY9" fmla="*/ 227154 h 229406"/>
                <a:gd name="connsiteX10" fmla="*/ 0 w 191336"/>
                <a:gd name="connsiteY10" fmla="*/ 0 h 229406"/>
                <a:gd name="connsiteX0" fmla="*/ 0 w 191336"/>
                <a:gd name="connsiteY0" fmla="*/ 0 h 229406"/>
                <a:gd name="connsiteX1" fmla="*/ 191336 w 191336"/>
                <a:gd name="connsiteY1" fmla="*/ 0 h 229406"/>
                <a:gd name="connsiteX2" fmla="*/ 143502 w 191336"/>
                <a:gd name="connsiteY2" fmla="*/ 229406 h 229406"/>
                <a:gd name="connsiteX3" fmla="*/ 137714 w 191336"/>
                <a:gd name="connsiteY3" fmla="*/ 229406 h 229406"/>
                <a:gd name="connsiteX4" fmla="*/ 129568 w 191336"/>
                <a:gd name="connsiteY4" fmla="*/ 213792 h 229406"/>
                <a:gd name="connsiteX5" fmla="*/ 131713 w 191336"/>
                <a:gd name="connsiteY5" fmla="*/ 213792 h 229406"/>
                <a:gd name="connsiteX6" fmla="*/ 164732 w 191336"/>
                <a:gd name="connsiteY6" fmla="*/ 22212 h 229406"/>
                <a:gd name="connsiteX7" fmla="*/ 26633 w 191336"/>
                <a:gd name="connsiteY7" fmla="*/ 10656 h 229406"/>
                <a:gd name="connsiteX8" fmla="*/ 59360 w 191336"/>
                <a:gd name="connsiteY8" fmla="*/ 212336 h 229406"/>
                <a:gd name="connsiteX9" fmla="*/ 47365 w 191336"/>
                <a:gd name="connsiteY9" fmla="*/ 227154 h 229406"/>
                <a:gd name="connsiteX10" fmla="*/ 0 w 191336"/>
                <a:gd name="connsiteY10" fmla="*/ 0 h 229406"/>
                <a:gd name="connsiteX0" fmla="*/ 0 w 191336"/>
                <a:gd name="connsiteY0" fmla="*/ 33 h 229439"/>
                <a:gd name="connsiteX1" fmla="*/ 191336 w 191336"/>
                <a:gd name="connsiteY1" fmla="*/ 33 h 229439"/>
                <a:gd name="connsiteX2" fmla="*/ 143502 w 191336"/>
                <a:gd name="connsiteY2" fmla="*/ 229439 h 229439"/>
                <a:gd name="connsiteX3" fmla="*/ 137714 w 191336"/>
                <a:gd name="connsiteY3" fmla="*/ 229439 h 229439"/>
                <a:gd name="connsiteX4" fmla="*/ 129568 w 191336"/>
                <a:gd name="connsiteY4" fmla="*/ 213825 h 229439"/>
                <a:gd name="connsiteX5" fmla="*/ 131713 w 191336"/>
                <a:gd name="connsiteY5" fmla="*/ 213825 h 229439"/>
                <a:gd name="connsiteX6" fmla="*/ 164732 w 191336"/>
                <a:gd name="connsiteY6" fmla="*/ 22245 h 229439"/>
                <a:gd name="connsiteX7" fmla="*/ 26633 w 191336"/>
                <a:gd name="connsiteY7" fmla="*/ 10689 h 229439"/>
                <a:gd name="connsiteX8" fmla="*/ 59360 w 191336"/>
                <a:gd name="connsiteY8" fmla="*/ 212369 h 229439"/>
                <a:gd name="connsiteX9" fmla="*/ 47365 w 191336"/>
                <a:gd name="connsiteY9" fmla="*/ 227187 h 229439"/>
                <a:gd name="connsiteX10" fmla="*/ 0 w 191336"/>
                <a:gd name="connsiteY10" fmla="*/ 33 h 229439"/>
                <a:gd name="connsiteX0" fmla="*/ 0 w 191336"/>
                <a:gd name="connsiteY0" fmla="*/ 8717 h 238123"/>
                <a:gd name="connsiteX1" fmla="*/ 191336 w 191336"/>
                <a:gd name="connsiteY1" fmla="*/ 8717 h 238123"/>
                <a:gd name="connsiteX2" fmla="*/ 143502 w 191336"/>
                <a:gd name="connsiteY2" fmla="*/ 238123 h 238123"/>
                <a:gd name="connsiteX3" fmla="*/ 137714 w 191336"/>
                <a:gd name="connsiteY3" fmla="*/ 238123 h 238123"/>
                <a:gd name="connsiteX4" fmla="*/ 129568 w 191336"/>
                <a:gd name="connsiteY4" fmla="*/ 222509 h 238123"/>
                <a:gd name="connsiteX5" fmla="*/ 131713 w 191336"/>
                <a:gd name="connsiteY5" fmla="*/ 222509 h 238123"/>
                <a:gd name="connsiteX6" fmla="*/ 164732 w 191336"/>
                <a:gd name="connsiteY6" fmla="*/ 30929 h 238123"/>
                <a:gd name="connsiteX7" fmla="*/ 26633 w 191336"/>
                <a:gd name="connsiteY7" fmla="*/ 19373 h 238123"/>
                <a:gd name="connsiteX8" fmla="*/ 59360 w 191336"/>
                <a:gd name="connsiteY8" fmla="*/ 221053 h 238123"/>
                <a:gd name="connsiteX9" fmla="*/ 47365 w 191336"/>
                <a:gd name="connsiteY9" fmla="*/ 235871 h 238123"/>
                <a:gd name="connsiteX10" fmla="*/ 0 w 191336"/>
                <a:gd name="connsiteY10" fmla="*/ 8717 h 238123"/>
                <a:gd name="connsiteX0" fmla="*/ 0 w 191336"/>
                <a:gd name="connsiteY0" fmla="*/ 14104 h 243510"/>
                <a:gd name="connsiteX1" fmla="*/ 191336 w 191336"/>
                <a:gd name="connsiteY1" fmla="*/ 14104 h 243510"/>
                <a:gd name="connsiteX2" fmla="*/ 143502 w 191336"/>
                <a:gd name="connsiteY2" fmla="*/ 243510 h 243510"/>
                <a:gd name="connsiteX3" fmla="*/ 137714 w 191336"/>
                <a:gd name="connsiteY3" fmla="*/ 243510 h 243510"/>
                <a:gd name="connsiteX4" fmla="*/ 129568 w 191336"/>
                <a:gd name="connsiteY4" fmla="*/ 227896 h 243510"/>
                <a:gd name="connsiteX5" fmla="*/ 131713 w 191336"/>
                <a:gd name="connsiteY5" fmla="*/ 227896 h 243510"/>
                <a:gd name="connsiteX6" fmla="*/ 164732 w 191336"/>
                <a:gd name="connsiteY6" fmla="*/ 36316 h 243510"/>
                <a:gd name="connsiteX7" fmla="*/ 26633 w 191336"/>
                <a:gd name="connsiteY7" fmla="*/ 24760 h 243510"/>
                <a:gd name="connsiteX8" fmla="*/ 59360 w 191336"/>
                <a:gd name="connsiteY8" fmla="*/ 226440 h 243510"/>
                <a:gd name="connsiteX9" fmla="*/ 47365 w 191336"/>
                <a:gd name="connsiteY9" fmla="*/ 241258 h 243510"/>
                <a:gd name="connsiteX10" fmla="*/ 0 w 191336"/>
                <a:gd name="connsiteY10" fmla="*/ 14104 h 243510"/>
                <a:gd name="connsiteX0" fmla="*/ 0 w 191336"/>
                <a:gd name="connsiteY0" fmla="*/ 14104 h 243510"/>
                <a:gd name="connsiteX1" fmla="*/ 191336 w 191336"/>
                <a:gd name="connsiteY1" fmla="*/ 14104 h 243510"/>
                <a:gd name="connsiteX2" fmla="*/ 143502 w 191336"/>
                <a:gd name="connsiteY2" fmla="*/ 243510 h 243510"/>
                <a:gd name="connsiteX3" fmla="*/ 137714 w 191336"/>
                <a:gd name="connsiteY3" fmla="*/ 243510 h 243510"/>
                <a:gd name="connsiteX4" fmla="*/ 129568 w 191336"/>
                <a:gd name="connsiteY4" fmla="*/ 227896 h 243510"/>
                <a:gd name="connsiteX5" fmla="*/ 131713 w 191336"/>
                <a:gd name="connsiteY5" fmla="*/ 227896 h 243510"/>
                <a:gd name="connsiteX6" fmla="*/ 164732 w 191336"/>
                <a:gd name="connsiteY6" fmla="*/ 36316 h 243510"/>
                <a:gd name="connsiteX7" fmla="*/ 26633 w 191336"/>
                <a:gd name="connsiteY7" fmla="*/ 24760 h 243510"/>
                <a:gd name="connsiteX8" fmla="*/ 59360 w 191336"/>
                <a:gd name="connsiteY8" fmla="*/ 226440 h 243510"/>
                <a:gd name="connsiteX9" fmla="*/ 47365 w 191336"/>
                <a:gd name="connsiteY9" fmla="*/ 241258 h 243510"/>
                <a:gd name="connsiteX10" fmla="*/ 0 w 191336"/>
                <a:gd name="connsiteY10" fmla="*/ 14104 h 243510"/>
                <a:gd name="connsiteX0" fmla="*/ 0 w 191336"/>
                <a:gd name="connsiteY0" fmla="*/ 14104 h 243510"/>
                <a:gd name="connsiteX1" fmla="*/ 191336 w 191336"/>
                <a:gd name="connsiteY1" fmla="*/ 14104 h 243510"/>
                <a:gd name="connsiteX2" fmla="*/ 143502 w 191336"/>
                <a:gd name="connsiteY2" fmla="*/ 243510 h 243510"/>
                <a:gd name="connsiteX3" fmla="*/ 137714 w 191336"/>
                <a:gd name="connsiteY3" fmla="*/ 243510 h 243510"/>
                <a:gd name="connsiteX4" fmla="*/ 129568 w 191336"/>
                <a:gd name="connsiteY4" fmla="*/ 227896 h 243510"/>
                <a:gd name="connsiteX5" fmla="*/ 131713 w 191336"/>
                <a:gd name="connsiteY5" fmla="*/ 227896 h 243510"/>
                <a:gd name="connsiteX6" fmla="*/ 164732 w 191336"/>
                <a:gd name="connsiteY6" fmla="*/ 36316 h 243510"/>
                <a:gd name="connsiteX7" fmla="*/ 26633 w 191336"/>
                <a:gd name="connsiteY7" fmla="*/ 24760 h 243510"/>
                <a:gd name="connsiteX8" fmla="*/ 59360 w 191336"/>
                <a:gd name="connsiteY8" fmla="*/ 226440 h 243510"/>
                <a:gd name="connsiteX9" fmla="*/ 47365 w 191336"/>
                <a:gd name="connsiteY9" fmla="*/ 241258 h 243510"/>
                <a:gd name="connsiteX10" fmla="*/ 0 w 191336"/>
                <a:gd name="connsiteY10" fmla="*/ 14104 h 243510"/>
                <a:gd name="connsiteX0" fmla="*/ 0 w 191336"/>
                <a:gd name="connsiteY0" fmla="*/ 14104 h 243510"/>
                <a:gd name="connsiteX1" fmla="*/ 191336 w 191336"/>
                <a:gd name="connsiteY1" fmla="*/ 14104 h 243510"/>
                <a:gd name="connsiteX2" fmla="*/ 143502 w 191336"/>
                <a:gd name="connsiteY2" fmla="*/ 243510 h 243510"/>
                <a:gd name="connsiteX3" fmla="*/ 137714 w 191336"/>
                <a:gd name="connsiteY3" fmla="*/ 243510 h 243510"/>
                <a:gd name="connsiteX4" fmla="*/ 129568 w 191336"/>
                <a:gd name="connsiteY4" fmla="*/ 227896 h 243510"/>
                <a:gd name="connsiteX5" fmla="*/ 131713 w 191336"/>
                <a:gd name="connsiteY5" fmla="*/ 227896 h 243510"/>
                <a:gd name="connsiteX6" fmla="*/ 167786 w 191336"/>
                <a:gd name="connsiteY6" fmla="*/ 31356 h 243510"/>
                <a:gd name="connsiteX7" fmla="*/ 26633 w 191336"/>
                <a:gd name="connsiteY7" fmla="*/ 24760 h 243510"/>
                <a:gd name="connsiteX8" fmla="*/ 59360 w 191336"/>
                <a:gd name="connsiteY8" fmla="*/ 226440 h 243510"/>
                <a:gd name="connsiteX9" fmla="*/ 47365 w 191336"/>
                <a:gd name="connsiteY9" fmla="*/ 241258 h 243510"/>
                <a:gd name="connsiteX10" fmla="*/ 0 w 191336"/>
                <a:gd name="connsiteY10" fmla="*/ 14104 h 243510"/>
                <a:gd name="connsiteX0" fmla="*/ 0 w 191336"/>
                <a:gd name="connsiteY0" fmla="*/ 16588 h 245994"/>
                <a:gd name="connsiteX1" fmla="*/ 191336 w 191336"/>
                <a:gd name="connsiteY1" fmla="*/ 16588 h 245994"/>
                <a:gd name="connsiteX2" fmla="*/ 143502 w 191336"/>
                <a:gd name="connsiteY2" fmla="*/ 245994 h 245994"/>
                <a:gd name="connsiteX3" fmla="*/ 137714 w 191336"/>
                <a:gd name="connsiteY3" fmla="*/ 245994 h 245994"/>
                <a:gd name="connsiteX4" fmla="*/ 129568 w 191336"/>
                <a:gd name="connsiteY4" fmla="*/ 230380 h 245994"/>
                <a:gd name="connsiteX5" fmla="*/ 131713 w 191336"/>
                <a:gd name="connsiteY5" fmla="*/ 230380 h 245994"/>
                <a:gd name="connsiteX6" fmla="*/ 167786 w 191336"/>
                <a:gd name="connsiteY6" fmla="*/ 33840 h 245994"/>
                <a:gd name="connsiteX7" fmla="*/ 26633 w 191336"/>
                <a:gd name="connsiteY7" fmla="*/ 27244 h 245994"/>
                <a:gd name="connsiteX8" fmla="*/ 59360 w 191336"/>
                <a:gd name="connsiteY8" fmla="*/ 228924 h 245994"/>
                <a:gd name="connsiteX9" fmla="*/ 47365 w 191336"/>
                <a:gd name="connsiteY9" fmla="*/ 243742 h 245994"/>
                <a:gd name="connsiteX10" fmla="*/ 0 w 191336"/>
                <a:gd name="connsiteY10" fmla="*/ 16588 h 245994"/>
                <a:gd name="connsiteX0" fmla="*/ 0 w 191336"/>
                <a:gd name="connsiteY0" fmla="*/ 16588 h 245994"/>
                <a:gd name="connsiteX1" fmla="*/ 191336 w 191336"/>
                <a:gd name="connsiteY1" fmla="*/ 16588 h 245994"/>
                <a:gd name="connsiteX2" fmla="*/ 143502 w 191336"/>
                <a:gd name="connsiteY2" fmla="*/ 245994 h 245994"/>
                <a:gd name="connsiteX3" fmla="*/ 137714 w 191336"/>
                <a:gd name="connsiteY3" fmla="*/ 245994 h 245994"/>
                <a:gd name="connsiteX4" fmla="*/ 129568 w 191336"/>
                <a:gd name="connsiteY4" fmla="*/ 230380 h 245994"/>
                <a:gd name="connsiteX5" fmla="*/ 131713 w 191336"/>
                <a:gd name="connsiteY5" fmla="*/ 230380 h 245994"/>
                <a:gd name="connsiteX6" fmla="*/ 167786 w 191336"/>
                <a:gd name="connsiteY6" fmla="*/ 33840 h 245994"/>
                <a:gd name="connsiteX7" fmla="*/ 26633 w 191336"/>
                <a:gd name="connsiteY7" fmla="*/ 27244 h 245994"/>
                <a:gd name="connsiteX8" fmla="*/ 59360 w 191336"/>
                <a:gd name="connsiteY8" fmla="*/ 228924 h 245994"/>
                <a:gd name="connsiteX9" fmla="*/ 47365 w 191336"/>
                <a:gd name="connsiteY9" fmla="*/ 243742 h 245994"/>
                <a:gd name="connsiteX10" fmla="*/ 0 w 191336"/>
                <a:gd name="connsiteY10" fmla="*/ 16588 h 245994"/>
                <a:gd name="connsiteX0" fmla="*/ 0 w 191336"/>
                <a:gd name="connsiteY0" fmla="*/ 16588 h 245994"/>
                <a:gd name="connsiteX1" fmla="*/ 191336 w 191336"/>
                <a:gd name="connsiteY1" fmla="*/ 16588 h 245994"/>
                <a:gd name="connsiteX2" fmla="*/ 143502 w 191336"/>
                <a:gd name="connsiteY2" fmla="*/ 245994 h 245994"/>
                <a:gd name="connsiteX3" fmla="*/ 137714 w 191336"/>
                <a:gd name="connsiteY3" fmla="*/ 245994 h 245994"/>
                <a:gd name="connsiteX4" fmla="*/ 129568 w 191336"/>
                <a:gd name="connsiteY4" fmla="*/ 230380 h 245994"/>
                <a:gd name="connsiteX5" fmla="*/ 131713 w 191336"/>
                <a:gd name="connsiteY5" fmla="*/ 230380 h 245994"/>
                <a:gd name="connsiteX6" fmla="*/ 167786 w 191336"/>
                <a:gd name="connsiteY6" fmla="*/ 33840 h 245994"/>
                <a:gd name="connsiteX7" fmla="*/ 26633 w 191336"/>
                <a:gd name="connsiteY7" fmla="*/ 27244 h 245994"/>
                <a:gd name="connsiteX8" fmla="*/ 59360 w 191336"/>
                <a:gd name="connsiteY8" fmla="*/ 228924 h 245994"/>
                <a:gd name="connsiteX9" fmla="*/ 47365 w 191336"/>
                <a:gd name="connsiteY9" fmla="*/ 243742 h 245994"/>
                <a:gd name="connsiteX10" fmla="*/ 0 w 191336"/>
                <a:gd name="connsiteY10" fmla="*/ 16588 h 245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1336" h="245994">
                  <a:moveTo>
                    <a:pt x="0" y="16588"/>
                  </a:moveTo>
                  <a:cubicBezTo>
                    <a:pt x="61802" y="-7901"/>
                    <a:pt x="127229" y="-3026"/>
                    <a:pt x="191336" y="16588"/>
                  </a:cubicBezTo>
                  <a:lnTo>
                    <a:pt x="143502" y="245994"/>
                  </a:lnTo>
                  <a:lnTo>
                    <a:pt x="137714" y="245994"/>
                  </a:lnTo>
                  <a:lnTo>
                    <a:pt x="129568" y="230380"/>
                  </a:lnTo>
                  <a:lnTo>
                    <a:pt x="131713" y="230380"/>
                  </a:lnTo>
                  <a:cubicBezTo>
                    <a:pt x="143737" y="164867"/>
                    <a:pt x="152601" y="97775"/>
                    <a:pt x="167786" y="33840"/>
                  </a:cubicBezTo>
                  <a:cubicBezTo>
                    <a:pt x="120435" y="13662"/>
                    <a:pt x="75058" y="17973"/>
                    <a:pt x="26633" y="27244"/>
                  </a:cubicBezTo>
                  <a:lnTo>
                    <a:pt x="59360" y="228924"/>
                  </a:lnTo>
                  <a:lnTo>
                    <a:pt x="47365" y="243742"/>
                  </a:lnTo>
                  <a:cubicBezTo>
                    <a:pt x="31577" y="168024"/>
                    <a:pt x="12736" y="97266"/>
                    <a:pt x="0" y="16588"/>
                  </a:cubicBez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29" name="Freeform 28"/>
            <p:cNvSpPr/>
            <p:nvPr/>
          </p:nvSpPr>
          <p:spPr>
            <a:xfrm rot="21300000">
              <a:off x="3578175" y="870711"/>
              <a:ext cx="177998" cy="2318613"/>
            </a:xfrm>
            <a:custGeom>
              <a:avLst/>
              <a:gdLst>
                <a:gd name="connsiteX0" fmla="*/ 176213 w 176213"/>
                <a:gd name="connsiteY0" fmla="*/ 1362075 h 1362075"/>
                <a:gd name="connsiteX1" fmla="*/ 57150 w 176213"/>
                <a:gd name="connsiteY1" fmla="*/ 533400 h 1362075"/>
                <a:gd name="connsiteX2" fmla="*/ 0 w 176213"/>
                <a:gd name="connsiteY2" fmla="*/ 0 h 1362075"/>
                <a:gd name="connsiteX0" fmla="*/ 326874 w 326874"/>
                <a:gd name="connsiteY0" fmla="*/ 3176056 h 3176056"/>
                <a:gd name="connsiteX1" fmla="*/ 207811 w 326874"/>
                <a:gd name="connsiteY1" fmla="*/ 2347381 h 3176056"/>
                <a:gd name="connsiteX2" fmla="*/ 0 w 326874"/>
                <a:gd name="connsiteY2" fmla="*/ 0 h 3176056"/>
                <a:gd name="connsiteX0" fmla="*/ 125718 w 332750"/>
                <a:gd name="connsiteY0" fmla="*/ 3478723 h 3478723"/>
                <a:gd name="connsiteX1" fmla="*/ 6655 w 332750"/>
                <a:gd name="connsiteY1" fmla="*/ 2650048 h 3478723"/>
                <a:gd name="connsiteX2" fmla="*/ 332750 w 332750"/>
                <a:gd name="connsiteY2" fmla="*/ 0 h 3478723"/>
                <a:gd name="connsiteX0" fmla="*/ 15195 w 222227"/>
                <a:gd name="connsiteY0" fmla="*/ 3478723 h 3478723"/>
                <a:gd name="connsiteX1" fmla="*/ 70215 w 222227"/>
                <a:gd name="connsiteY1" fmla="*/ 2656961 h 3478723"/>
                <a:gd name="connsiteX2" fmla="*/ 222227 w 222227"/>
                <a:gd name="connsiteY2" fmla="*/ 0 h 3478723"/>
                <a:gd name="connsiteX0" fmla="*/ 10490 w 217522"/>
                <a:gd name="connsiteY0" fmla="*/ 3478723 h 3478723"/>
                <a:gd name="connsiteX1" fmla="*/ 65510 w 217522"/>
                <a:gd name="connsiteY1" fmla="*/ 2656961 h 3478723"/>
                <a:gd name="connsiteX2" fmla="*/ 217522 w 217522"/>
                <a:gd name="connsiteY2" fmla="*/ 0 h 3478723"/>
                <a:gd name="connsiteX0" fmla="*/ 17195 w 209883"/>
                <a:gd name="connsiteY0" fmla="*/ 3504934 h 3504934"/>
                <a:gd name="connsiteX1" fmla="*/ 57871 w 209883"/>
                <a:gd name="connsiteY1" fmla="*/ 2656961 h 3504934"/>
                <a:gd name="connsiteX2" fmla="*/ 209883 w 209883"/>
                <a:gd name="connsiteY2" fmla="*/ 0 h 3504934"/>
                <a:gd name="connsiteX0" fmla="*/ 0 w 192688"/>
                <a:gd name="connsiteY0" fmla="*/ 3504934 h 3504934"/>
                <a:gd name="connsiteX1" fmla="*/ 40676 w 192688"/>
                <a:gd name="connsiteY1" fmla="*/ 2656961 h 3504934"/>
                <a:gd name="connsiteX2" fmla="*/ 192688 w 192688"/>
                <a:gd name="connsiteY2" fmla="*/ 0 h 3504934"/>
                <a:gd name="connsiteX0" fmla="*/ 0 w 192688"/>
                <a:gd name="connsiteY0" fmla="*/ 3504934 h 3504934"/>
                <a:gd name="connsiteX1" fmla="*/ 32420 w 192688"/>
                <a:gd name="connsiteY1" fmla="*/ 2656238 h 3504934"/>
                <a:gd name="connsiteX2" fmla="*/ 192688 w 192688"/>
                <a:gd name="connsiteY2" fmla="*/ 0 h 3504934"/>
                <a:gd name="connsiteX0" fmla="*/ 453655 w 515112"/>
                <a:gd name="connsiteY0" fmla="*/ 3018017 h 3018017"/>
                <a:gd name="connsiteX1" fmla="*/ 486075 w 515112"/>
                <a:gd name="connsiteY1" fmla="*/ 2169321 h 3018017"/>
                <a:gd name="connsiteX2" fmla="*/ 0 w 515112"/>
                <a:gd name="connsiteY2" fmla="*/ 0 h 3018017"/>
                <a:gd name="connsiteX0" fmla="*/ 453655 w 454278"/>
                <a:gd name="connsiteY0" fmla="*/ 3018017 h 3018017"/>
                <a:gd name="connsiteX1" fmla="*/ 177049 w 454278"/>
                <a:gd name="connsiteY1" fmla="*/ 2105487 h 3018017"/>
                <a:gd name="connsiteX2" fmla="*/ 0 w 454278"/>
                <a:gd name="connsiteY2" fmla="*/ 0 h 3018017"/>
                <a:gd name="connsiteX0" fmla="*/ 286550 w 287086"/>
                <a:gd name="connsiteY0" fmla="*/ 3025826 h 3025826"/>
                <a:gd name="connsiteX1" fmla="*/ 9944 w 287086"/>
                <a:gd name="connsiteY1" fmla="*/ 2113296 h 3025826"/>
                <a:gd name="connsiteX2" fmla="*/ 56502 w 287086"/>
                <a:gd name="connsiteY2" fmla="*/ 0 h 3025826"/>
                <a:gd name="connsiteX0" fmla="*/ 230048 w 232289"/>
                <a:gd name="connsiteY0" fmla="*/ 3025826 h 3025826"/>
                <a:gd name="connsiteX1" fmla="*/ 153649 w 232289"/>
                <a:gd name="connsiteY1" fmla="*/ 2147765 h 3025826"/>
                <a:gd name="connsiteX2" fmla="*/ 0 w 232289"/>
                <a:gd name="connsiteY2" fmla="*/ 0 h 3025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2289" h="3025826">
                  <a:moveTo>
                    <a:pt x="230048" y="3025826"/>
                  </a:moveTo>
                  <a:cubicBezTo>
                    <a:pt x="243711" y="2721795"/>
                    <a:pt x="191990" y="2652069"/>
                    <a:pt x="153649" y="2147765"/>
                  </a:cubicBezTo>
                  <a:cubicBezTo>
                    <a:pt x="115308" y="1643461"/>
                    <a:pt x="0" y="0"/>
                    <a:pt x="0" y="0"/>
                  </a:cubicBezTo>
                </a:path>
              </a:pathLst>
            </a:custGeom>
            <a:noFill/>
            <a:ln w="28575">
              <a:solidFill>
                <a:srgbClr val="7C7C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30" name="Freeform 29"/>
            <p:cNvSpPr/>
            <p:nvPr/>
          </p:nvSpPr>
          <p:spPr>
            <a:xfrm rot="21300000" flipH="1">
              <a:off x="3801988" y="837801"/>
              <a:ext cx="80837" cy="2341600"/>
            </a:xfrm>
            <a:custGeom>
              <a:avLst/>
              <a:gdLst>
                <a:gd name="connsiteX0" fmla="*/ 176213 w 176213"/>
                <a:gd name="connsiteY0" fmla="*/ 1362075 h 1362075"/>
                <a:gd name="connsiteX1" fmla="*/ 57150 w 176213"/>
                <a:gd name="connsiteY1" fmla="*/ 533400 h 1362075"/>
                <a:gd name="connsiteX2" fmla="*/ 0 w 176213"/>
                <a:gd name="connsiteY2" fmla="*/ 0 h 1362075"/>
                <a:gd name="connsiteX0" fmla="*/ 122126 w 250116"/>
                <a:gd name="connsiteY0" fmla="*/ 3209913 h 3209913"/>
                <a:gd name="connsiteX1" fmla="*/ 3063 w 250116"/>
                <a:gd name="connsiteY1" fmla="*/ 2381238 h 3209913"/>
                <a:gd name="connsiteX2" fmla="*/ 250116 w 250116"/>
                <a:gd name="connsiteY2" fmla="*/ 0 h 3209913"/>
                <a:gd name="connsiteX0" fmla="*/ 19565 w 147555"/>
                <a:gd name="connsiteY0" fmla="*/ 3209913 h 3209913"/>
                <a:gd name="connsiteX1" fmla="*/ 39432 w 147555"/>
                <a:gd name="connsiteY1" fmla="*/ 2105870 h 3209913"/>
                <a:gd name="connsiteX2" fmla="*/ 147555 w 147555"/>
                <a:gd name="connsiteY2" fmla="*/ 0 h 3209913"/>
                <a:gd name="connsiteX0" fmla="*/ 35647 w 163637"/>
                <a:gd name="connsiteY0" fmla="*/ 3209913 h 3209913"/>
                <a:gd name="connsiteX1" fmla="*/ 14917 w 163637"/>
                <a:gd name="connsiteY1" fmla="*/ 2111601 h 3209913"/>
                <a:gd name="connsiteX2" fmla="*/ 163637 w 163637"/>
                <a:gd name="connsiteY2" fmla="*/ 0 h 3209913"/>
                <a:gd name="connsiteX0" fmla="*/ 343797 w 344391"/>
                <a:gd name="connsiteY0" fmla="*/ 3468103 h 3468103"/>
                <a:gd name="connsiteX1" fmla="*/ 323067 w 344391"/>
                <a:gd name="connsiteY1" fmla="*/ 2369791 h 3468103"/>
                <a:gd name="connsiteX2" fmla="*/ 0 w 344391"/>
                <a:gd name="connsiteY2" fmla="*/ 1 h 3468103"/>
                <a:gd name="connsiteX0" fmla="*/ 343797 w 343797"/>
                <a:gd name="connsiteY0" fmla="*/ 3468102 h 3468102"/>
                <a:gd name="connsiteX1" fmla="*/ 190982 w 343797"/>
                <a:gd name="connsiteY1" fmla="*/ 2381346 h 3468102"/>
                <a:gd name="connsiteX2" fmla="*/ 0 w 343797"/>
                <a:gd name="connsiteY2" fmla="*/ 0 h 3468102"/>
                <a:gd name="connsiteX0" fmla="*/ 153504 w 218197"/>
                <a:gd name="connsiteY0" fmla="*/ 3055827 h 3055827"/>
                <a:gd name="connsiteX1" fmla="*/ 689 w 218197"/>
                <a:gd name="connsiteY1" fmla="*/ 1969071 h 3055827"/>
                <a:gd name="connsiteX2" fmla="*/ 218198 w 218197"/>
                <a:gd name="connsiteY2" fmla="*/ 1 h 3055827"/>
                <a:gd name="connsiteX0" fmla="*/ 40799 w 105493"/>
                <a:gd name="connsiteY0" fmla="*/ 3055826 h 3055826"/>
                <a:gd name="connsiteX1" fmla="*/ 5665 w 105493"/>
                <a:gd name="connsiteY1" fmla="*/ 1923426 h 3055826"/>
                <a:gd name="connsiteX2" fmla="*/ 105493 w 105493"/>
                <a:gd name="connsiteY2" fmla="*/ 0 h 3055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5493" h="3055826">
                  <a:moveTo>
                    <a:pt x="40799" y="3055826"/>
                  </a:moveTo>
                  <a:cubicBezTo>
                    <a:pt x="-4048" y="2754995"/>
                    <a:pt x="-5117" y="2432730"/>
                    <a:pt x="5665" y="1923426"/>
                  </a:cubicBezTo>
                  <a:cubicBezTo>
                    <a:pt x="16447" y="1414122"/>
                    <a:pt x="105493" y="0"/>
                    <a:pt x="105493" y="0"/>
                  </a:cubicBezTo>
                </a:path>
              </a:pathLst>
            </a:custGeom>
            <a:noFill/>
            <a:ln w="28575">
              <a:solidFill>
                <a:srgbClr val="7C7C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 rot="21300000">
              <a:off x="3412411" y="4061504"/>
              <a:ext cx="145103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/>
              <a:r>
                <a:rPr lang="en-US" sz="2000" b="1" dirty="0" smtClean="0">
                  <a:solidFill>
                    <a:prstClr val="white">
                      <a:lumMod val="9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Operational</a:t>
              </a:r>
              <a:endParaRPr lang="sl-SI" sz="20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defTabSz="685800"/>
              <a:r>
                <a:rPr lang="en-US" sz="2000" b="1" dirty="0" smtClean="0">
                  <a:solidFill>
                    <a:prstClr val="white">
                      <a:lumMod val="9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assessment</a:t>
              </a:r>
              <a:endParaRPr lang="en-US" sz="2000" b="1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128802" y="904267"/>
            <a:ext cx="1763624" cy="5049467"/>
            <a:chOff x="3230014" y="490240"/>
            <a:chExt cx="1763624" cy="5049467"/>
          </a:xfrm>
        </p:grpSpPr>
        <p:sp>
          <p:nvSpPr>
            <p:cNvPr id="18" name="Freeform 5"/>
            <p:cNvSpPr>
              <a:spLocks/>
            </p:cNvSpPr>
            <p:nvPr/>
          </p:nvSpPr>
          <p:spPr bwMode="auto">
            <a:xfrm rot="21240000">
              <a:off x="3249537" y="3131115"/>
              <a:ext cx="1542472" cy="2408592"/>
            </a:xfrm>
            <a:custGeom>
              <a:avLst/>
              <a:gdLst>
                <a:gd name="T0" fmla="*/ 0 w 534"/>
                <a:gd name="T1" fmla="*/ 787 h 835"/>
                <a:gd name="T2" fmla="*/ 48 w 534"/>
                <a:gd name="T3" fmla="*/ 835 h 835"/>
                <a:gd name="T4" fmla="*/ 486 w 534"/>
                <a:gd name="T5" fmla="*/ 835 h 835"/>
                <a:gd name="T6" fmla="*/ 534 w 534"/>
                <a:gd name="T7" fmla="*/ 787 h 835"/>
                <a:gd name="T8" fmla="*/ 534 w 534"/>
                <a:gd name="T9" fmla="*/ 163 h 835"/>
                <a:gd name="T10" fmla="*/ 267 w 534"/>
                <a:gd name="T11" fmla="*/ 0 h 835"/>
                <a:gd name="T12" fmla="*/ 0 w 534"/>
                <a:gd name="T13" fmla="*/ 163 h 835"/>
                <a:gd name="T14" fmla="*/ 0 w 534"/>
                <a:gd name="T15" fmla="*/ 787 h 8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4" h="835">
                  <a:moveTo>
                    <a:pt x="0" y="787"/>
                  </a:moveTo>
                  <a:cubicBezTo>
                    <a:pt x="0" y="814"/>
                    <a:pt x="22" y="835"/>
                    <a:pt x="48" y="835"/>
                  </a:cubicBezTo>
                  <a:cubicBezTo>
                    <a:pt x="486" y="835"/>
                    <a:pt x="486" y="835"/>
                    <a:pt x="486" y="835"/>
                  </a:cubicBezTo>
                  <a:cubicBezTo>
                    <a:pt x="512" y="835"/>
                    <a:pt x="534" y="814"/>
                    <a:pt x="534" y="787"/>
                  </a:cubicBezTo>
                  <a:cubicBezTo>
                    <a:pt x="534" y="163"/>
                    <a:pt x="534" y="163"/>
                    <a:pt x="534" y="163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0" y="163"/>
                    <a:pt x="0" y="163"/>
                    <a:pt x="0" y="163"/>
                  </a:cubicBezTo>
                  <a:lnTo>
                    <a:pt x="0" y="787"/>
                  </a:lnTo>
                  <a:close/>
                </a:path>
              </a:pathLst>
            </a:custGeom>
            <a:gradFill>
              <a:gsLst>
                <a:gs pos="0">
                  <a:srgbClr val="0E65A6"/>
                </a:gs>
                <a:gs pos="100000">
                  <a:srgbClr val="148EEA"/>
                </a:gs>
              </a:gsLst>
              <a:lin ang="162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>
                <a:solidFill>
                  <a:prstClr val="black"/>
                </a:solidFill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 rot="21300000">
              <a:off x="3770418" y="3309707"/>
              <a:ext cx="298419" cy="298419"/>
              <a:chOff x="3735589" y="2783692"/>
              <a:chExt cx="179368" cy="179368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3752850" y="2797969"/>
                <a:ext cx="147638" cy="14763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800"/>
                <a:endParaRPr lang="en-US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3735589" y="2783692"/>
                <a:ext cx="179368" cy="179368"/>
              </a:xfrm>
              <a:custGeom>
                <a:avLst/>
                <a:gdLst>
                  <a:gd name="connsiteX0" fmla="*/ 89684 w 179368"/>
                  <a:gd name="connsiteY0" fmla="*/ 0 h 179368"/>
                  <a:gd name="connsiteX1" fmla="*/ 179368 w 179368"/>
                  <a:gd name="connsiteY1" fmla="*/ 89684 h 179368"/>
                  <a:gd name="connsiteX2" fmla="*/ 89684 w 179368"/>
                  <a:gd name="connsiteY2" fmla="*/ 179368 h 179368"/>
                  <a:gd name="connsiteX3" fmla="*/ 0 w 179368"/>
                  <a:gd name="connsiteY3" fmla="*/ 89684 h 179368"/>
                  <a:gd name="connsiteX4" fmla="*/ 89684 w 179368"/>
                  <a:gd name="connsiteY4" fmla="*/ 0 h 179368"/>
                  <a:gd name="connsiteX5" fmla="*/ 89684 w 179368"/>
                  <a:gd name="connsiteY5" fmla="*/ 26979 h 179368"/>
                  <a:gd name="connsiteX6" fmla="*/ 26979 w 179368"/>
                  <a:gd name="connsiteY6" fmla="*/ 89684 h 179368"/>
                  <a:gd name="connsiteX7" fmla="*/ 89684 w 179368"/>
                  <a:gd name="connsiteY7" fmla="*/ 152389 h 179368"/>
                  <a:gd name="connsiteX8" fmla="*/ 152389 w 179368"/>
                  <a:gd name="connsiteY8" fmla="*/ 89684 h 179368"/>
                  <a:gd name="connsiteX9" fmla="*/ 89684 w 179368"/>
                  <a:gd name="connsiteY9" fmla="*/ 26979 h 1793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79368" h="179368">
                    <a:moveTo>
                      <a:pt x="89684" y="0"/>
                    </a:moveTo>
                    <a:cubicBezTo>
                      <a:pt x="139215" y="0"/>
                      <a:pt x="179368" y="40153"/>
                      <a:pt x="179368" y="89684"/>
                    </a:cubicBezTo>
                    <a:cubicBezTo>
                      <a:pt x="179368" y="139215"/>
                      <a:pt x="139215" y="179368"/>
                      <a:pt x="89684" y="179368"/>
                    </a:cubicBezTo>
                    <a:cubicBezTo>
                      <a:pt x="40153" y="179368"/>
                      <a:pt x="0" y="139215"/>
                      <a:pt x="0" y="89684"/>
                    </a:cubicBezTo>
                    <a:cubicBezTo>
                      <a:pt x="0" y="40153"/>
                      <a:pt x="40153" y="0"/>
                      <a:pt x="89684" y="0"/>
                    </a:cubicBezTo>
                    <a:close/>
                    <a:moveTo>
                      <a:pt x="89684" y="26979"/>
                    </a:moveTo>
                    <a:cubicBezTo>
                      <a:pt x="55053" y="26979"/>
                      <a:pt x="26979" y="55053"/>
                      <a:pt x="26979" y="89684"/>
                    </a:cubicBezTo>
                    <a:cubicBezTo>
                      <a:pt x="26979" y="124315"/>
                      <a:pt x="55053" y="152389"/>
                      <a:pt x="89684" y="152389"/>
                    </a:cubicBezTo>
                    <a:cubicBezTo>
                      <a:pt x="124315" y="152389"/>
                      <a:pt x="152389" y="124315"/>
                      <a:pt x="152389" y="89684"/>
                    </a:cubicBezTo>
                    <a:cubicBezTo>
                      <a:pt x="152389" y="55053"/>
                      <a:pt x="124315" y="26979"/>
                      <a:pt x="89684" y="26979"/>
                    </a:cubicBezTo>
                    <a:close/>
                  </a:path>
                </a:pathLst>
              </a:custGeom>
              <a:solidFill>
                <a:srgbClr val="BEBEBE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952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800"/>
                <a:endParaRPr lang="en-US" sz="135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0" name="Freeform 19"/>
            <p:cNvSpPr/>
            <p:nvPr/>
          </p:nvSpPr>
          <p:spPr>
            <a:xfrm rot="21300000">
              <a:off x="3792399" y="3102936"/>
              <a:ext cx="222823" cy="274583"/>
            </a:xfrm>
            <a:custGeom>
              <a:avLst/>
              <a:gdLst>
                <a:gd name="connsiteX0" fmla="*/ 0 w 191336"/>
                <a:gd name="connsiteY0" fmla="*/ 0 h 229406"/>
                <a:gd name="connsiteX1" fmla="*/ 191336 w 191336"/>
                <a:gd name="connsiteY1" fmla="*/ 0 h 229406"/>
                <a:gd name="connsiteX2" fmla="*/ 143502 w 191336"/>
                <a:gd name="connsiteY2" fmla="*/ 229406 h 229406"/>
                <a:gd name="connsiteX3" fmla="*/ 137714 w 191336"/>
                <a:gd name="connsiteY3" fmla="*/ 229406 h 229406"/>
                <a:gd name="connsiteX4" fmla="*/ 129568 w 191336"/>
                <a:gd name="connsiteY4" fmla="*/ 213792 h 229406"/>
                <a:gd name="connsiteX5" fmla="*/ 131713 w 191336"/>
                <a:gd name="connsiteY5" fmla="*/ 213792 h 229406"/>
                <a:gd name="connsiteX6" fmla="*/ 167757 w 191336"/>
                <a:gd name="connsiteY6" fmla="*/ 15617 h 229406"/>
                <a:gd name="connsiteX7" fmla="*/ 23581 w 191336"/>
                <a:gd name="connsiteY7" fmla="*/ 15617 h 229406"/>
                <a:gd name="connsiteX8" fmla="*/ 59360 w 191336"/>
                <a:gd name="connsiteY8" fmla="*/ 212336 h 229406"/>
                <a:gd name="connsiteX9" fmla="*/ 47365 w 191336"/>
                <a:gd name="connsiteY9" fmla="*/ 227154 h 229406"/>
                <a:gd name="connsiteX10" fmla="*/ 0 w 191336"/>
                <a:gd name="connsiteY10" fmla="*/ 0 h 229406"/>
                <a:gd name="connsiteX0" fmla="*/ 0 w 191336"/>
                <a:gd name="connsiteY0" fmla="*/ 0 h 229406"/>
                <a:gd name="connsiteX1" fmla="*/ 191336 w 191336"/>
                <a:gd name="connsiteY1" fmla="*/ 0 h 229406"/>
                <a:gd name="connsiteX2" fmla="*/ 143502 w 191336"/>
                <a:gd name="connsiteY2" fmla="*/ 229406 h 229406"/>
                <a:gd name="connsiteX3" fmla="*/ 137714 w 191336"/>
                <a:gd name="connsiteY3" fmla="*/ 229406 h 229406"/>
                <a:gd name="connsiteX4" fmla="*/ 129568 w 191336"/>
                <a:gd name="connsiteY4" fmla="*/ 213792 h 229406"/>
                <a:gd name="connsiteX5" fmla="*/ 131713 w 191336"/>
                <a:gd name="connsiteY5" fmla="*/ 213792 h 229406"/>
                <a:gd name="connsiteX6" fmla="*/ 164732 w 191336"/>
                <a:gd name="connsiteY6" fmla="*/ 22212 h 229406"/>
                <a:gd name="connsiteX7" fmla="*/ 23581 w 191336"/>
                <a:gd name="connsiteY7" fmla="*/ 15617 h 229406"/>
                <a:gd name="connsiteX8" fmla="*/ 59360 w 191336"/>
                <a:gd name="connsiteY8" fmla="*/ 212336 h 229406"/>
                <a:gd name="connsiteX9" fmla="*/ 47365 w 191336"/>
                <a:gd name="connsiteY9" fmla="*/ 227154 h 229406"/>
                <a:gd name="connsiteX10" fmla="*/ 0 w 191336"/>
                <a:gd name="connsiteY10" fmla="*/ 0 h 229406"/>
                <a:gd name="connsiteX0" fmla="*/ 0 w 191336"/>
                <a:gd name="connsiteY0" fmla="*/ 0 h 229406"/>
                <a:gd name="connsiteX1" fmla="*/ 191336 w 191336"/>
                <a:gd name="connsiteY1" fmla="*/ 0 h 229406"/>
                <a:gd name="connsiteX2" fmla="*/ 143502 w 191336"/>
                <a:gd name="connsiteY2" fmla="*/ 229406 h 229406"/>
                <a:gd name="connsiteX3" fmla="*/ 137714 w 191336"/>
                <a:gd name="connsiteY3" fmla="*/ 229406 h 229406"/>
                <a:gd name="connsiteX4" fmla="*/ 129568 w 191336"/>
                <a:gd name="connsiteY4" fmla="*/ 213792 h 229406"/>
                <a:gd name="connsiteX5" fmla="*/ 131713 w 191336"/>
                <a:gd name="connsiteY5" fmla="*/ 213792 h 229406"/>
                <a:gd name="connsiteX6" fmla="*/ 164732 w 191336"/>
                <a:gd name="connsiteY6" fmla="*/ 22212 h 229406"/>
                <a:gd name="connsiteX7" fmla="*/ 23581 w 191336"/>
                <a:gd name="connsiteY7" fmla="*/ 15617 h 229406"/>
                <a:gd name="connsiteX8" fmla="*/ 59360 w 191336"/>
                <a:gd name="connsiteY8" fmla="*/ 212336 h 229406"/>
                <a:gd name="connsiteX9" fmla="*/ 47365 w 191336"/>
                <a:gd name="connsiteY9" fmla="*/ 227154 h 229406"/>
                <a:gd name="connsiteX10" fmla="*/ 0 w 191336"/>
                <a:gd name="connsiteY10" fmla="*/ 0 h 229406"/>
                <a:gd name="connsiteX0" fmla="*/ 0 w 191336"/>
                <a:gd name="connsiteY0" fmla="*/ 0 h 229406"/>
                <a:gd name="connsiteX1" fmla="*/ 191336 w 191336"/>
                <a:gd name="connsiteY1" fmla="*/ 0 h 229406"/>
                <a:gd name="connsiteX2" fmla="*/ 143502 w 191336"/>
                <a:gd name="connsiteY2" fmla="*/ 229406 h 229406"/>
                <a:gd name="connsiteX3" fmla="*/ 137714 w 191336"/>
                <a:gd name="connsiteY3" fmla="*/ 229406 h 229406"/>
                <a:gd name="connsiteX4" fmla="*/ 129568 w 191336"/>
                <a:gd name="connsiteY4" fmla="*/ 213792 h 229406"/>
                <a:gd name="connsiteX5" fmla="*/ 131713 w 191336"/>
                <a:gd name="connsiteY5" fmla="*/ 213792 h 229406"/>
                <a:gd name="connsiteX6" fmla="*/ 164732 w 191336"/>
                <a:gd name="connsiteY6" fmla="*/ 22212 h 229406"/>
                <a:gd name="connsiteX7" fmla="*/ 26633 w 191336"/>
                <a:gd name="connsiteY7" fmla="*/ 10656 h 229406"/>
                <a:gd name="connsiteX8" fmla="*/ 59360 w 191336"/>
                <a:gd name="connsiteY8" fmla="*/ 212336 h 229406"/>
                <a:gd name="connsiteX9" fmla="*/ 47365 w 191336"/>
                <a:gd name="connsiteY9" fmla="*/ 227154 h 229406"/>
                <a:gd name="connsiteX10" fmla="*/ 0 w 191336"/>
                <a:gd name="connsiteY10" fmla="*/ 0 h 229406"/>
                <a:gd name="connsiteX0" fmla="*/ 0 w 191336"/>
                <a:gd name="connsiteY0" fmla="*/ 33 h 229439"/>
                <a:gd name="connsiteX1" fmla="*/ 191336 w 191336"/>
                <a:gd name="connsiteY1" fmla="*/ 33 h 229439"/>
                <a:gd name="connsiteX2" fmla="*/ 143502 w 191336"/>
                <a:gd name="connsiteY2" fmla="*/ 229439 h 229439"/>
                <a:gd name="connsiteX3" fmla="*/ 137714 w 191336"/>
                <a:gd name="connsiteY3" fmla="*/ 229439 h 229439"/>
                <a:gd name="connsiteX4" fmla="*/ 129568 w 191336"/>
                <a:gd name="connsiteY4" fmla="*/ 213825 h 229439"/>
                <a:gd name="connsiteX5" fmla="*/ 131713 w 191336"/>
                <a:gd name="connsiteY5" fmla="*/ 213825 h 229439"/>
                <a:gd name="connsiteX6" fmla="*/ 164732 w 191336"/>
                <a:gd name="connsiteY6" fmla="*/ 22245 h 229439"/>
                <a:gd name="connsiteX7" fmla="*/ 26633 w 191336"/>
                <a:gd name="connsiteY7" fmla="*/ 10689 h 229439"/>
                <a:gd name="connsiteX8" fmla="*/ 59360 w 191336"/>
                <a:gd name="connsiteY8" fmla="*/ 212369 h 229439"/>
                <a:gd name="connsiteX9" fmla="*/ 47365 w 191336"/>
                <a:gd name="connsiteY9" fmla="*/ 227187 h 229439"/>
                <a:gd name="connsiteX10" fmla="*/ 0 w 191336"/>
                <a:gd name="connsiteY10" fmla="*/ 33 h 229439"/>
                <a:gd name="connsiteX0" fmla="*/ 0 w 191336"/>
                <a:gd name="connsiteY0" fmla="*/ 8717 h 238123"/>
                <a:gd name="connsiteX1" fmla="*/ 191336 w 191336"/>
                <a:gd name="connsiteY1" fmla="*/ 8717 h 238123"/>
                <a:gd name="connsiteX2" fmla="*/ 143502 w 191336"/>
                <a:gd name="connsiteY2" fmla="*/ 238123 h 238123"/>
                <a:gd name="connsiteX3" fmla="*/ 137714 w 191336"/>
                <a:gd name="connsiteY3" fmla="*/ 238123 h 238123"/>
                <a:gd name="connsiteX4" fmla="*/ 129568 w 191336"/>
                <a:gd name="connsiteY4" fmla="*/ 222509 h 238123"/>
                <a:gd name="connsiteX5" fmla="*/ 131713 w 191336"/>
                <a:gd name="connsiteY5" fmla="*/ 222509 h 238123"/>
                <a:gd name="connsiteX6" fmla="*/ 164732 w 191336"/>
                <a:gd name="connsiteY6" fmla="*/ 30929 h 238123"/>
                <a:gd name="connsiteX7" fmla="*/ 26633 w 191336"/>
                <a:gd name="connsiteY7" fmla="*/ 19373 h 238123"/>
                <a:gd name="connsiteX8" fmla="*/ 59360 w 191336"/>
                <a:gd name="connsiteY8" fmla="*/ 221053 h 238123"/>
                <a:gd name="connsiteX9" fmla="*/ 47365 w 191336"/>
                <a:gd name="connsiteY9" fmla="*/ 235871 h 238123"/>
                <a:gd name="connsiteX10" fmla="*/ 0 w 191336"/>
                <a:gd name="connsiteY10" fmla="*/ 8717 h 238123"/>
                <a:gd name="connsiteX0" fmla="*/ 0 w 191336"/>
                <a:gd name="connsiteY0" fmla="*/ 14104 h 243510"/>
                <a:gd name="connsiteX1" fmla="*/ 191336 w 191336"/>
                <a:gd name="connsiteY1" fmla="*/ 14104 h 243510"/>
                <a:gd name="connsiteX2" fmla="*/ 143502 w 191336"/>
                <a:gd name="connsiteY2" fmla="*/ 243510 h 243510"/>
                <a:gd name="connsiteX3" fmla="*/ 137714 w 191336"/>
                <a:gd name="connsiteY3" fmla="*/ 243510 h 243510"/>
                <a:gd name="connsiteX4" fmla="*/ 129568 w 191336"/>
                <a:gd name="connsiteY4" fmla="*/ 227896 h 243510"/>
                <a:gd name="connsiteX5" fmla="*/ 131713 w 191336"/>
                <a:gd name="connsiteY5" fmla="*/ 227896 h 243510"/>
                <a:gd name="connsiteX6" fmla="*/ 164732 w 191336"/>
                <a:gd name="connsiteY6" fmla="*/ 36316 h 243510"/>
                <a:gd name="connsiteX7" fmla="*/ 26633 w 191336"/>
                <a:gd name="connsiteY7" fmla="*/ 24760 h 243510"/>
                <a:gd name="connsiteX8" fmla="*/ 59360 w 191336"/>
                <a:gd name="connsiteY8" fmla="*/ 226440 h 243510"/>
                <a:gd name="connsiteX9" fmla="*/ 47365 w 191336"/>
                <a:gd name="connsiteY9" fmla="*/ 241258 h 243510"/>
                <a:gd name="connsiteX10" fmla="*/ 0 w 191336"/>
                <a:gd name="connsiteY10" fmla="*/ 14104 h 243510"/>
                <a:gd name="connsiteX0" fmla="*/ 0 w 191336"/>
                <a:gd name="connsiteY0" fmla="*/ 14104 h 243510"/>
                <a:gd name="connsiteX1" fmla="*/ 191336 w 191336"/>
                <a:gd name="connsiteY1" fmla="*/ 14104 h 243510"/>
                <a:gd name="connsiteX2" fmla="*/ 143502 w 191336"/>
                <a:gd name="connsiteY2" fmla="*/ 243510 h 243510"/>
                <a:gd name="connsiteX3" fmla="*/ 137714 w 191336"/>
                <a:gd name="connsiteY3" fmla="*/ 243510 h 243510"/>
                <a:gd name="connsiteX4" fmla="*/ 129568 w 191336"/>
                <a:gd name="connsiteY4" fmla="*/ 227896 h 243510"/>
                <a:gd name="connsiteX5" fmla="*/ 131713 w 191336"/>
                <a:gd name="connsiteY5" fmla="*/ 227896 h 243510"/>
                <a:gd name="connsiteX6" fmla="*/ 164732 w 191336"/>
                <a:gd name="connsiteY6" fmla="*/ 36316 h 243510"/>
                <a:gd name="connsiteX7" fmla="*/ 26633 w 191336"/>
                <a:gd name="connsiteY7" fmla="*/ 24760 h 243510"/>
                <a:gd name="connsiteX8" fmla="*/ 59360 w 191336"/>
                <a:gd name="connsiteY8" fmla="*/ 226440 h 243510"/>
                <a:gd name="connsiteX9" fmla="*/ 47365 w 191336"/>
                <a:gd name="connsiteY9" fmla="*/ 241258 h 243510"/>
                <a:gd name="connsiteX10" fmla="*/ 0 w 191336"/>
                <a:gd name="connsiteY10" fmla="*/ 14104 h 243510"/>
                <a:gd name="connsiteX0" fmla="*/ 0 w 191336"/>
                <a:gd name="connsiteY0" fmla="*/ 14104 h 243510"/>
                <a:gd name="connsiteX1" fmla="*/ 191336 w 191336"/>
                <a:gd name="connsiteY1" fmla="*/ 14104 h 243510"/>
                <a:gd name="connsiteX2" fmla="*/ 143502 w 191336"/>
                <a:gd name="connsiteY2" fmla="*/ 243510 h 243510"/>
                <a:gd name="connsiteX3" fmla="*/ 137714 w 191336"/>
                <a:gd name="connsiteY3" fmla="*/ 243510 h 243510"/>
                <a:gd name="connsiteX4" fmla="*/ 129568 w 191336"/>
                <a:gd name="connsiteY4" fmla="*/ 227896 h 243510"/>
                <a:gd name="connsiteX5" fmla="*/ 131713 w 191336"/>
                <a:gd name="connsiteY5" fmla="*/ 227896 h 243510"/>
                <a:gd name="connsiteX6" fmla="*/ 164732 w 191336"/>
                <a:gd name="connsiteY6" fmla="*/ 36316 h 243510"/>
                <a:gd name="connsiteX7" fmla="*/ 26633 w 191336"/>
                <a:gd name="connsiteY7" fmla="*/ 24760 h 243510"/>
                <a:gd name="connsiteX8" fmla="*/ 59360 w 191336"/>
                <a:gd name="connsiteY8" fmla="*/ 226440 h 243510"/>
                <a:gd name="connsiteX9" fmla="*/ 47365 w 191336"/>
                <a:gd name="connsiteY9" fmla="*/ 241258 h 243510"/>
                <a:gd name="connsiteX10" fmla="*/ 0 w 191336"/>
                <a:gd name="connsiteY10" fmla="*/ 14104 h 243510"/>
                <a:gd name="connsiteX0" fmla="*/ 0 w 191336"/>
                <a:gd name="connsiteY0" fmla="*/ 14104 h 243510"/>
                <a:gd name="connsiteX1" fmla="*/ 191336 w 191336"/>
                <a:gd name="connsiteY1" fmla="*/ 14104 h 243510"/>
                <a:gd name="connsiteX2" fmla="*/ 143502 w 191336"/>
                <a:gd name="connsiteY2" fmla="*/ 243510 h 243510"/>
                <a:gd name="connsiteX3" fmla="*/ 137714 w 191336"/>
                <a:gd name="connsiteY3" fmla="*/ 243510 h 243510"/>
                <a:gd name="connsiteX4" fmla="*/ 129568 w 191336"/>
                <a:gd name="connsiteY4" fmla="*/ 227896 h 243510"/>
                <a:gd name="connsiteX5" fmla="*/ 131713 w 191336"/>
                <a:gd name="connsiteY5" fmla="*/ 227896 h 243510"/>
                <a:gd name="connsiteX6" fmla="*/ 167786 w 191336"/>
                <a:gd name="connsiteY6" fmla="*/ 31356 h 243510"/>
                <a:gd name="connsiteX7" fmla="*/ 26633 w 191336"/>
                <a:gd name="connsiteY7" fmla="*/ 24760 h 243510"/>
                <a:gd name="connsiteX8" fmla="*/ 59360 w 191336"/>
                <a:gd name="connsiteY8" fmla="*/ 226440 h 243510"/>
                <a:gd name="connsiteX9" fmla="*/ 47365 w 191336"/>
                <a:gd name="connsiteY9" fmla="*/ 241258 h 243510"/>
                <a:gd name="connsiteX10" fmla="*/ 0 w 191336"/>
                <a:gd name="connsiteY10" fmla="*/ 14104 h 243510"/>
                <a:gd name="connsiteX0" fmla="*/ 0 w 191336"/>
                <a:gd name="connsiteY0" fmla="*/ 16588 h 245994"/>
                <a:gd name="connsiteX1" fmla="*/ 191336 w 191336"/>
                <a:gd name="connsiteY1" fmla="*/ 16588 h 245994"/>
                <a:gd name="connsiteX2" fmla="*/ 143502 w 191336"/>
                <a:gd name="connsiteY2" fmla="*/ 245994 h 245994"/>
                <a:gd name="connsiteX3" fmla="*/ 137714 w 191336"/>
                <a:gd name="connsiteY3" fmla="*/ 245994 h 245994"/>
                <a:gd name="connsiteX4" fmla="*/ 129568 w 191336"/>
                <a:gd name="connsiteY4" fmla="*/ 230380 h 245994"/>
                <a:gd name="connsiteX5" fmla="*/ 131713 w 191336"/>
                <a:gd name="connsiteY5" fmla="*/ 230380 h 245994"/>
                <a:gd name="connsiteX6" fmla="*/ 167786 w 191336"/>
                <a:gd name="connsiteY6" fmla="*/ 33840 h 245994"/>
                <a:gd name="connsiteX7" fmla="*/ 26633 w 191336"/>
                <a:gd name="connsiteY7" fmla="*/ 27244 h 245994"/>
                <a:gd name="connsiteX8" fmla="*/ 59360 w 191336"/>
                <a:gd name="connsiteY8" fmla="*/ 228924 h 245994"/>
                <a:gd name="connsiteX9" fmla="*/ 47365 w 191336"/>
                <a:gd name="connsiteY9" fmla="*/ 243742 h 245994"/>
                <a:gd name="connsiteX10" fmla="*/ 0 w 191336"/>
                <a:gd name="connsiteY10" fmla="*/ 16588 h 245994"/>
                <a:gd name="connsiteX0" fmla="*/ 0 w 191336"/>
                <a:gd name="connsiteY0" fmla="*/ 16588 h 245994"/>
                <a:gd name="connsiteX1" fmla="*/ 191336 w 191336"/>
                <a:gd name="connsiteY1" fmla="*/ 16588 h 245994"/>
                <a:gd name="connsiteX2" fmla="*/ 143502 w 191336"/>
                <a:gd name="connsiteY2" fmla="*/ 245994 h 245994"/>
                <a:gd name="connsiteX3" fmla="*/ 137714 w 191336"/>
                <a:gd name="connsiteY3" fmla="*/ 245994 h 245994"/>
                <a:gd name="connsiteX4" fmla="*/ 129568 w 191336"/>
                <a:gd name="connsiteY4" fmla="*/ 230380 h 245994"/>
                <a:gd name="connsiteX5" fmla="*/ 131713 w 191336"/>
                <a:gd name="connsiteY5" fmla="*/ 230380 h 245994"/>
                <a:gd name="connsiteX6" fmla="*/ 167786 w 191336"/>
                <a:gd name="connsiteY6" fmla="*/ 33840 h 245994"/>
                <a:gd name="connsiteX7" fmla="*/ 26633 w 191336"/>
                <a:gd name="connsiteY7" fmla="*/ 27244 h 245994"/>
                <a:gd name="connsiteX8" fmla="*/ 59360 w 191336"/>
                <a:gd name="connsiteY8" fmla="*/ 228924 h 245994"/>
                <a:gd name="connsiteX9" fmla="*/ 47365 w 191336"/>
                <a:gd name="connsiteY9" fmla="*/ 243742 h 245994"/>
                <a:gd name="connsiteX10" fmla="*/ 0 w 191336"/>
                <a:gd name="connsiteY10" fmla="*/ 16588 h 245994"/>
                <a:gd name="connsiteX0" fmla="*/ 0 w 191336"/>
                <a:gd name="connsiteY0" fmla="*/ 16588 h 245994"/>
                <a:gd name="connsiteX1" fmla="*/ 191336 w 191336"/>
                <a:gd name="connsiteY1" fmla="*/ 16588 h 245994"/>
                <a:gd name="connsiteX2" fmla="*/ 143502 w 191336"/>
                <a:gd name="connsiteY2" fmla="*/ 245994 h 245994"/>
                <a:gd name="connsiteX3" fmla="*/ 137714 w 191336"/>
                <a:gd name="connsiteY3" fmla="*/ 245994 h 245994"/>
                <a:gd name="connsiteX4" fmla="*/ 129568 w 191336"/>
                <a:gd name="connsiteY4" fmla="*/ 230380 h 245994"/>
                <a:gd name="connsiteX5" fmla="*/ 131713 w 191336"/>
                <a:gd name="connsiteY5" fmla="*/ 230380 h 245994"/>
                <a:gd name="connsiteX6" fmla="*/ 167786 w 191336"/>
                <a:gd name="connsiteY6" fmla="*/ 33840 h 245994"/>
                <a:gd name="connsiteX7" fmla="*/ 26633 w 191336"/>
                <a:gd name="connsiteY7" fmla="*/ 27244 h 245994"/>
                <a:gd name="connsiteX8" fmla="*/ 59360 w 191336"/>
                <a:gd name="connsiteY8" fmla="*/ 228924 h 245994"/>
                <a:gd name="connsiteX9" fmla="*/ 47365 w 191336"/>
                <a:gd name="connsiteY9" fmla="*/ 243742 h 245994"/>
                <a:gd name="connsiteX10" fmla="*/ 0 w 191336"/>
                <a:gd name="connsiteY10" fmla="*/ 16588 h 245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1336" h="245994">
                  <a:moveTo>
                    <a:pt x="0" y="16588"/>
                  </a:moveTo>
                  <a:cubicBezTo>
                    <a:pt x="61802" y="-7901"/>
                    <a:pt x="127229" y="-3026"/>
                    <a:pt x="191336" y="16588"/>
                  </a:cubicBezTo>
                  <a:lnTo>
                    <a:pt x="143502" y="245994"/>
                  </a:lnTo>
                  <a:lnTo>
                    <a:pt x="137714" y="245994"/>
                  </a:lnTo>
                  <a:lnTo>
                    <a:pt x="129568" y="230380"/>
                  </a:lnTo>
                  <a:lnTo>
                    <a:pt x="131713" y="230380"/>
                  </a:lnTo>
                  <a:cubicBezTo>
                    <a:pt x="143737" y="164867"/>
                    <a:pt x="152601" y="97775"/>
                    <a:pt x="167786" y="33840"/>
                  </a:cubicBezTo>
                  <a:cubicBezTo>
                    <a:pt x="120435" y="13662"/>
                    <a:pt x="75058" y="17973"/>
                    <a:pt x="26633" y="27244"/>
                  </a:cubicBezTo>
                  <a:lnTo>
                    <a:pt x="59360" y="228924"/>
                  </a:lnTo>
                  <a:lnTo>
                    <a:pt x="47365" y="243742"/>
                  </a:lnTo>
                  <a:cubicBezTo>
                    <a:pt x="31577" y="168024"/>
                    <a:pt x="12736" y="97266"/>
                    <a:pt x="0" y="1658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 rot="21300000">
              <a:off x="3737842" y="490240"/>
              <a:ext cx="147653" cy="2685741"/>
            </a:xfrm>
            <a:custGeom>
              <a:avLst/>
              <a:gdLst>
                <a:gd name="connsiteX0" fmla="*/ 176213 w 176213"/>
                <a:gd name="connsiteY0" fmla="*/ 1362075 h 1362075"/>
                <a:gd name="connsiteX1" fmla="*/ 57150 w 176213"/>
                <a:gd name="connsiteY1" fmla="*/ 533400 h 1362075"/>
                <a:gd name="connsiteX2" fmla="*/ 0 w 176213"/>
                <a:gd name="connsiteY2" fmla="*/ 0 h 1362075"/>
                <a:gd name="connsiteX0" fmla="*/ 326874 w 326874"/>
                <a:gd name="connsiteY0" fmla="*/ 3176056 h 3176056"/>
                <a:gd name="connsiteX1" fmla="*/ 207811 w 326874"/>
                <a:gd name="connsiteY1" fmla="*/ 2347381 h 3176056"/>
                <a:gd name="connsiteX2" fmla="*/ 0 w 326874"/>
                <a:gd name="connsiteY2" fmla="*/ 0 h 3176056"/>
                <a:gd name="connsiteX0" fmla="*/ 125718 w 332750"/>
                <a:gd name="connsiteY0" fmla="*/ 3478723 h 3478723"/>
                <a:gd name="connsiteX1" fmla="*/ 6655 w 332750"/>
                <a:gd name="connsiteY1" fmla="*/ 2650048 h 3478723"/>
                <a:gd name="connsiteX2" fmla="*/ 332750 w 332750"/>
                <a:gd name="connsiteY2" fmla="*/ 0 h 3478723"/>
                <a:gd name="connsiteX0" fmla="*/ 15195 w 222227"/>
                <a:gd name="connsiteY0" fmla="*/ 3478723 h 3478723"/>
                <a:gd name="connsiteX1" fmla="*/ 70215 w 222227"/>
                <a:gd name="connsiteY1" fmla="*/ 2656961 h 3478723"/>
                <a:gd name="connsiteX2" fmla="*/ 222227 w 222227"/>
                <a:gd name="connsiteY2" fmla="*/ 0 h 3478723"/>
                <a:gd name="connsiteX0" fmla="*/ 10490 w 217522"/>
                <a:gd name="connsiteY0" fmla="*/ 3478723 h 3478723"/>
                <a:gd name="connsiteX1" fmla="*/ 65510 w 217522"/>
                <a:gd name="connsiteY1" fmla="*/ 2656961 h 3478723"/>
                <a:gd name="connsiteX2" fmla="*/ 217522 w 217522"/>
                <a:gd name="connsiteY2" fmla="*/ 0 h 3478723"/>
                <a:gd name="connsiteX0" fmla="*/ 17195 w 209883"/>
                <a:gd name="connsiteY0" fmla="*/ 3504934 h 3504934"/>
                <a:gd name="connsiteX1" fmla="*/ 57871 w 209883"/>
                <a:gd name="connsiteY1" fmla="*/ 2656961 h 3504934"/>
                <a:gd name="connsiteX2" fmla="*/ 209883 w 209883"/>
                <a:gd name="connsiteY2" fmla="*/ 0 h 3504934"/>
                <a:gd name="connsiteX0" fmla="*/ 0 w 192688"/>
                <a:gd name="connsiteY0" fmla="*/ 3504934 h 3504934"/>
                <a:gd name="connsiteX1" fmla="*/ 40676 w 192688"/>
                <a:gd name="connsiteY1" fmla="*/ 2656961 h 3504934"/>
                <a:gd name="connsiteX2" fmla="*/ 192688 w 192688"/>
                <a:gd name="connsiteY2" fmla="*/ 0 h 3504934"/>
                <a:gd name="connsiteX0" fmla="*/ 0 w 192688"/>
                <a:gd name="connsiteY0" fmla="*/ 3504934 h 3504934"/>
                <a:gd name="connsiteX1" fmla="*/ 32420 w 192688"/>
                <a:gd name="connsiteY1" fmla="*/ 2656238 h 3504934"/>
                <a:gd name="connsiteX2" fmla="*/ 192688 w 192688"/>
                <a:gd name="connsiteY2" fmla="*/ 0 h 35049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2688" h="3504934">
                  <a:moveTo>
                    <a:pt x="0" y="3504934"/>
                  </a:moveTo>
                  <a:cubicBezTo>
                    <a:pt x="13663" y="3200903"/>
                    <a:pt x="305" y="3240394"/>
                    <a:pt x="32420" y="2656238"/>
                  </a:cubicBezTo>
                  <a:cubicBezTo>
                    <a:pt x="64535" y="2072082"/>
                    <a:pt x="192688" y="0"/>
                    <a:pt x="192688" y="0"/>
                  </a:cubicBezTo>
                </a:path>
              </a:pathLst>
            </a:custGeom>
            <a:noFill/>
            <a:ln w="28575">
              <a:solidFill>
                <a:srgbClr val="7C7C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 rot="21300000" flipH="1">
              <a:off x="3837258" y="510207"/>
              <a:ext cx="263443" cy="2657517"/>
            </a:xfrm>
            <a:custGeom>
              <a:avLst/>
              <a:gdLst>
                <a:gd name="connsiteX0" fmla="*/ 176213 w 176213"/>
                <a:gd name="connsiteY0" fmla="*/ 1362075 h 1362075"/>
                <a:gd name="connsiteX1" fmla="*/ 57150 w 176213"/>
                <a:gd name="connsiteY1" fmla="*/ 533400 h 1362075"/>
                <a:gd name="connsiteX2" fmla="*/ 0 w 176213"/>
                <a:gd name="connsiteY2" fmla="*/ 0 h 1362075"/>
                <a:gd name="connsiteX0" fmla="*/ 122126 w 250116"/>
                <a:gd name="connsiteY0" fmla="*/ 3209913 h 3209913"/>
                <a:gd name="connsiteX1" fmla="*/ 3063 w 250116"/>
                <a:gd name="connsiteY1" fmla="*/ 2381238 h 3209913"/>
                <a:gd name="connsiteX2" fmla="*/ 250116 w 250116"/>
                <a:gd name="connsiteY2" fmla="*/ 0 h 3209913"/>
                <a:gd name="connsiteX0" fmla="*/ 19565 w 147555"/>
                <a:gd name="connsiteY0" fmla="*/ 3209913 h 3209913"/>
                <a:gd name="connsiteX1" fmla="*/ 39432 w 147555"/>
                <a:gd name="connsiteY1" fmla="*/ 2105870 h 3209913"/>
                <a:gd name="connsiteX2" fmla="*/ 147555 w 147555"/>
                <a:gd name="connsiteY2" fmla="*/ 0 h 3209913"/>
                <a:gd name="connsiteX0" fmla="*/ 35647 w 163637"/>
                <a:gd name="connsiteY0" fmla="*/ 3209913 h 3209913"/>
                <a:gd name="connsiteX1" fmla="*/ 14917 w 163637"/>
                <a:gd name="connsiteY1" fmla="*/ 2111601 h 3209913"/>
                <a:gd name="connsiteX2" fmla="*/ 163637 w 163637"/>
                <a:gd name="connsiteY2" fmla="*/ 0 h 3209913"/>
                <a:gd name="connsiteX0" fmla="*/ 343797 w 344391"/>
                <a:gd name="connsiteY0" fmla="*/ 3468103 h 3468103"/>
                <a:gd name="connsiteX1" fmla="*/ 323067 w 344391"/>
                <a:gd name="connsiteY1" fmla="*/ 2369791 h 3468103"/>
                <a:gd name="connsiteX2" fmla="*/ 0 w 344391"/>
                <a:gd name="connsiteY2" fmla="*/ 1 h 3468103"/>
                <a:gd name="connsiteX0" fmla="*/ 343797 w 343797"/>
                <a:gd name="connsiteY0" fmla="*/ 3468102 h 3468102"/>
                <a:gd name="connsiteX1" fmla="*/ 190982 w 343797"/>
                <a:gd name="connsiteY1" fmla="*/ 2381346 h 3468102"/>
                <a:gd name="connsiteX2" fmla="*/ 0 w 343797"/>
                <a:gd name="connsiteY2" fmla="*/ 0 h 3468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3797" h="3468102">
                  <a:moveTo>
                    <a:pt x="343797" y="3468102"/>
                  </a:moveTo>
                  <a:cubicBezTo>
                    <a:pt x="298950" y="3167271"/>
                    <a:pt x="248281" y="2959363"/>
                    <a:pt x="190982" y="2381346"/>
                  </a:cubicBezTo>
                  <a:cubicBezTo>
                    <a:pt x="133683" y="1803329"/>
                    <a:pt x="0" y="0"/>
                    <a:pt x="0" y="0"/>
                  </a:cubicBezTo>
                </a:path>
              </a:pathLst>
            </a:custGeom>
            <a:noFill/>
            <a:ln w="28575">
              <a:solidFill>
                <a:srgbClr val="7C7C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rot="21300000">
              <a:off x="3230014" y="4608365"/>
              <a:ext cx="176362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685800"/>
              <a:r>
                <a:rPr lang="en-US" sz="2300" b="1" dirty="0" smtClean="0">
                  <a:solidFill>
                    <a:prstClr val="white">
                      <a:lumMod val="9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Cooperation</a:t>
              </a:r>
              <a:endParaRPr lang="sl-SI" sz="23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defTabSz="685800"/>
              <a:r>
                <a:rPr lang="en-US" sz="2300" b="1" dirty="0" smtClean="0">
                  <a:solidFill>
                    <a:prstClr val="white">
                      <a:lumMod val="9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assessment</a:t>
              </a:r>
              <a:endParaRPr lang="en-US" sz="2300" b="1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32905" y="931793"/>
            <a:ext cx="1661352" cy="4819112"/>
            <a:chOff x="1734117" y="517766"/>
            <a:chExt cx="1661352" cy="4819112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 rot="300000">
              <a:off x="1807623" y="2928286"/>
              <a:ext cx="1542472" cy="2408592"/>
            </a:xfrm>
            <a:custGeom>
              <a:avLst/>
              <a:gdLst>
                <a:gd name="T0" fmla="*/ 0 w 534"/>
                <a:gd name="T1" fmla="*/ 787 h 835"/>
                <a:gd name="T2" fmla="*/ 48 w 534"/>
                <a:gd name="T3" fmla="*/ 835 h 835"/>
                <a:gd name="T4" fmla="*/ 486 w 534"/>
                <a:gd name="T5" fmla="*/ 835 h 835"/>
                <a:gd name="T6" fmla="*/ 534 w 534"/>
                <a:gd name="T7" fmla="*/ 787 h 835"/>
                <a:gd name="T8" fmla="*/ 534 w 534"/>
                <a:gd name="T9" fmla="*/ 163 h 835"/>
                <a:gd name="T10" fmla="*/ 267 w 534"/>
                <a:gd name="T11" fmla="*/ 0 h 835"/>
                <a:gd name="T12" fmla="*/ 0 w 534"/>
                <a:gd name="T13" fmla="*/ 163 h 835"/>
                <a:gd name="T14" fmla="*/ 0 w 534"/>
                <a:gd name="T15" fmla="*/ 787 h 8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4" h="835">
                  <a:moveTo>
                    <a:pt x="0" y="787"/>
                  </a:moveTo>
                  <a:cubicBezTo>
                    <a:pt x="0" y="814"/>
                    <a:pt x="22" y="835"/>
                    <a:pt x="48" y="835"/>
                  </a:cubicBezTo>
                  <a:cubicBezTo>
                    <a:pt x="486" y="835"/>
                    <a:pt x="486" y="835"/>
                    <a:pt x="486" y="835"/>
                  </a:cubicBezTo>
                  <a:cubicBezTo>
                    <a:pt x="512" y="835"/>
                    <a:pt x="534" y="814"/>
                    <a:pt x="534" y="787"/>
                  </a:cubicBezTo>
                  <a:cubicBezTo>
                    <a:pt x="534" y="163"/>
                    <a:pt x="534" y="163"/>
                    <a:pt x="534" y="163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0" y="163"/>
                    <a:pt x="0" y="163"/>
                    <a:pt x="0" y="163"/>
                  </a:cubicBezTo>
                  <a:lnTo>
                    <a:pt x="0" y="787"/>
                  </a:lnTo>
                  <a:close/>
                </a:path>
              </a:pathLst>
            </a:custGeom>
            <a:gradFill>
              <a:gsLst>
                <a:gs pos="0">
                  <a:srgbClr val="123276"/>
                </a:gs>
                <a:gs pos="100000">
                  <a:srgbClr val="1B49B1"/>
                </a:gs>
              </a:gsLst>
              <a:lin ang="162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>
                <a:solidFill>
                  <a:prstClr val="black"/>
                </a:solidFill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 rot="360000">
              <a:off x="2497605" y="3103682"/>
              <a:ext cx="298419" cy="298419"/>
              <a:chOff x="3735589" y="2783692"/>
              <a:chExt cx="179368" cy="179368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3752850" y="2797969"/>
                <a:ext cx="147638" cy="14763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800"/>
                <a:endParaRPr lang="en-US" sz="1350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3735589" y="2783692"/>
                <a:ext cx="179368" cy="179368"/>
              </a:xfrm>
              <a:custGeom>
                <a:avLst/>
                <a:gdLst>
                  <a:gd name="connsiteX0" fmla="*/ 89684 w 179368"/>
                  <a:gd name="connsiteY0" fmla="*/ 0 h 179368"/>
                  <a:gd name="connsiteX1" fmla="*/ 179368 w 179368"/>
                  <a:gd name="connsiteY1" fmla="*/ 89684 h 179368"/>
                  <a:gd name="connsiteX2" fmla="*/ 89684 w 179368"/>
                  <a:gd name="connsiteY2" fmla="*/ 179368 h 179368"/>
                  <a:gd name="connsiteX3" fmla="*/ 0 w 179368"/>
                  <a:gd name="connsiteY3" fmla="*/ 89684 h 179368"/>
                  <a:gd name="connsiteX4" fmla="*/ 89684 w 179368"/>
                  <a:gd name="connsiteY4" fmla="*/ 0 h 179368"/>
                  <a:gd name="connsiteX5" fmla="*/ 89684 w 179368"/>
                  <a:gd name="connsiteY5" fmla="*/ 26979 h 179368"/>
                  <a:gd name="connsiteX6" fmla="*/ 26979 w 179368"/>
                  <a:gd name="connsiteY6" fmla="*/ 89684 h 179368"/>
                  <a:gd name="connsiteX7" fmla="*/ 89684 w 179368"/>
                  <a:gd name="connsiteY7" fmla="*/ 152389 h 179368"/>
                  <a:gd name="connsiteX8" fmla="*/ 152389 w 179368"/>
                  <a:gd name="connsiteY8" fmla="*/ 89684 h 179368"/>
                  <a:gd name="connsiteX9" fmla="*/ 89684 w 179368"/>
                  <a:gd name="connsiteY9" fmla="*/ 26979 h 1793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79368" h="179368">
                    <a:moveTo>
                      <a:pt x="89684" y="0"/>
                    </a:moveTo>
                    <a:cubicBezTo>
                      <a:pt x="139215" y="0"/>
                      <a:pt x="179368" y="40153"/>
                      <a:pt x="179368" y="89684"/>
                    </a:cubicBezTo>
                    <a:cubicBezTo>
                      <a:pt x="179368" y="139215"/>
                      <a:pt x="139215" y="179368"/>
                      <a:pt x="89684" y="179368"/>
                    </a:cubicBezTo>
                    <a:cubicBezTo>
                      <a:pt x="40153" y="179368"/>
                      <a:pt x="0" y="139215"/>
                      <a:pt x="0" y="89684"/>
                    </a:cubicBezTo>
                    <a:cubicBezTo>
                      <a:pt x="0" y="40153"/>
                      <a:pt x="40153" y="0"/>
                      <a:pt x="89684" y="0"/>
                    </a:cubicBezTo>
                    <a:close/>
                    <a:moveTo>
                      <a:pt x="89684" y="26979"/>
                    </a:moveTo>
                    <a:cubicBezTo>
                      <a:pt x="55053" y="26979"/>
                      <a:pt x="26979" y="55053"/>
                      <a:pt x="26979" y="89684"/>
                    </a:cubicBezTo>
                    <a:cubicBezTo>
                      <a:pt x="26979" y="124315"/>
                      <a:pt x="55053" y="152389"/>
                      <a:pt x="89684" y="152389"/>
                    </a:cubicBezTo>
                    <a:cubicBezTo>
                      <a:pt x="124315" y="152389"/>
                      <a:pt x="152389" y="124315"/>
                      <a:pt x="152389" y="89684"/>
                    </a:cubicBezTo>
                    <a:cubicBezTo>
                      <a:pt x="152389" y="55053"/>
                      <a:pt x="124315" y="26979"/>
                      <a:pt x="89684" y="26979"/>
                    </a:cubicBezTo>
                    <a:close/>
                  </a:path>
                </a:pathLst>
              </a:custGeom>
              <a:solidFill>
                <a:srgbClr val="BEBEBE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9525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800"/>
                <a:endParaRPr lang="en-US" sz="135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2" name="Freeform 11"/>
            <p:cNvSpPr/>
            <p:nvPr/>
          </p:nvSpPr>
          <p:spPr>
            <a:xfrm rot="360000">
              <a:off x="2561604" y="2897911"/>
              <a:ext cx="222823" cy="274583"/>
            </a:xfrm>
            <a:custGeom>
              <a:avLst/>
              <a:gdLst>
                <a:gd name="connsiteX0" fmla="*/ 0 w 191336"/>
                <a:gd name="connsiteY0" fmla="*/ 0 h 229406"/>
                <a:gd name="connsiteX1" fmla="*/ 191336 w 191336"/>
                <a:gd name="connsiteY1" fmla="*/ 0 h 229406"/>
                <a:gd name="connsiteX2" fmla="*/ 143502 w 191336"/>
                <a:gd name="connsiteY2" fmla="*/ 229406 h 229406"/>
                <a:gd name="connsiteX3" fmla="*/ 137714 w 191336"/>
                <a:gd name="connsiteY3" fmla="*/ 229406 h 229406"/>
                <a:gd name="connsiteX4" fmla="*/ 129568 w 191336"/>
                <a:gd name="connsiteY4" fmla="*/ 213792 h 229406"/>
                <a:gd name="connsiteX5" fmla="*/ 131713 w 191336"/>
                <a:gd name="connsiteY5" fmla="*/ 213792 h 229406"/>
                <a:gd name="connsiteX6" fmla="*/ 167757 w 191336"/>
                <a:gd name="connsiteY6" fmla="*/ 15617 h 229406"/>
                <a:gd name="connsiteX7" fmla="*/ 23581 w 191336"/>
                <a:gd name="connsiteY7" fmla="*/ 15617 h 229406"/>
                <a:gd name="connsiteX8" fmla="*/ 59360 w 191336"/>
                <a:gd name="connsiteY8" fmla="*/ 212336 h 229406"/>
                <a:gd name="connsiteX9" fmla="*/ 47365 w 191336"/>
                <a:gd name="connsiteY9" fmla="*/ 227154 h 229406"/>
                <a:gd name="connsiteX10" fmla="*/ 0 w 191336"/>
                <a:gd name="connsiteY10" fmla="*/ 0 h 229406"/>
                <a:gd name="connsiteX0" fmla="*/ 0 w 191336"/>
                <a:gd name="connsiteY0" fmla="*/ 0 h 229406"/>
                <a:gd name="connsiteX1" fmla="*/ 191336 w 191336"/>
                <a:gd name="connsiteY1" fmla="*/ 0 h 229406"/>
                <a:gd name="connsiteX2" fmla="*/ 143502 w 191336"/>
                <a:gd name="connsiteY2" fmla="*/ 229406 h 229406"/>
                <a:gd name="connsiteX3" fmla="*/ 137714 w 191336"/>
                <a:gd name="connsiteY3" fmla="*/ 229406 h 229406"/>
                <a:gd name="connsiteX4" fmla="*/ 129568 w 191336"/>
                <a:gd name="connsiteY4" fmla="*/ 213792 h 229406"/>
                <a:gd name="connsiteX5" fmla="*/ 131713 w 191336"/>
                <a:gd name="connsiteY5" fmla="*/ 213792 h 229406"/>
                <a:gd name="connsiteX6" fmla="*/ 164732 w 191336"/>
                <a:gd name="connsiteY6" fmla="*/ 22212 h 229406"/>
                <a:gd name="connsiteX7" fmla="*/ 23581 w 191336"/>
                <a:gd name="connsiteY7" fmla="*/ 15617 h 229406"/>
                <a:gd name="connsiteX8" fmla="*/ 59360 w 191336"/>
                <a:gd name="connsiteY8" fmla="*/ 212336 h 229406"/>
                <a:gd name="connsiteX9" fmla="*/ 47365 w 191336"/>
                <a:gd name="connsiteY9" fmla="*/ 227154 h 229406"/>
                <a:gd name="connsiteX10" fmla="*/ 0 w 191336"/>
                <a:gd name="connsiteY10" fmla="*/ 0 h 229406"/>
                <a:gd name="connsiteX0" fmla="*/ 0 w 191336"/>
                <a:gd name="connsiteY0" fmla="*/ 0 h 229406"/>
                <a:gd name="connsiteX1" fmla="*/ 191336 w 191336"/>
                <a:gd name="connsiteY1" fmla="*/ 0 h 229406"/>
                <a:gd name="connsiteX2" fmla="*/ 143502 w 191336"/>
                <a:gd name="connsiteY2" fmla="*/ 229406 h 229406"/>
                <a:gd name="connsiteX3" fmla="*/ 137714 w 191336"/>
                <a:gd name="connsiteY3" fmla="*/ 229406 h 229406"/>
                <a:gd name="connsiteX4" fmla="*/ 129568 w 191336"/>
                <a:gd name="connsiteY4" fmla="*/ 213792 h 229406"/>
                <a:gd name="connsiteX5" fmla="*/ 131713 w 191336"/>
                <a:gd name="connsiteY5" fmla="*/ 213792 h 229406"/>
                <a:gd name="connsiteX6" fmla="*/ 164732 w 191336"/>
                <a:gd name="connsiteY6" fmla="*/ 22212 h 229406"/>
                <a:gd name="connsiteX7" fmla="*/ 23581 w 191336"/>
                <a:gd name="connsiteY7" fmla="*/ 15617 h 229406"/>
                <a:gd name="connsiteX8" fmla="*/ 59360 w 191336"/>
                <a:gd name="connsiteY8" fmla="*/ 212336 h 229406"/>
                <a:gd name="connsiteX9" fmla="*/ 47365 w 191336"/>
                <a:gd name="connsiteY9" fmla="*/ 227154 h 229406"/>
                <a:gd name="connsiteX10" fmla="*/ 0 w 191336"/>
                <a:gd name="connsiteY10" fmla="*/ 0 h 229406"/>
                <a:gd name="connsiteX0" fmla="*/ 0 w 191336"/>
                <a:gd name="connsiteY0" fmla="*/ 0 h 229406"/>
                <a:gd name="connsiteX1" fmla="*/ 191336 w 191336"/>
                <a:gd name="connsiteY1" fmla="*/ 0 h 229406"/>
                <a:gd name="connsiteX2" fmla="*/ 143502 w 191336"/>
                <a:gd name="connsiteY2" fmla="*/ 229406 h 229406"/>
                <a:gd name="connsiteX3" fmla="*/ 137714 w 191336"/>
                <a:gd name="connsiteY3" fmla="*/ 229406 h 229406"/>
                <a:gd name="connsiteX4" fmla="*/ 129568 w 191336"/>
                <a:gd name="connsiteY4" fmla="*/ 213792 h 229406"/>
                <a:gd name="connsiteX5" fmla="*/ 131713 w 191336"/>
                <a:gd name="connsiteY5" fmla="*/ 213792 h 229406"/>
                <a:gd name="connsiteX6" fmla="*/ 164732 w 191336"/>
                <a:gd name="connsiteY6" fmla="*/ 22212 h 229406"/>
                <a:gd name="connsiteX7" fmla="*/ 26633 w 191336"/>
                <a:gd name="connsiteY7" fmla="*/ 10656 h 229406"/>
                <a:gd name="connsiteX8" fmla="*/ 59360 w 191336"/>
                <a:gd name="connsiteY8" fmla="*/ 212336 h 229406"/>
                <a:gd name="connsiteX9" fmla="*/ 47365 w 191336"/>
                <a:gd name="connsiteY9" fmla="*/ 227154 h 229406"/>
                <a:gd name="connsiteX10" fmla="*/ 0 w 191336"/>
                <a:gd name="connsiteY10" fmla="*/ 0 h 229406"/>
                <a:gd name="connsiteX0" fmla="*/ 0 w 191336"/>
                <a:gd name="connsiteY0" fmla="*/ 33 h 229439"/>
                <a:gd name="connsiteX1" fmla="*/ 191336 w 191336"/>
                <a:gd name="connsiteY1" fmla="*/ 33 h 229439"/>
                <a:gd name="connsiteX2" fmla="*/ 143502 w 191336"/>
                <a:gd name="connsiteY2" fmla="*/ 229439 h 229439"/>
                <a:gd name="connsiteX3" fmla="*/ 137714 w 191336"/>
                <a:gd name="connsiteY3" fmla="*/ 229439 h 229439"/>
                <a:gd name="connsiteX4" fmla="*/ 129568 w 191336"/>
                <a:gd name="connsiteY4" fmla="*/ 213825 h 229439"/>
                <a:gd name="connsiteX5" fmla="*/ 131713 w 191336"/>
                <a:gd name="connsiteY5" fmla="*/ 213825 h 229439"/>
                <a:gd name="connsiteX6" fmla="*/ 164732 w 191336"/>
                <a:gd name="connsiteY6" fmla="*/ 22245 h 229439"/>
                <a:gd name="connsiteX7" fmla="*/ 26633 w 191336"/>
                <a:gd name="connsiteY7" fmla="*/ 10689 h 229439"/>
                <a:gd name="connsiteX8" fmla="*/ 59360 w 191336"/>
                <a:gd name="connsiteY8" fmla="*/ 212369 h 229439"/>
                <a:gd name="connsiteX9" fmla="*/ 47365 w 191336"/>
                <a:gd name="connsiteY9" fmla="*/ 227187 h 229439"/>
                <a:gd name="connsiteX10" fmla="*/ 0 w 191336"/>
                <a:gd name="connsiteY10" fmla="*/ 33 h 229439"/>
                <a:gd name="connsiteX0" fmla="*/ 0 w 191336"/>
                <a:gd name="connsiteY0" fmla="*/ 8717 h 238123"/>
                <a:gd name="connsiteX1" fmla="*/ 191336 w 191336"/>
                <a:gd name="connsiteY1" fmla="*/ 8717 h 238123"/>
                <a:gd name="connsiteX2" fmla="*/ 143502 w 191336"/>
                <a:gd name="connsiteY2" fmla="*/ 238123 h 238123"/>
                <a:gd name="connsiteX3" fmla="*/ 137714 w 191336"/>
                <a:gd name="connsiteY3" fmla="*/ 238123 h 238123"/>
                <a:gd name="connsiteX4" fmla="*/ 129568 w 191336"/>
                <a:gd name="connsiteY4" fmla="*/ 222509 h 238123"/>
                <a:gd name="connsiteX5" fmla="*/ 131713 w 191336"/>
                <a:gd name="connsiteY5" fmla="*/ 222509 h 238123"/>
                <a:gd name="connsiteX6" fmla="*/ 164732 w 191336"/>
                <a:gd name="connsiteY6" fmla="*/ 30929 h 238123"/>
                <a:gd name="connsiteX7" fmla="*/ 26633 w 191336"/>
                <a:gd name="connsiteY7" fmla="*/ 19373 h 238123"/>
                <a:gd name="connsiteX8" fmla="*/ 59360 w 191336"/>
                <a:gd name="connsiteY8" fmla="*/ 221053 h 238123"/>
                <a:gd name="connsiteX9" fmla="*/ 47365 w 191336"/>
                <a:gd name="connsiteY9" fmla="*/ 235871 h 238123"/>
                <a:gd name="connsiteX10" fmla="*/ 0 w 191336"/>
                <a:gd name="connsiteY10" fmla="*/ 8717 h 238123"/>
                <a:gd name="connsiteX0" fmla="*/ 0 w 191336"/>
                <a:gd name="connsiteY0" fmla="*/ 14104 h 243510"/>
                <a:gd name="connsiteX1" fmla="*/ 191336 w 191336"/>
                <a:gd name="connsiteY1" fmla="*/ 14104 h 243510"/>
                <a:gd name="connsiteX2" fmla="*/ 143502 w 191336"/>
                <a:gd name="connsiteY2" fmla="*/ 243510 h 243510"/>
                <a:gd name="connsiteX3" fmla="*/ 137714 w 191336"/>
                <a:gd name="connsiteY3" fmla="*/ 243510 h 243510"/>
                <a:gd name="connsiteX4" fmla="*/ 129568 w 191336"/>
                <a:gd name="connsiteY4" fmla="*/ 227896 h 243510"/>
                <a:gd name="connsiteX5" fmla="*/ 131713 w 191336"/>
                <a:gd name="connsiteY5" fmla="*/ 227896 h 243510"/>
                <a:gd name="connsiteX6" fmla="*/ 164732 w 191336"/>
                <a:gd name="connsiteY6" fmla="*/ 36316 h 243510"/>
                <a:gd name="connsiteX7" fmla="*/ 26633 w 191336"/>
                <a:gd name="connsiteY7" fmla="*/ 24760 h 243510"/>
                <a:gd name="connsiteX8" fmla="*/ 59360 w 191336"/>
                <a:gd name="connsiteY8" fmla="*/ 226440 h 243510"/>
                <a:gd name="connsiteX9" fmla="*/ 47365 w 191336"/>
                <a:gd name="connsiteY9" fmla="*/ 241258 h 243510"/>
                <a:gd name="connsiteX10" fmla="*/ 0 w 191336"/>
                <a:gd name="connsiteY10" fmla="*/ 14104 h 243510"/>
                <a:gd name="connsiteX0" fmla="*/ 0 w 191336"/>
                <a:gd name="connsiteY0" fmla="*/ 14104 h 243510"/>
                <a:gd name="connsiteX1" fmla="*/ 191336 w 191336"/>
                <a:gd name="connsiteY1" fmla="*/ 14104 h 243510"/>
                <a:gd name="connsiteX2" fmla="*/ 143502 w 191336"/>
                <a:gd name="connsiteY2" fmla="*/ 243510 h 243510"/>
                <a:gd name="connsiteX3" fmla="*/ 137714 w 191336"/>
                <a:gd name="connsiteY3" fmla="*/ 243510 h 243510"/>
                <a:gd name="connsiteX4" fmla="*/ 129568 w 191336"/>
                <a:gd name="connsiteY4" fmla="*/ 227896 h 243510"/>
                <a:gd name="connsiteX5" fmla="*/ 131713 w 191336"/>
                <a:gd name="connsiteY5" fmla="*/ 227896 h 243510"/>
                <a:gd name="connsiteX6" fmla="*/ 164732 w 191336"/>
                <a:gd name="connsiteY6" fmla="*/ 36316 h 243510"/>
                <a:gd name="connsiteX7" fmla="*/ 26633 w 191336"/>
                <a:gd name="connsiteY7" fmla="*/ 24760 h 243510"/>
                <a:gd name="connsiteX8" fmla="*/ 59360 w 191336"/>
                <a:gd name="connsiteY8" fmla="*/ 226440 h 243510"/>
                <a:gd name="connsiteX9" fmla="*/ 47365 w 191336"/>
                <a:gd name="connsiteY9" fmla="*/ 241258 h 243510"/>
                <a:gd name="connsiteX10" fmla="*/ 0 w 191336"/>
                <a:gd name="connsiteY10" fmla="*/ 14104 h 243510"/>
                <a:gd name="connsiteX0" fmla="*/ 0 w 191336"/>
                <a:gd name="connsiteY0" fmla="*/ 14104 h 243510"/>
                <a:gd name="connsiteX1" fmla="*/ 191336 w 191336"/>
                <a:gd name="connsiteY1" fmla="*/ 14104 h 243510"/>
                <a:gd name="connsiteX2" fmla="*/ 143502 w 191336"/>
                <a:gd name="connsiteY2" fmla="*/ 243510 h 243510"/>
                <a:gd name="connsiteX3" fmla="*/ 137714 w 191336"/>
                <a:gd name="connsiteY3" fmla="*/ 243510 h 243510"/>
                <a:gd name="connsiteX4" fmla="*/ 129568 w 191336"/>
                <a:gd name="connsiteY4" fmla="*/ 227896 h 243510"/>
                <a:gd name="connsiteX5" fmla="*/ 131713 w 191336"/>
                <a:gd name="connsiteY5" fmla="*/ 227896 h 243510"/>
                <a:gd name="connsiteX6" fmla="*/ 164732 w 191336"/>
                <a:gd name="connsiteY6" fmla="*/ 36316 h 243510"/>
                <a:gd name="connsiteX7" fmla="*/ 26633 w 191336"/>
                <a:gd name="connsiteY7" fmla="*/ 24760 h 243510"/>
                <a:gd name="connsiteX8" fmla="*/ 59360 w 191336"/>
                <a:gd name="connsiteY8" fmla="*/ 226440 h 243510"/>
                <a:gd name="connsiteX9" fmla="*/ 47365 w 191336"/>
                <a:gd name="connsiteY9" fmla="*/ 241258 h 243510"/>
                <a:gd name="connsiteX10" fmla="*/ 0 w 191336"/>
                <a:gd name="connsiteY10" fmla="*/ 14104 h 243510"/>
                <a:gd name="connsiteX0" fmla="*/ 0 w 191336"/>
                <a:gd name="connsiteY0" fmla="*/ 14104 h 243510"/>
                <a:gd name="connsiteX1" fmla="*/ 191336 w 191336"/>
                <a:gd name="connsiteY1" fmla="*/ 14104 h 243510"/>
                <a:gd name="connsiteX2" fmla="*/ 143502 w 191336"/>
                <a:gd name="connsiteY2" fmla="*/ 243510 h 243510"/>
                <a:gd name="connsiteX3" fmla="*/ 137714 w 191336"/>
                <a:gd name="connsiteY3" fmla="*/ 243510 h 243510"/>
                <a:gd name="connsiteX4" fmla="*/ 129568 w 191336"/>
                <a:gd name="connsiteY4" fmla="*/ 227896 h 243510"/>
                <a:gd name="connsiteX5" fmla="*/ 131713 w 191336"/>
                <a:gd name="connsiteY5" fmla="*/ 227896 h 243510"/>
                <a:gd name="connsiteX6" fmla="*/ 167786 w 191336"/>
                <a:gd name="connsiteY6" fmla="*/ 31356 h 243510"/>
                <a:gd name="connsiteX7" fmla="*/ 26633 w 191336"/>
                <a:gd name="connsiteY7" fmla="*/ 24760 h 243510"/>
                <a:gd name="connsiteX8" fmla="*/ 59360 w 191336"/>
                <a:gd name="connsiteY8" fmla="*/ 226440 h 243510"/>
                <a:gd name="connsiteX9" fmla="*/ 47365 w 191336"/>
                <a:gd name="connsiteY9" fmla="*/ 241258 h 243510"/>
                <a:gd name="connsiteX10" fmla="*/ 0 w 191336"/>
                <a:gd name="connsiteY10" fmla="*/ 14104 h 243510"/>
                <a:gd name="connsiteX0" fmla="*/ 0 w 191336"/>
                <a:gd name="connsiteY0" fmla="*/ 16588 h 245994"/>
                <a:gd name="connsiteX1" fmla="*/ 191336 w 191336"/>
                <a:gd name="connsiteY1" fmla="*/ 16588 h 245994"/>
                <a:gd name="connsiteX2" fmla="*/ 143502 w 191336"/>
                <a:gd name="connsiteY2" fmla="*/ 245994 h 245994"/>
                <a:gd name="connsiteX3" fmla="*/ 137714 w 191336"/>
                <a:gd name="connsiteY3" fmla="*/ 245994 h 245994"/>
                <a:gd name="connsiteX4" fmla="*/ 129568 w 191336"/>
                <a:gd name="connsiteY4" fmla="*/ 230380 h 245994"/>
                <a:gd name="connsiteX5" fmla="*/ 131713 w 191336"/>
                <a:gd name="connsiteY5" fmla="*/ 230380 h 245994"/>
                <a:gd name="connsiteX6" fmla="*/ 167786 w 191336"/>
                <a:gd name="connsiteY6" fmla="*/ 33840 h 245994"/>
                <a:gd name="connsiteX7" fmla="*/ 26633 w 191336"/>
                <a:gd name="connsiteY7" fmla="*/ 27244 h 245994"/>
                <a:gd name="connsiteX8" fmla="*/ 59360 w 191336"/>
                <a:gd name="connsiteY8" fmla="*/ 228924 h 245994"/>
                <a:gd name="connsiteX9" fmla="*/ 47365 w 191336"/>
                <a:gd name="connsiteY9" fmla="*/ 243742 h 245994"/>
                <a:gd name="connsiteX10" fmla="*/ 0 w 191336"/>
                <a:gd name="connsiteY10" fmla="*/ 16588 h 245994"/>
                <a:gd name="connsiteX0" fmla="*/ 0 w 191336"/>
                <a:gd name="connsiteY0" fmla="*/ 16588 h 245994"/>
                <a:gd name="connsiteX1" fmla="*/ 191336 w 191336"/>
                <a:gd name="connsiteY1" fmla="*/ 16588 h 245994"/>
                <a:gd name="connsiteX2" fmla="*/ 143502 w 191336"/>
                <a:gd name="connsiteY2" fmla="*/ 245994 h 245994"/>
                <a:gd name="connsiteX3" fmla="*/ 137714 w 191336"/>
                <a:gd name="connsiteY3" fmla="*/ 245994 h 245994"/>
                <a:gd name="connsiteX4" fmla="*/ 129568 w 191336"/>
                <a:gd name="connsiteY4" fmla="*/ 230380 h 245994"/>
                <a:gd name="connsiteX5" fmla="*/ 131713 w 191336"/>
                <a:gd name="connsiteY5" fmla="*/ 230380 h 245994"/>
                <a:gd name="connsiteX6" fmla="*/ 167786 w 191336"/>
                <a:gd name="connsiteY6" fmla="*/ 33840 h 245994"/>
                <a:gd name="connsiteX7" fmla="*/ 26633 w 191336"/>
                <a:gd name="connsiteY7" fmla="*/ 27244 h 245994"/>
                <a:gd name="connsiteX8" fmla="*/ 59360 w 191336"/>
                <a:gd name="connsiteY8" fmla="*/ 228924 h 245994"/>
                <a:gd name="connsiteX9" fmla="*/ 47365 w 191336"/>
                <a:gd name="connsiteY9" fmla="*/ 243742 h 245994"/>
                <a:gd name="connsiteX10" fmla="*/ 0 w 191336"/>
                <a:gd name="connsiteY10" fmla="*/ 16588 h 245994"/>
                <a:gd name="connsiteX0" fmla="*/ 0 w 191336"/>
                <a:gd name="connsiteY0" fmla="*/ 16588 h 245994"/>
                <a:gd name="connsiteX1" fmla="*/ 191336 w 191336"/>
                <a:gd name="connsiteY1" fmla="*/ 16588 h 245994"/>
                <a:gd name="connsiteX2" fmla="*/ 143502 w 191336"/>
                <a:gd name="connsiteY2" fmla="*/ 245994 h 245994"/>
                <a:gd name="connsiteX3" fmla="*/ 137714 w 191336"/>
                <a:gd name="connsiteY3" fmla="*/ 245994 h 245994"/>
                <a:gd name="connsiteX4" fmla="*/ 129568 w 191336"/>
                <a:gd name="connsiteY4" fmla="*/ 230380 h 245994"/>
                <a:gd name="connsiteX5" fmla="*/ 131713 w 191336"/>
                <a:gd name="connsiteY5" fmla="*/ 230380 h 245994"/>
                <a:gd name="connsiteX6" fmla="*/ 167786 w 191336"/>
                <a:gd name="connsiteY6" fmla="*/ 33840 h 245994"/>
                <a:gd name="connsiteX7" fmla="*/ 26633 w 191336"/>
                <a:gd name="connsiteY7" fmla="*/ 27244 h 245994"/>
                <a:gd name="connsiteX8" fmla="*/ 59360 w 191336"/>
                <a:gd name="connsiteY8" fmla="*/ 228924 h 245994"/>
                <a:gd name="connsiteX9" fmla="*/ 47365 w 191336"/>
                <a:gd name="connsiteY9" fmla="*/ 243742 h 245994"/>
                <a:gd name="connsiteX10" fmla="*/ 0 w 191336"/>
                <a:gd name="connsiteY10" fmla="*/ 16588 h 245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1336" h="245994">
                  <a:moveTo>
                    <a:pt x="0" y="16588"/>
                  </a:moveTo>
                  <a:cubicBezTo>
                    <a:pt x="61802" y="-7901"/>
                    <a:pt x="127229" y="-3026"/>
                    <a:pt x="191336" y="16588"/>
                  </a:cubicBezTo>
                  <a:lnTo>
                    <a:pt x="143502" y="245994"/>
                  </a:lnTo>
                  <a:lnTo>
                    <a:pt x="137714" y="245994"/>
                  </a:lnTo>
                  <a:lnTo>
                    <a:pt x="129568" y="230380"/>
                  </a:lnTo>
                  <a:lnTo>
                    <a:pt x="131713" y="230380"/>
                  </a:lnTo>
                  <a:cubicBezTo>
                    <a:pt x="143737" y="164867"/>
                    <a:pt x="152601" y="97775"/>
                    <a:pt x="167786" y="33840"/>
                  </a:cubicBezTo>
                  <a:cubicBezTo>
                    <a:pt x="120435" y="13662"/>
                    <a:pt x="75058" y="17973"/>
                    <a:pt x="26633" y="27244"/>
                  </a:cubicBezTo>
                  <a:lnTo>
                    <a:pt x="59360" y="228924"/>
                  </a:lnTo>
                  <a:lnTo>
                    <a:pt x="47365" y="243742"/>
                  </a:lnTo>
                  <a:cubicBezTo>
                    <a:pt x="31577" y="168024"/>
                    <a:pt x="12736" y="97266"/>
                    <a:pt x="0" y="1658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 rot="360000">
              <a:off x="2515887" y="517766"/>
              <a:ext cx="250476" cy="2433730"/>
            </a:xfrm>
            <a:custGeom>
              <a:avLst/>
              <a:gdLst>
                <a:gd name="connsiteX0" fmla="*/ 176213 w 176213"/>
                <a:gd name="connsiteY0" fmla="*/ 1362075 h 1362075"/>
                <a:gd name="connsiteX1" fmla="*/ 57150 w 176213"/>
                <a:gd name="connsiteY1" fmla="*/ 533400 h 1362075"/>
                <a:gd name="connsiteX2" fmla="*/ 0 w 176213"/>
                <a:gd name="connsiteY2" fmla="*/ 0 h 1362075"/>
                <a:gd name="connsiteX0" fmla="*/ 326874 w 326874"/>
                <a:gd name="connsiteY0" fmla="*/ 3176056 h 3176056"/>
                <a:gd name="connsiteX1" fmla="*/ 207811 w 326874"/>
                <a:gd name="connsiteY1" fmla="*/ 2347381 h 3176056"/>
                <a:gd name="connsiteX2" fmla="*/ 0 w 326874"/>
                <a:gd name="connsiteY2" fmla="*/ 0 h 3176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6874" h="3176056">
                  <a:moveTo>
                    <a:pt x="326874" y="3176056"/>
                  </a:moveTo>
                  <a:cubicBezTo>
                    <a:pt x="282027" y="2875225"/>
                    <a:pt x="262290" y="2876724"/>
                    <a:pt x="207811" y="2347381"/>
                  </a:cubicBezTo>
                  <a:cubicBezTo>
                    <a:pt x="153332" y="1818038"/>
                    <a:pt x="0" y="0"/>
                    <a:pt x="0" y="0"/>
                  </a:cubicBezTo>
                </a:path>
              </a:pathLst>
            </a:custGeom>
            <a:noFill/>
            <a:ln w="28575">
              <a:solidFill>
                <a:srgbClr val="7C7C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 rot="360000" flipH="1">
              <a:off x="2772583" y="518176"/>
              <a:ext cx="125391" cy="2459674"/>
            </a:xfrm>
            <a:custGeom>
              <a:avLst/>
              <a:gdLst>
                <a:gd name="connsiteX0" fmla="*/ 176213 w 176213"/>
                <a:gd name="connsiteY0" fmla="*/ 1362075 h 1362075"/>
                <a:gd name="connsiteX1" fmla="*/ 57150 w 176213"/>
                <a:gd name="connsiteY1" fmla="*/ 533400 h 1362075"/>
                <a:gd name="connsiteX2" fmla="*/ 0 w 176213"/>
                <a:gd name="connsiteY2" fmla="*/ 0 h 1362075"/>
                <a:gd name="connsiteX0" fmla="*/ 122126 w 250116"/>
                <a:gd name="connsiteY0" fmla="*/ 3209913 h 3209913"/>
                <a:gd name="connsiteX1" fmla="*/ 3063 w 250116"/>
                <a:gd name="connsiteY1" fmla="*/ 2381238 h 3209913"/>
                <a:gd name="connsiteX2" fmla="*/ 250116 w 250116"/>
                <a:gd name="connsiteY2" fmla="*/ 0 h 3209913"/>
                <a:gd name="connsiteX0" fmla="*/ 19565 w 147555"/>
                <a:gd name="connsiteY0" fmla="*/ 3209913 h 3209913"/>
                <a:gd name="connsiteX1" fmla="*/ 39432 w 147555"/>
                <a:gd name="connsiteY1" fmla="*/ 2105870 h 3209913"/>
                <a:gd name="connsiteX2" fmla="*/ 147555 w 147555"/>
                <a:gd name="connsiteY2" fmla="*/ 0 h 3209913"/>
                <a:gd name="connsiteX0" fmla="*/ 35647 w 163637"/>
                <a:gd name="connsiteY0" fmla="*/ 3209913 h 3209913"/>
                <a:gd name="connsiteX1" fmla="*/ 14917 w 163637"/>
                <a:gd name="connsiteY1" fmla="*/ 2111601 h 3209913"/>
                <a:gd name="connsiteX2" fmla="*/ 163637 w 163637"/>
                <a:gd name="connsiteY2" fmla="*/ 0 h 3209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3637" h="3209913">
                  <a:moveTo>
                    <a:pt x="35647" y="3209913"/>
                  </a:moveTo>
                  <a:cubicBezTo>
                    <a:pt x="-9200" y="2909082"/>
                    <a:pt x="-6415" y="2646586"/>
                    <a:pt x="14917" y="2111601"/>
                  </a:cubicBezTo>
                  <a:cubicBezTo>
                    <a:pt x="36249" y="1576616"/>
                    <a:pt x="163637" y="0"/>
                    <a:pt x="163637" y="0"/>
                  </a:cubicBezTo>
                </a:path>
              </a:pathLst>
            </a:custGeom>
            <a:noFill/>
            <a:ln w="28575">
              <a:solidFill>
                <a:srgbClr val="7C7C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rot="360000">
              <a:off x="1734117" y="3517218"/>
              <a:ext cx="1661352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685800"/>
              <a:endParaRPr lang="sl-SI" sz="24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defTabSz="685800"/>
              <a:r>
                <a:rPr lang="en-US" sz="2400" b="1" dirty="0" smtClean="0">
                  <a:solidFill>
                    <a:prstClr val="white">
                      <a:lumMod val="9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Strategic</a:t>
              </a:r>
              <a:endParaRPr lang="sl-SI" sz="2400" b="1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defTabSz="685800"/>
              <a:r>
                <a:rPr lang="en-US" sz="2400" b="1" dirty="0" smtClean="0">
                  <a:solidFill>
                    <a:prstClr val="white">
                      <a:lumMod val="9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assessment</a:t>
              </a:r>
              <a:endParaRPr lang="en-US" sz="2400" b="1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 defTabSz="685800"/>
              <a:endParaRPr lang="en-US" sz="2400" b="1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3" name="Title 1"/>
          <p:cNvSpPr txBox="1">
            <a:spLocks/>
          </p:cNvSpPr>
          <p:nvPr/>
        </p:nvSpPr>
        <p:spPr>
          <a:xfrm>
            <a:off x="267600" y="2366757"/>
            <a:ext cx="2429356" cy="43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</a:lstStyle>
          <a:p>
            <a:r>
              <a:rPr lang="sl-SI" dirty="0" smtClean="0">
                <a:solidFill>
                  <a:schemeClr val="accent6"/>
                </a:solidFill>
              </a:rPr>
              <a:t>VALUE FOR YOUR MONEY</a:t>
            </a:r>
            <a:endParaRPr lang="en-US" dirty="0">
              <a:solidFill>
                <a:schemeClr val="accent6"/>
              </a:solidFill>
            </a:endParaRPr>
          </a:p>
        </p:txBody>
      </p:sp>
      <p:pic>
        <p:nvPicPr>
          <p:cNvPr id="44" name="Picture 2" descr="EN Interreg V-A Slovenija-Mad&amp;zcaron;ars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939" y="6081342"/>
            <a:ext cx="1755813" cy="58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99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FF0000"/>
                </a:solidFill>
              </a:rPr>
              <a:t>WHERE AND WHAT IS THE PROBLEM OF THE QUALITY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54708" y="668144"/>
            <a:ext cx="8652995" cy="596207"/>
            <a:chOff x="1023442" y="1621962"/>
            <a:chExt cx="3594277" cy="1289029"/>
          </a:xfrm>
        </p:grpSpPr>
        <p:sp>
          <p:nvSpPr>
            <p:cNvPr id="6" name="Freeform 5"/>
            <p:cNvSpPr/>
            <p:nvPr/>
          </p:nvSpPr>
          <p:spPr>
            <a:xfrm>
              <a:off x="1023442" y="1621962"/>
              <a:ext cx="3594277" cy="1028700"/>
            </a:xfrm>
            <a:custGeom>
              <a:avLst/>
              <a:gdLst>
                <a:gd name="connsiteX0" fmla="*/ 0 w 3524250"/>
                <a:gd name="connsiteY0" fmla="*/ 0 h 1028700"/>
                <a:gd name="connsiteX1" fmla="*/ 3445789 w 3524250"/>
                <a:gd name="connsiteY1" fmla="*/ 0 h 1028700"/>
                <a:gd name="connsiteX2" fmla="*/ 3432043 w 3524250"/>
                <a:gd name="connsiteY2" fmla="*/ 10045 h 1028700"/>
                <a:gd name="connsiteX3" fmla="*/ 3485616 w 3524250"/>
                <a:gd name="connsiteY3" fmla="*/ 0 h 1028700"/>
                <a:gd name="connsiteX4" fmla="*/ 3524250 w 3524250"/>
                <a:gd name="connsiteY4" fmla="*/ 0 h 1028700"/>
                <a:gd name="connsiteX5" fmla="*/ 3524250 w 3524250"/>
                <a:gd name="connsiteY5" fmla="*/ 107955 h 1028700"/>
                <a:gd name="connsiteX6" fmla="*/ 3523483 w 3524250"/>
                <a:gd name="connsiteY6" fmla="*/ 109105 h 1028700"/>
                <a:gd name="connsiteX7" fmla="*/ 3493003 w 3524250"/>
                <a:gd name="connsiteY7" fmla="*/ 162445 h 1028700"/>
                <a:gd name="connsiteX8" fmla="*/ 3523483 w 3524250"/>
                <a:gd name="connsiteY8" fmla="*/ 223405 h 1028700"/>
                <a:gd name="connsiteX9" fmla="*/ 3524250 w 3524250"/>
                <a:gd name="connsiteY9" fmla="*/ 228774 h 1028700"/>
                <a:gd name="connsiteX10" fmla="*/ 3524250 w 3524250"/>
                <a:gd name="connsiteY10" fmla="*/ 372987 h 1028700"/>
                <a:gd name="connsiteX11" fmla="*/ 3508243 w 3524250"/>
                <a:gd name="connsiteY11" fmla="*/ 368185 h 1028700"/>
                <a:gd name="connsiteX12" fmla="*/ 3524250 w 3524250"/>
                <a:gd name="connsiteY12" fmla="*/ 428211 h 1028700"/>
                <a:gd name="connsiteX13" fmla="*/ 3524250 w 3524250"/>
                <a:gd name="connsiteY13" fmla="*/ 491531 h 1028700"/>
                <a:gd name="connsiteX14" fmla="*/ 3477763 w 3524250"/>
                <a:gd name="connsiteY14" fmla="*/ 520585 h 1028700"/>
                <a:gd name="connsiteX15" fmla="*/ 3477763 w 3524250"/>
                <a:gd name="connsiteY15" fmla="*/ 604405 h 1028700"/>
                <a:gd name="connsiteX16" fmla="*/ 3524250 w 3524250"/>
                <a:gd name="connsiteY16" fmla="*/ 645081 h 1028700"/>
                <a:gd name="connsiteX17" fmla="*/ 3524250 w 3524250"/>
                <a:gd name="connsiteY17" fmla="*/ 704782 h 1028700"/>
                <a:gd name="connsiteX18" fmla="*/ 3508243 w 3524250"/>
                <a:gd name="connsiteY18" fmla="*/ 756805 h 1028700"/>
                <a:gd name="connsiteX19" fmla="*/ 3470143 w 3524250"/>
                <a:gd name="connsiteY19" fmla="*/ 848245 h 1028700"/>
                <a:gd name="connsiteX20" fmla="*/ 3503561 w 3524250"/>
                <a:gd name="connsiteY20" fmla="*/ 1028700 h 1028700"/>
                <a:gd name="connsiteX21" fmla="*/ 3466101 w 3524250"/>
                <a:gd name="connsiteY21" fmla="*/ 1028700 h 1028700"/>
                <a:gd name="connsiteX22" fmla="*/ 3355843 w 3524250"/>
                <a:gd name="connsiteY22" fmla="*/ 962545 h 1028700"/>
                <a:gd name="connsiteX23" fmla="*/ 3360932 w 3524250"/>
                <a:gd name="connsiteY23" fmla="*/ 1028700 h 1028700"/>
                <a:gd name="connsiteX24" fmla="*/ 3332909 w 3524250"/>
                <a:gd name="connsiteY24" fmla="*/ 1028700 h 1028700"/>
                <a:gd name="connsiteX25" fmla="*/ 3264403 w 3524250"/>
                <a:gd name="connsiteY25" fmla="*/ 954925 h 1028700"/>
                <a:gd name="connsiteX26" fmla="*/ 3210301 w 3524250"/>
                <a:gd name="connsiteY26" fmla="*/ 1028700 h 1028700"/>
                <a:gd name="connsiteX27" fmla="*/ 3164997 w 3524250"/>
                <a:gd name="connsiteY27" fmla="*/ 1028700 h 1028700"/>
                <a:gd name="connsiteX28" fmla="*/ 3142483 w 3524250"/>
                <a:gd name="connsiteY28" fmla="*/ 970165 h 1028700"/>
                <a:gd name="connsiteX29" fmla="*/ 3079767 w 3524250"/>
                <a:gd name="connsiteY29" fmla="*/ 1028700 h 1028700"/>
                <a:gd name="connsiteX30" fmla="*/ 3002695 w 3524250"/>
                <a:gd name="connsiteY30" fmla="*/ 1028700 h 1028700"/>
                <a:gd name="connsiteX31" fmla="*/ 2959603 w 3524250"/>
                <a:gd name="connsiteY31" fmla="*/ 947305 h 1028700"/>
                <a:gd name="connsiteX32" fmla="*/ 2913092 w 3524250"/>
                <a:gd name="connsiteY32" fmla="*/ 1028700 h 1028700"/>
                <a:gd name="connsiteX33" fmla="*/ 2862522 w 3524250"/>
                <a:gd name="connsiteY33" fmla="*/ 1028700 h 1028700"/>
                <a:gd name="connsiteX34" fmla="*/ 2746243 w 3524250"/>
                <a:gd name="connsiteY34" fmla="*/ 947305 h 1028700"/>
                <a:gd name="connsiteX35" fmla="*/ 2757871 w 3524250"/>
                <a:gd name="connsiteY35" fmla="*/ 1028700 h 1028700"/>
                <a:gd name="connsiteX36" fmla="*/ 2718499 w 3524250"/>
                <a:gd name="connsiteY36" fmla="*/ 1028700 h 1028700"/>
                <a:gd name="connsiteX37" fmla="*/ 2631943 w 3524250"/>
                <a:gd name="connsiteY37" fmla="*/ 977785 h 1028700"/>
                <a:gd name="connsiteX38" fmla="*/ 2631943 w 3524250"/>
                <a:gd name="connsiteY38" fmla="*/ 1028700 h 1028700"/>
                <a:gd name="connsiteX39" fmla="*/ 2587073 w 3524250"/>
                <a:gd name="connsiteY39" fmla="*/ 1028700 h 1028700"/>
                <a:gd name="connsiteX40" fmla="*/ 2517643 w 3524250"/>
                <a:gd name="connsiteY40" fmla="*/ 977785 h 1028700"/>
                <a:gd name="connsiteX41" fmla="*/ 2492186 w 3524250"/>
                <a:gd name="connsiteY41" fmla="*/ 1028700 h 1028700"/>
                <a:gd name="connsiteX42" fmla="*/ 2462051 w 3524250"/>
                <a:gd name="connsiteY42" fmla="*/ 1028700 h 1028700"/>
                <a:gd name="connsiteX43" fmla="*/ 2371308 w 3524250"/>
                <a:gd name="connsiteY43" fmla="*/ 992403 h 1028700"/>
                <a:gd name="connsiteX44" fmla="*/ 2365243 w 3524250"/>
                <a:gd name="connsiteY44" fmla="*/ 970165 h 1028700"/>
                <a:gd name="connsiteX45" fmla="*/ 2348422 w 3524250"/>
                <a:gd name="connsiteY45" fmla="*/ 983248 h 1028700"/>
                <a:gd name="connsiteX46" fmla="*/ 2258563 w 3524250"/>
                <a:gd name="connsiteY46" fmla="*/ 947305 h 1028700"/>
                <a:gd name="connsiteX47" fmla="*/ 2250320 w 3524250"/>
                <a:gd name="connsiteY47" fmla="*/ 982338 h 1028700"/>
                <a:gd name="connsiteX48" fmla="*/ 2197603 w 3524250"/>
                <a:gd name="connsiteY48" fmla="*/ 954925 h 1028700"/>
                <a:gd name="connsiteX49" fmla="*/ 2109995 w 3524250"/>
                <a:gd name="connsiteY49" fmla="*/ 1028700 h 1028700"/>
                <a:gd name="connsiteX50" fmla="*/ 1989864 w 3524250"/>
                <a:gd name="connsiteY50" fmla="*/ 1028700 h 1028700"/>
                <a:gd name="connsiteX51" fmla="*/ 1923283 w 3524250"/>
                <a:gd name="connsiteY51" fmla="*/ 977785 h 1028700"/>
                <a:gd name="connsiteX52" fmla="*/ 1916919 w 3524250"/>
                <a:gd name="connsiteY52" fmla="*/ 1028700 h 1028700"/>
                <a:gd name="connsiteX53" fmla="*/ 1868990 w 3524250"/>
                <a:gd name="connsiteY53" fmla="*/ 1028700 h 1028700"/>
                <a:gd name="connsiteX54" fmla="*/ 1824223 w 3524250"/>
                <a:gd name="connsiteY54" fmla="*/ 947305 h 1028700"/>
                <a:gd name="connsiteX55" fmla="*/ 1816603 w 3524250"/>
                <a:gd name="connsiteY55" fmla="*/ 1000645 h 1028700"/>
                <a:gd name="connsiteX56" fmla="*/ 1703323 w 3524250"/>
                <a:gd name="connsiteY56" fmla="*/ 1014805 h 1028700"/>
                <a:gd name="connsiteX57" fmla="*/ 1671823 w 3524250"/>
                <a:gd name="connsiteY57" fmla="*/ 947305 h 1028700"/>
                <a:gd name="connsiteX58" fmla="*/ 1644420 w 3524250"/>
                <a:gd name="connsiteY58" fmla="*/ 1002110 h 1028700"/>
                <a:gd name="connsiteX59" fmla="*/ 1580383 w 3524250"/>
                <a:gd name="connsiteY59" fmla="*/ 954925 h 1028700"/>
                <a:gd name="connsiteX60" fmla="*/ 1572763 w 3524250"/>
                <a:gd name="connsiteY60" fmla="*/ 1000645 h 1028700"/>
                <a:gd name="connsiteX61" fmla="*/ 1561973 w 3524250"/>
                <a:gd name="connsiteY61" fmla="*/ 1028700 h 1028700"/>
                <a:gd name="connsiteX62" fmla="*/ 1476972 w 3524250"/>
                <a:gd name="connsiteY62" fmla="*/ 1028700 h 1028700"/>
                <a:gd name="connsiteX63" fmla="*/ 1435603 w 3524250"/>
                <a:gd name="connsiteY63" fmla="*/ 977785 h 1028700"/>
                <a:gd name="connsiteX64" fmla="*/ 1435603 w 3524250"/>
                <a:gd name="connsiteY64" fmla="*/ 1028700 h 1028700"/>
                <a:gd name="connsiteX65" fmla="*/ 1415513 w 3524250"/>
                <a:gd name="connsiteY65" fmla="*/ 1028700 h 1028700"/>
                <a:gd name="connsiteX66" fmla="*/ 1313683 w 3524250"/>
                <a:gd name="connsiteY66" fmla="*/ 977785 h 1028700"/>
                <a:gd name="connsiteX67" fmla="*/ 1300954 w 3524250"/>
                <a:gd name="connsiteY67" fmla="*/ 1028700 h 1028700"/>
                <a:gd name="connsiteX68" fmla="*/ 1291268 w 3524250"/>
                <a:gd name="connsiteY68" fmla="*/ 1028700 h 1028700"/>
                <a:gd name="connsiteX69" fmla="*/ 1222243 w 3524250"/>
                <a:gd name="connsiteY69" fmla="*/ 932065 h 1028700"/>
                <a:gd name="connsiteX70" fmla="*/ 1168903 w 3524250"/>
                <a:gd name="connsiteY70" fmla="*/ 993025 h 1028700"/>
                <a:gd name="connsiteX71" fmla="*/ 1152255 w 3524250"/>
                <a:gd name="connsiteY71" fmla="*/ 1028700 h 1028700"/>
                <a:gd name="connsiteX72" fmla="*/ 1078871 w 3524250"/>
                <a:gd name="connsiteY72" fmla="*/ 1028700 h 1028700"/>
                <a:gd name="connsiteX73" fmla="*/ 1062223 w 3524250"/>
                <a:gd name="connsiteY73" fmla="*/ 993025 h 1028700"/>
                <a:gd name="connsiteX74" fmla="*/ 947923 w 3524250"/>
                <a:gd name="connsiteY74" fmla="*/ 970165 h 1028700"/>
                <a:gd name="connsiteX75" fmla="*/ 896705 w 3524250"/>
                <a:gd name="connsiteY75" fmla="*/ 1028700 h 1028700"/>
                <a:gd name="connsiteX76" fmla="*/ 892158 w 3524250"/>
                <a:gd name="connsiteY76" fmla="*/ 1028700 h 1028700"/>
                <a:gd name="connsiteX77" fmla="*/ 848863 w 3524250"/>
                <a:gd name="connsiteY77" fmla="*/ 985405 h 1028700"/>
                <a:gd name="connsiteX78" fmla="*/ 805568 w 3524250"/>
                <a:gd name="connsiteY78" fmla="*/ 1028700 h 1028700"/>
                <a:gd name="connsiteX79" fmla="*/ 786594 w 3524250"/>
                <a:gd name="connsiteY79" fmla="*/ 1028700 h 1028700"/>
                <a:gd name="connsiteX80" fmla="*/ 734563 w 3524250"/>
                <a:gd name="connsiteY80" fmla="*/ 970165 h 1028700"/>
                <a:gd name="connsiteX81" fmla="*/ 594011 w 3524250"/>
                <a:gd name="connsiteY81" fmla="*/ 964543 h 1028700"/>
                <a:gd name="connsiteX82" fmla="*/ 566923 w 3524250"/>
                <a:gd name="connsiteY82" fmla="*/ 947305 h 1028700"/>
                <a:gd name="connsiteX83" fmla="*/ 399283 w 3524250"/>
                <a:gd name="connsiteY83" fmla="*/ 990567 h 1028700"/>
                <a:gd name="connsiteX84" fmla="*/ 239263 w 3524250"/>
                <a:gd name="connsiteY84" fmla="*/ 985405 h 1028700"/>
                <a:gd name="connsiteX85" fmla="*/ 253695 w 3524250"/>
                <a:gd name="connsiteY85" fmla="*/ 1028700 h 1028700"/>
                <a:gd name="connsiteX86" fmla="*/ 232241 w 3524250"/>
                <a:gd name="connsiteY86" fmla="*/ 1028700 h 1028700"/>
                <a:gd name="connsiteX87" fmla="*/ 163063 w 3524250"/>
                <a:gd name="connsiteY87" fmla="*/ 970165 h 1028700"/>
                <a:gd name="connsiteX88" fmla="*/ 147823 w 3524250"/>
                <a:gd name="connsiteY88" fmla="*/ 1000645 h 1028700"/>
                <a:gd name="connsiteX89" fmla="*/ 98727 w 3524250"/>
                <a:gd name="connsiteY89" fmla="*/ 1028700 h 1028700"/>
                <a:gd name="connsiteX90" fmla="*/ 93756 w 3524250"/>
                <a:gd name="connsiteY90" fmla="*/ 1028700 h 1028700"/>
                <a:gd name="connsiteX91" fmla="*/ 71623 w 3524250"/>
                <a:gd name="connsiteY91" fmla="*/ 954925 h 1028700"/>
                <a:gd name="connsiteX92" fmla="*/ 23886 w 3524250"/>
                <a:gd name="connsiteY92" fmla="*/ 1028700 h 1028700"/>
                <a:gd name="connsiteX93" fmla="*/ 0 w 3524250"/>
                <a:gd name="connsiteY93" fmla="*/ 1028700 h 1028700"/>
                <a:gd name="connsiteX94" fmla="*/ 0 w 3524250"/>
                <a:gd name="connsiteY94" fmla="*/ 0 h 1028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3524250" h="1028700">
                  <a:moveTo>
                    <a:pt x="0" y="0"/>
                  </a:moveTo>
                  <a:lnTo>
                    <a:pt x="3445789" y="0"/>
                  </a:lnTo>
                  <a:lnTo>
                    <a:pt x="3432043" y="10045"/>
                  </a:lnTo>
                  <a:lnTo>
                    <a:pt x="3485616" y="0"/>
                  </a:lnTo>
                  <a:lnTo>
                    <a:pt x="3524250" y="0"/>
                  </a:lnTo>
                  <a:lnTo>
                    <a:pt x="3524250" y="107955"/>
                  </a:lnTo>
                  <a:lnTo>
                    <a:pt x="3523483" y="109105"/>
                  </a:lnTo>
                  <a:lnTo>
                    <a:pt x="3493003" y="162445"/>
                  </a:lnTo>
                  <a:lnTo>
                    <a:pt x="3523483" y="223405"/>
                  </a:lnTo>
                  <a:lnTo>
                    <a:pt x="3524250" y="228774"/>
                  </a:lnTo>
                  <a:lnTo>
                    <a:pt x="3524250" y="372987"/>
                  </a:lnTo>
                  <a:lnTo>
                    <a:pt x="3508243" y="368185"/>
                  </a:lnTo>
                  <a:lnTo>
                    <a:pt x="3524250" y="428211"/>
                  </a:lnTo>
                  <a:lnTo>
                    <a:pt x="3524250" y="491531"/>
                  </a:lnTo>
                  <a:lnTo>
                    <a:pt x="3477763" y="520585"/>
                  </a:lnTo>
                  <a:lnTo>
                    <a:pt x="3477763" y="604405"/>
                  </a:lnTo>
                  <a:lnTo>
                    <a:pt x="3524250" y="645081"/>
                  </a:lnTo>
                  <a:lnTo>
                    <a:pt x="3524250" y="704782"/>
                  </a:lnTo>
                  <a:lnTo>
                    <a:pt x="3508243" y="756805"/>
                  </a:lnTo>
                  <a:lnTo>
                    <a:pt x="3470143" y="848245"/>
                  </a:lnTo>
                  <a:lnTo>
                    <a:pt x="3503561" y="1028700"/>
                  </a:lnTo>
                  <a:lnTo>
                    <a:pt x="3466101" y="1028700"/>
                  </a:lnTo>
                  <a:lnTo>
                    <a:pt x="3355843" y="962545"/>
                  </a:lnTo>
                  <a:lnTo>
                    <a:pt x="3360932" y="1028700"/>
                  </a:lnTo>
                  <a:lnTo>
                    <a:pt x="3332909" y="1028700"/>
                  </a:lnTo>
                  <a:lnTo>
                    <a:pt x="3264403" y="954925"/>
                  </a:lnTo>
                  <a:lnTo>
                    <a:pt x="3210301" y="1028700"/>
                  </a:lnTo>
                  <a:lnTo>
                    <a:pt x="3164997" y="1028700"/>
                  </a:lnTo>
                  <a:lnTo>
                    <a:pt x="3142483" y="970165"/>
                  </a:lnTo>
                  <a:lnTo>
                    <a:pt x="3079767" y="1028700"/>
                  </a:lnTo>
                  <a:lnTo>
                    <a:pt x="3002695" y="1028700"/>
                  </a:lnTo>
                  <a:lnTo>
                    <a:pt x="2959603" y="947305"/>
                  </a:lnTo>
                  <a:lnTo>
                    <a:pt x="2913092" y="1028700"/>
                  </a:lnTo>
                  <a:lnTo>
                    <a:pt x="2862522" y="1028700"/>
                  </a:lnTo>
                  <a:lnTo>
                    <a:pt x="2746243" y="947305"/>
                  </a:lnTo>
                  <a:lnTo>
                    <a:pt x="2757871" y="1028700"/>
                  </a:lnTo>
                  <a:lnTo>
                    <a:pt x="2718499" y="1028700"/>
                  </a:lnTo>
                  <a:lnTo>
                    <a:pt x="2631943" y="977785"/>
                  </a:lnTo>
                  <a:lnTo>
                    <a:pt x="2631943" y="1028700"/>
                  </a:lnTo>
                  <a:lnTo>
                    <a:pt x="2587073" y="1028700"/>
                  </a:lnTo>
                  <a:lnTo>
                    <a:pt x="2517643" y="977785"/>
                  </a:lnTo>
                  <a:lnTo>
                    <a:pt x="2492186" y="1028700"/>
                  </a:lnTo>
                  <a:lnTo>
                    <a:pt x="2462051" y="1028700"/>
                  </a:lnTo>
                  <a:lnTo>
                    <a:pt x="2371308" y="992403"/>
                  </a:lnTo>
                  <a:lnTo>
                    <a:pt x="2365243" y="970165"/>
                  </a:lnTo>
                  <a:lnTo>
                    <a:pt x="2348422" y="983248"/>
                  </a:lnTo>
                  <a:lnTo>
                    <a:pt x="2258563" y="947305"/>
                  </a:lnTo>
                  <a:lnTo>
                    <a:pt x="2250320" y="982338"/>
                  </a:lnTo>
                  <a:lnTo>
                    <a:pt x="2197603" y="954925"/>
                  </a:lnTo>
                  <a:lnTo>
                    <a:pt x="2109995" y="1028700"/>
                  </a:lnTo>
                  <a:lnTo>
                    <a:pt x="1989864" y="1028700"/>
                  </a:lnTo>
                  <a:lnTo>
                    <a:pt x="1923283" y="977785"/>
                  </a:lnTo>
                  <a:lnTo>
                    <a:pt x="1916919" y="1028700"/>
                  </a:lnTo>
                  <a:lnTo>
                    <a:pt x="1868990" y="1028700"/>
                  </a:lnTo>
                  <a:lnTo>
                    <a:pt x="1824223" y="947305"/>
                  </a:lnTo>
                  <a:lnTo>
                    <a:pt x="1816603" y="1000645"/>
                  </a:lnTo>
                  <a:lnTo>
                    <a:pt x="1703323" y="1014805"/>
                  </a:lnTo>
                  <a:lnTo>
                    <a:pt x="1671823" y="947305"/>
                  </a:lnTo>
                  <a:lnTo>
                    <a:pt x="1644420" y="1002110"/>
                  </a:lnTo>
                  <a:lnTo>
                    <a:pt x="1580383" y="954925"/>
                  </a:lnTo>
                  <a:lnTo>
                    <a:pt x="1572763" y="1000645"/>
                  </a:lnTo>
                  <a:lnTo>
                    <a:pt x="1561973" y="1028700"/>
                  </a:lnTo>
                  <a:lnTo>
                    <a:pt x="1476972" y="1028700"/>
                  </a:lnTo>
                  <a:lnTo>
                    <a:pt x="1435603" y="977785"/>
                  </a:lnTo>
                  <a:lnTo>
                    <a:pt x="1435603" y="1028700"/>
                  </a:lnTo>
                  <a:lnTo>
                    <a:pt x="1415513" y="1028700"/>
                  </a:lnTo>
                  <a:lnTo>
                    <a:pt x="1313683" y="977785"/>
                  </a:lnTo>
                  <a:lnTo>
                    <a:pt x="1300954" y="1028700"/>
                  </a:lnTo>
                  <a:lnTo>
                    <a:pt x="1291268" y="1028700"/>
                  </a:lnTo>
                  <a:lnTo>
                    <a:pt x="1222243" y="932065"/>
                  </a:lnTo>
                  <a:lnTo>
                    <a:pt x="1168903" y="993025"/>
                  </a:lnTo>
                  <a:lnTo>
                    <a:pt x="1152255" y="1028700"/>
                  </a:lnTo>
                  <a:lnTo>
                    <a:pt x="1078871" y="1028700"/>
                  </a:lnTo>
                  <a:lnTo>
                    <a:pt x="1062223" y="993025"/>
                  </a:lnTo>
                  <a:lnTo>
                    <a:pt x="947923" y="970165"/>
                  </a:lnTo>
                  <a:lnTo>
                    <a:pt x="896705" y="1028700"/>
                  </a:lnTo>
                  <a:lnTo>
                    <a:pt x="892158" y="1028700"/>
                  </a:lnTo>
                  <a:lnTo>
                    <a:pt x="848863" y="985405"/>
                  </a:lnTo>
                  <a:lnTo>
                    <a:pt x="805568" y="1028700"/>
                  </a:lnTo>
                  <a:lnTo>
                    <a:pt x="786594" y="1028700"/>
                  </a:lnTo>
                  <a:lnTo>
                    <a:pt x="734563" y="970165"/>
                  </a:lnTo>
                  <a:lnTo>
                    <a:pt x="594011" y="964543"/>
                  </a:lnTo>
                  <a:lnTo>
                    <a:pt x="566923" y="947305"/>
                  </a:lnTo>
                  <a:lnTo>
                    <a:pt x="399283" y="990567"/>
                  </a:lnTo>
                  <a:lnTo>
                    <a:pt x="239263" y="985405"/>
                  </a:lnTo>
                  <a:lnTo>
                    <a:pt x="253695" y="1028700"/>
                  </a:lnTo>
                  <a:lnTo>
                    <a:pt x="232241" y="1028700"/>
                  </a:lnTo>
                  <a:lnTo>
                    <a:pt x="163063" y="970165"/>
                  </a:lnTo>
                  <a:lnTo>
                    <a:pt x="147823" y="1000645"/>
                  </a:lnTo>
                  <a:lnTo>
                    <a:pt x="98727" y="1028700"/>
                  </a:lnTo>
                  <a:lnTo>
                    <a:pt x="93756" y="1028700"/>
                  </a:lnTo>
                  <a:lnTo>
                    <a:pt x="71623" y="954925"/>
                  </a:lnTo>
                  <a:lnTo>
                    <a:pt x="23886" y="1028700"/>
                  </a:lnTo>
                  <a:lnTo>
                    <a:pt x="0" y="1028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" name="Folded Corner 6"/>
            <p:cNvSpPr/>
            <p:nvPr/>
          </p:nvSpPr>
          <p:spPr>
            <a:xfrm rot="21259538">
              <a:off x="1083809" y="1748569"/>
              <a:ext cx="467257" cy="1162422"/>
            </a:xfrm>
            <a:prstGeom prst="foldedCorner">
              <a:avLst/>
            </a:prstGeom>
            <a:solidFill>
              <a:srgbClr val="1286D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01</a:t>
              </a:r>
              <a:endPara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11433" y="1717963"/>
              <a:ext cx="2974422" cy="798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1286D9"/>
                  </a:solidFill>
                </a:rPr>
                <a:t>Reasons on the projects’ </a:t>
              </a:r>
              <a:r>
                <a:rPr lang="en-US" b="1" dirty="0" smtClean="0">
                  <a:solidFill>
                    <a:srgbClr val="1286D9"/>
                  </a:solidFill>
                </a:rPr>
                <a:t>side</a:t>
              </a:r>
              <a:endParaRPr lang="sl-SI" b="1" dirty="0">
                <a:solidFill>
                  <a:srgbClr val="1286D9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3336" y="1363049"/>
            <a:ext cx="882436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Project </a:t>
            </a:r>
            <a:r>
              <a:rPr lang="en-US" sz="1600" dirty="0"/>
              <a:t>partners don’t read guidance provided by </a:t>
            </a:r>
            <a:r>
              <a:rPr lang="en-US" sz="1600" dirty="0" err="1"/>
              <a:t>programmes</a:t>
            </a:r>
            <a:r>
              <a:rPr lang="en-US" sz="1600" dirty="0"/>
              <a:t>, especially partners that have been participating in previous </a:t>
            </a:r>
            <a:r>
              <a:rPr lang="en-US" sz="1600" dirty="0" err="1"/>
              <a:t>Interreg</a:t>
            </a:r>
            <a:r>
              <a:rPr lang="en-US" sz="1600" dirty="0"/>
              <a:t> projects, and are therefore </a:t>
            </a:r>
            <a:r>
              <a:rPr lang="en-US" sz="1600" dirty="0">
                <a:solidFill>
                  <a:schemeClr val="accent6"/>
                </a:solidFill>
              </a:rPr>
              <a:t>not aware of new/changed conditions </a:t>
            </a:r>
            <a:r>
              <a:rPr lang="en-US" sz="1600" dirty="0"/>
              <a:t>in </a:t>
            </a:r>
            <a:r>
              <a:rPr lang="en-US" sz="1600" dirty="0" err="1"/>
              <a:t>programmes</a:t>
            </a:r>
            <a:r>
              <a:rPr lang="en-US" sz="1600" dirty="0"/>
              <a:t>.</a:t>
            </a:r>
            <a:endParaRPr lang="sl-SI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Applicants don't have </a:t>
            </a:r>
            <a:r>
              <a:rPr lang="en-US" sz="1600" dirty="0">
                <a:solidFill>
                  <a:schemeClr val="accent6"/>
                </a:solidFill>
              </a:rPr>
              <a:t>enough resources (staff, time, budget) and knowledge </a:t>
            </a:r>
            <a:r>
              <a:rPr lang="en-US" sz="1600" dirty="0"/>
              <a:t>to prepare and implement the projects, especially newcomers, small </a:t>
            </a:r>
            <a:r>
              <a:rPr lang="en-US" sz="1600" dirty="0" err="1"/>
              <a:t>organisations</a:t>
            </a:r>
            <a:r>
              <a:rPr lang="en-US" sz="1600" dirty="0"/>
              <a:t> and applicants who are engaged in several projects. </a:t>
            </a:r>
            <a:endParaRPr lang="sl-S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accent6"/>
                </a:solidFill>
              </a:rPr>
              <a:t>Late </a:t>
            </a:r>
            <a:r>
              <a:rPr lang="en-US" sz="1600" dirty="0">
                <a:solidFill>
                  <a:schemeClr val="accent6"/>
                </a:solidFill>
              </a:rPr>
              <a:t>start of project development </a:t>
            </a:r>
            <a:r>
              <a:rPr lang="en-US" sz="1600" dirty="0"/>
              <a:t>and application preparation often leads a projects vision that is not </a:t>
            </a:r>
            <a:r>
              <a:rPr lang="en-US" sz="1600" dirty="0" err="1"/>
              <a:t>harmonised</a:t>
            </a:r>
            <a:r>
              <a:rPr lang="en-US" sz="1600" dirty="0"/>
              <a:t> and not well developed. </a:t>
            </a:r>
            <a:endParaRPr lang="sl-S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There </a:t>
            </a:r>
            <a:r>
              <a:rPr lang="en-US" sz="1600" dirty="0"/>
              <a:t>is </a:t>
            </a:r>
            <a:r>
              <a:rPr lang="en-US" sz="1600" dirty="0">
                <a:solidFill>
                  <a:schemeClr val="accent6"/>
                </a:solidFill>
              </a:rPr>
              <a:t>lack of agreement about who does what</a:t>
            </a:r>
            <a:r>
              <a:rPr lang="en-US" sz="1600" dirty="0"/>
              <a:t>, when and why in the partnership because they don’t develop the project together. </a:t>
            </a:r>
            <a:endParaRPr lang="sl-S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When </a:t>
            </a:r>
            <a:r>
              <a:rPr lang="en-US" sz="1600" dirty="0">
                <a:solidFill>
                  <a:schemeClr val="accent6"/>
                </a:solidFill>
              </a:rPr>
              <a:t>an investment is the main interest </a:t>
            </a:r>
            <a:r>
              <a:rPr lang="en-US" sz="1600" dirty="0"/>
              <a:t>of partners and the project is built around it (a </a:t>
            </a:r>
            <a:r>
              <a:rPr lang="en-US" sz="1600" dirty="0" smtClean="0"/>
              <a:t>so</a:t>
            </a:r>
            <a:r>
              <a:rPr lang="sl-SI" sz="1600" dirty="0" smtClean="0"/>
              <a:t>-</a:t>
            </a:r>
            <a:r>
              <a:rPr lang="en-US" sz="1600" dirty="0" smtClean="0"/>
              <a:t>called </a:t>
            </a:r>
            <a:r>
              <a:rPr lang="en-US" sz="1600" dirty="0"/>
              <a:t>‘shopping list project’) the project is not developed based on joint interests/needs. </a:t>
            </a:r>
            <a:endParaRPr lang="sl-S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accent6"/>
                </a:solidFill>
              </a:rPr>
              <a:t>Realistic </a:t>
            </a:r>
            <a:r>
              <a:rPr lang="en-US" sz="1600" dirty="0">
                <a:solidFill>
                  <a:schemeClr val="accent6"/>
                </a:solidFill>
              </a:rPr>
              <a:t>benefits </a:t>
            </a:r>
            <a:r>
              <a:rPr lang="en-US" sz="1600" dirty="0"/>
              <a:t>compared to the needs of target groups are not sufficient. </a:t>
            </a:r>
            <a:endParaRPr lang="sl-S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No/not </a:t>
            </a:r>
            <a:r>
              <a:rPr lang="en-US" sz="1600" dirty="0"/>
              <a:t>enough involvement of </a:t>
            </a:r>
            <a:r>
              <a:rPr lang="en-US" sz="1600" dirty="0">
                <a:solidFill>
                  <a:schemeClr val="accent6"/>
                </a:solidFill>
              </a:rPr>
              <a:t>stakeholders/target groups leads to </a:t>
            </a:r>
            <a:r>
              <a:rPr lang="en-US" sz="1600" dirty="0"/>
              <a:t>weak communication and lack of knowledge of why the project is needed. </a:t>
            </a:r>
            <a:endParaRPr lang="sl-S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Applicants </a:t>
            </a:r>
            <a:r>
              <a:rPr lang="en-US" sz="1600" dirty="0"/>
              <a:t>don’t understand the </a:t>
            </a:r>
            <a:r>
              <a:rPr lang="en-US" sz="1600" dirty="0">
                <a:solidFill>
                  <a:schemeClr val="accent6"/>
                </a:solidFill>
              </a:rPr>
              <a:t>importance of logical links within the project </a:t>
            </a:r>
            <a:r>
              <a:rPr lang="en-US" sz="1600" dirty="0"/>
              <a:t>(coherence) and don't provide the right/detailed enough information in the application form (often weak work plan, budget, explanation of results and </a:t>
            </a:r>
            <a:r>
              <a:rPr lang="en-US" sz="1600" dirty="0" smtClean="0"/>
              <a:t>outputs)</a:t>
            </a:r>
            <a:endParaRPr lang="sl-S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Some </a:t>
            </a:r>
            <a:r>
              <a:rPr lang="en-US" sz="1600" dirty="0"/>
              <a:t>projects only </a:t>
            </a:r>
            <a:r>
              <a:rPr lang="en-US" sz="1600" dirty="0">
                <a:solidFill>
                  <a:schemeClr val="accent6"/>
                </a:solidFill>
              </a:rPr>
              <a:t>re-invent the wheel without adding value </a:t>
            </a:r>
            <a:r>
              <a:rPr lang="en-US" sz="1600" dirty="0"/>
              <a:t>to the new project. Sometimes they don't do proper background research to know what has been done before (in previous projects) and in general what is feasible to do in a given sector and area. </a:t>
            </a:r>
          </a:p>
        </p:txBody>
      </p:sp>
      <p:pic>
        <p:nvPicPr>
          <p:cNvPr id="9" name="Picture 2" descr="EN Interreg V-A Slovenija-Mad&amp;zcaron;ars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179" y="597944"/>
            <a:ext cx="1755813" cy="58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255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FF0000"/>
                </a:solidFill>
              </a:rPr>
              <a:t>WHERE AND WHAT IS THE PROBLEM OF THE QUALITY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54708" y="668144"/>
            <a:ext cx="8652995" cy="596207"/>
            <a:chOff x="1023442" y="1621962"/>
            <a:chExt cx="3594277" cy="1289029"/>
          </a:xfrm>
        </p:grpSpPr>
        <p:sp>
          <p:nvSpPr>
            <p:cNvPr id="6" name="Freeform 5"/>
            <p:cNvSpPr/>
            <p:nvPr/>
          </p:nvSpPr>
          <p:spPr>
            <a:xfrm>
              <a:off x="1023442" y="1621962"/>
              <a:ext cx="3594277" cy="1028700"/>
            </a:xfrm>
            <a:custGeom>
              <a:avLst/>
              <a:gdLst>
                <a:gd name="connsiteX0" fmla="*/ 0 w 3524250"/>
                <a:gd name="connsiteY0" fmla="*/ 0 h 1028700"/>
                <a:gd name="connsiteX1" fmla="*/ 3445789 w 3524250"/>
                <a:gd name="connsiteY1" fmla="*/ 0 h 1028700"/>
                <a:gd name="connsiteX2" fmla="*/ 3432043 w 3524250"/>
                <a:gd name="connsiteY2" fmla="*/ 10045 h 1028700"/>
                <a:gd name="connsiteX3" fmla="*/ 3485616 w 3524250"/>
                <a:gd name="connsiteY3" fmla="*/ 0 h 1028700"/>
                <a:gd name="connsiteX4" fmla="*/ 3524250 w 3524250"/>
                <a:gd name="connsiteY4" fmla="*/ 0 h 1028700"/>
                <a:gd name="connsiteX5" fmla="*/ 3524250 w 3524250"/>
                <a:gd name="connsiteY5" fmla="*/ 107955 h 1028700"/>
                <a:gd name="connsiteX6" fmla="*/ 3523483 w 3524250"/>
                <a:gd name="connsiteY6" fmla="*/ 109105 h 1028700"/>
                <a:gd name="connsiteX7" fmla="*/ 3493003 w 3524250"/>
                <a:gd name="connsiteY7" fmla="*/ 162445 h 1028700"/>
                <a:gd name="connsiteX8" fmla="*/ 3523483 w 3524250"/>
                <a:gd name="connsiteY8" fmla="*/ 223405 h 1028700"/>
                <a:gd name="connsiteX9" fmla="*/ 3524250 w 3524250"/>
                <a:gd name="connsiteY9" fmla="*/ 228774 h 1028700"/>
                <a:gd name="connsiteX10" fmla="*/ 3524250 w 3524250"/>
                <a:gd name="connsiteY10" fmla="*/ 372987 h 1028700"/>
                <a:gd name="connsiteX11" fmla="*/ 3508243 w 3524250"/>
                <a:gd name="connsiteY11" fmla="*/ 368185 h 1028700"/>
                <a:gd name="connsiteX12" fmla="*/ 3524250 w 3524250"/>
                <a:gd name="connsiteY12" fmla="*/ 428211 h 1028700"/>
                <a:gd name="connsiteX13" fmla="*/ 3524250 w 3524250"/>
                <a:gd name="connsiteY13" fmla="*/ 491531 h 1028700"/>
                <a:gd name="connsiteX14" fmla="*/ 3477763 w 3524250"/>
                <a:gd name="connsiteY14" fmla="*/ 520585 h 1028700"/>
                <a:gd name="connsiteX15" fmla="*/ 3477763 w 3524250"/>
                <a:gd name="connsiteY15" fmla="*/ 604405 h 1028700"/>
                <a:gd name="connsiteX16" fmla="*/ 3524250 w 3524250"/>
                <a:gd name="connsiteY16" fmla="*/ 645081 h 1028700"/>
                <a:gd name="connsiteX17" fmla="*/ 3524250 w 3524250"/>
                <a:gd name="connsiteY17" fmla="*/ 704782 h 1028700"/>
                <a:gd name="connsiteX18" fmla="*/ 3508243 w 3524250"/>
                <a:gd name="connsiteY18" fmla="*/ 756805 h 1028700"/>
                <a:gd name="connsiteX19" fmla="*/ 3470143 w 3524250"/>
                <a:gd name="connsiteY19" fmla="*/ 848245 h 1028700"/>
                <a:gd name="connsiteX20" fmla="*/ 3503561 w 3524250"/>
                <a:gd name="connsiteY20" fmla="*/ 1028700 h 1028700"/>
                <a:gd name="connsiteX21" fmla="*/ 3466101 w 3524250"/>
                <a:gd name="connsiteY21" fmla="*/ 1028700 h 1028700"/>
                <a:gd name="connsiteX22" fmla="*/ 3355843 w 3524250"/>
                <a:gd name="connsiteY22" fmla="*/ 962545 h 1028700"/>
                <a:gd name="connsiteX23" fmla="*/ 3360932 w 3524250"/>
                <a:gd name="connsiteY23" fmla="*/ 1028700 h 1028700"/>
                <a:gd name="connsiteX24" fmla="*/ 3332909 w 3524250"/>
                <a:gd name="connsiteY24" fmla="*/ 1028700 h 1028700"/>
                <a:gd name="connsiteX25" fmla="*/ 3264403 w 3524250"/>
                <a:gd name="connsiteY25" fmla="*/ 954925 h 1028700"/>
                <a:gd name="connsiteX26" fmla="*/ 3210301 w 3524250"/>
                <a:gd name="connsiteY26" fmla="*/ 1028700 h 1028700"/>
                <a:gd name="connsiteX27" fmla="*/ 3164997 w 3524250"/>
                <a:gd name="connsiteY27" fmla="*/ 1028700 h 1028700"/>
                <a:gd name="connsiteX28" fmla="*/ 3142483 w 3524250"/>
                <a:gd name="connsiteY28" fmla="*/ 970165 h 1028700"/>
                <a:gd name="connsiteX29" fmla="*/ 3079767 w 3524250"/>
                <a:gd name="connsiteY29" fmla="*/ 1028700 h 1028700"/>
                <a:gd name="connsiteX30" fmla="*/ 3002695 w 3524250"/>
                <a:gd name="connsiteY30" fmla="*/ 1028700 h 1028700"/>
                <a:gd name="connsiteX31" fmla="*/ 2959603 w 3524250"/>
                <a:gd name="connsiteY31" fmla="*/ 947305 h 1028700"/>
                <a:gd name="connsiteX32" fmla="*/ 2913092 w 3524250"/>
                <a:gd name="connsiteY32" fmla="*/ 1028700 h 1028700"/>
                <a:gd name="connsiteX33" fmla="*/ 2862522 w 3524250"/>
                <a:gd name="connsiteY33" fmla="*/ 1028700 h 1028700"/>
                <a:gd name="connsiteX34" fmla="*/ 2746243 w 3524250"/>
                <a:gd name="connsiteY34" fmla="*/ 947305 h 1028700"/>
                <a:gd name="connsiteX35" fmla="*/ 2757871 w 3524250"/>
                <a:gd name="connsiteY35" fmla="*/ 1028700 h 1028700"/>
                <a:gd name="connsiteX36" fmla="*/ 2718499 w 3524250"/>
                <a:gd name="connsiteY36" fmla="*/ 1028700 h 1028700"/>
                <a:gd name="connsiteX37" fmla="*/ 2631943 w 3524250"/>
                <a:gd name="connsiteY37" fmla="*/ 977785 h 1028700"/>
                <a:gd name="connsiteX38" fmla="*/ 2631943 w 3524250"/>
                <a:gd name="connsiteY38" fmla="*/ 1028700 h 1028700"/>
                <a:gd name="connsiteX39" fmla="*/ 2587073 w 3524250"/>
                <a:gd name="connsiteY39" fmla="*/ 1028700 h 1028700"/>
                <a:gd name="connsiteX40" fmla="*/ 2517643 w 3524250"/>
                <a:gd name="connsiteY40" fmla="*/ 977785 h 1028700"/>
                <a:gd name="connsiteX41" fmla="*/ 2492186 w 3524250"/>
                <a:gd name="connsiteY41" fmla="*/ 1028700 h 1028700"/>
                <a:gd name="connsiteX42" fmla="*/ 2462051 w 3524250"/>
                <a:gd name="connsiteY42" fmla="*/ 1028700 h 1028700"/>
                <a:gd name="connsiteX43" fmla="*/ 2371308 w 3524250"/>
                <a:gd name="connsiteY43" fmla="*/ 992403 h 1028700"/>
                <a:gd name="connsiteX44" fmla="*/ 2365243 w 3524250"/>
                <a:gd name="connsiteY44" fmla="*/ 970165 h 1028700"/>
                <a:gd name="connsiteX45" fmla="*/ 2348422 w 3524250"/>
                <a:gd name="connsiteY45" fmla="*/ 983248 h 1028700"/>
                <a:gd name="connsiteX46" fmla="*/ 2258563 w 3524250"/>
                <a:gd name="connsiteY46" fmla="*/ 947305 h 1028700"/>
                <a:gd name="connsiteX47" fmla="*/ 2250320 w 3524250"/>
                <a:gd name="connsiteY47" fmla="*/ 982338 h 1028700"/>
                <a:gd name="connsiteX48" fmla="*/ 2197603 w 3524250"/>
                <a:gd name="connsiteY48" fmla="*/ 954925 h 1028700"/>
                <a:gd name="connsiteX49" fmla="*/ 2109995 w 3524250"/>
                <a:gd name="connsiteY49" fmla="*/ 1028700 h 1028700"/>
                <a:gd name="connsiteX50" fmla="*/ 1989864 w 3524250"/>
                <a:gd name="connsiteY50" fmla="*/ 1028700 h 1028700"/>
                <a:gd name="connsiteX51" fmla="*/ 1923283 w 3524250"/>
                <a:gd name="connsiteY51" fmla="*/ 977785 h 1028700"/>
                <a:gd name="connsiteX52" fmla="*/ 1916919 w 3524250"/>
                <a:gd name="connsiteY52" fmla="*/ 1028700 h 1028700"/>
                <a:gd name="connsiteX53" fmla="*/ 1868990 w 3524250"/>
                <a:gd name="connsiteY53" fmla="*/ 1028700 h 1028700"/>
                <a:gd name="connsiteX54" fmla="*/ 1824223 w 3524250"/>
                <a:gd name="connsiteY54" fmla="*/ 947305 h 1028700"/>
                <a:gd name="connsiteX55" fmla="*/ 1816603 w 3524250"/>
                <a:gd name="connsiteY55" fmla="*/ 1000645 h 1028700"/>
                <a:gd name="connsiteX56" fmla="*/ 1703323 w 3524250"/>
                <a:gd name="connsiteY56" fmla="*/ 1014805 h 1028700"/>
                <a:gd name="connsiteX57" fmla="*/ 1671823 w 3524250"/>
                <a:gd name="connsiteY57" fmla="*/ 947305 h 1028700"/>
                <a:gd name="connsiteX58" fmla="*/ 1644420 w 3524250"/>
                <a:gd name="connsiteY58" fmla="*/ 1002110 h 1028700"/>
                <a:gd name="connsiteX59" fmla="*/ 1580383 w 3524250"/>
                <a:gd name="connsiteY59" fmla="*/ 954925 h 1028700"/>
                <a:gd name="connsiteX60" fmla="*/ 1572763 w 3524250"/>
                <a:gd name="connsiteY60" fmla="*/ 1000645 h 1028700"/>
                <a:gd name="connsiteX61" fmla="*/ 1561973 w 3524250"/>
                <a:gd name="connsiteY61" fmla="*/ 1028700 h 1028700"/>
                <a:gd name="connsiteX62" fmla="*/ 1476972 w 3524250"/>
                <a:gd name="connsiteY62" fmla="*/ 1028700 h 1028700"/>
                <a:gd name="connsiteX63" fmla="*/ 1435603 w 3524250"/>
                <a:gd name="connsiteY63" fmla="*/ 977785 h 1028700"/>
                <a:gd name="connsiteX64" fmla="*/ 1435603 w 3524250"/>
                <a:gd name="connsiteY64" fmla="*/ 1028700 h 1028700"/>
                <a:gd name="connsiteX65" fmla="*/ 1415513 w 3524250"/>
                <a:gd name="connsiteY65" fmla="*/ 1028700 h 1028700"/>
                <a:gd name="connsiteX66" fmla="*/ 1313683 w 3524250"/>
                <a:gd name="connsiteY66" fmla="*/ 977785 h 1028700"/>
                <a:gd name="connsiteX67" fmla="*/ 1300954 w 3524250"/>
                <a:gd name="connsiteY67" fmla="*/ 1028700 h 1028700"/>
                <a:gd name="connsiteX68" fmla="*/ 1291268 w 3524250"/>
                <a:gd name="connsiteY68" fmla="*/ 1028700 h 1028700"/>
                <a:gd name="connsiteX69" fmla="*/ 1222243 w 3524250"/>
                <a:gd name="connsiteY69" fmla="*/ 932065 h 1028700"/>
                <a:gd name="connsiteX70" fmla="*/ 1168903 w 3524250"/>
                <a:gd name="connsiteY70" fmla="*/ 993025 h 1028700"/>
                <a:gd name="connsiteX71" fmla="*/ 1152255 w 3524250"/>
                <a:gd name="connsiteY71" fmla="*/ 1028700 h 1028700"/>
                <a:gd name="connsiteX72" fmla="*/ 1078871 w 3524250"/>
                <a:gd name="connsiteY72" fmla="*/ 1028700 h 1028700"/>
                <a:gd name="connsiteX73" fmla="*/ 1062223 w 3524250"/>
                <a:gd name="connsiteY73" fmla="*/ 993025 h 1028700"/>
                <a:gd name="connsiteX74" fmla="*/ 947923 w 3524250"/>
                <a:gd name="connsiteY74" fmla="*/ 970165 h 1028700"/>
                <a:gd name="connsiteX75" fmla="*/ 896705 w 3524250"/>
                <a:gd name="connsiteY75" fmla="*/ 1028700 h 1028700"/>
                <a:gd name="connsiteX76" fmla="*/ 892158 w 3524250"/>
                <a:gd name="connsiteY76" fmla="*/ 1028700 h 1028700"/>
                <a:gd name="connsiteX77" fmla="*/ 848863 w 3524250"/>
                <a:gd name="connsiteY77" fmla="*/ 985405 h 1028700"/>
                <a:gd name="connsiteX78" fmla="*/ 805568 w 3524250"/>
                <a:gd name="connsiteY78" fmla="*/ 1028700 h 1028700"/>
                <a:gd name="connsiteX79" fmla="*/ 786594 w 3524250"/>
                <a:gd name="connsiteY79" fmla="*/ 1028700 h 1028700"/>
                <a:gd name="connsiteX80" fmla="*/ 734563 w 3524250"/>
                <a:gd name="connsiteY80" fmla="*/ 970165 h 1028700"/>
                <a:gd name="connsiteX81" fmla="*/ 594011 w 3524250"/>
                <a:gd name="connsiteY81" fmla="*/ 964543 h 1028700"/>
                <a:gd name="connsiteX82" fmla="*/ 566923 w 3524250"/>
                <a:gd name="connsiteY82" fmla="*/ 947305 h 1028700"/>
                <a:gd name="connsiteX83" fmla="*/ 399283 w 3524250"/>
                <a:gd name="connsiteY83" fmla="*/ 990567 h 1028700"/>
                <a:gd name="connsiteX84" fmla="*/ 239263 w 3524250"/>
                <a:gd name="connsiteY84" fmla="*/ 985405 h 1028700"/>
                <a:gd name="connsiteX85" fmla="*/ 253695 w 3524250"/>
                <a:gd name="connsiteY85" fmla="*/ 1028700 h 1028700"/>
                <a:gd name="connsiteX86" fmla="*/ 232241 w 3524250"/>
                <a:gd name="connsiteY86" fmla="*/ 1028700 h 1028700"/>
                <a:gd name="connsiteX87" fmla="*/ 163063 w 3524250"/>
                <a:gd name="connsiteY87" fmla="*/ 970165 h 1028700"/>
                <a:gd name="connsiteX88" fmla="*/ 147823 w 3524250"/>
                <a:gd name="connsiteY88" fmla="*/ 1000645 h 1028700"/>
                <a:gd name="connsiteX89" fmla="*/ 98727 w 3524250"/>
                <a:gd name="connsiteY89" fmla="*/ 1028700 h 1028700"/>
                <a:gd name="connsiteX90" fmla="*/ 93756 w 3524250"/>
                <a:gd name="connsiteY90" fmla="*/ 1028700 h 1028700"/>
                <a:gd name="connsiteX91" fmla="*/ 71623 w 3524250"/>
                <a:gd name="connsiteY91" fmla="*/ 954925 h 1028700"/>
                <a:gd name="connsiteX92" fmla="*/ 23886 w 3524250"/>
                <a:gd name="connsiteY92" fmla="*/ 1028700 h 1028700"/>
                <a:gd name="connsiteX93" fmla="*/ 0 w 3524250"/>
                <a:gd name="connsiteY93" fmla="*/ 1028700 h 1028700"/>
                <a:gd name="connsiteX94" fmla="*/ 0 w 3524250"/>
                <a:gd name="connsiteY94" fmla="*/ 0 h 1028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3524250" h="1028700">
                  <a:moveTo>
                    <a:pt x="0" y="0"/>
                  </a:moveTo>
                  <a:lnTo>
                    <a:pt x="3445789" y="0"/>
                  </a:lnTo>
                  <a:lnTo>
                    <a:pt x="3432043" y="10045"/>
                  </a:lnTo>
                  <a:lnTo>
                    <a:pt x="3485616" y="0"/>
                  </a:lnTo>
                  <a:lnTo>
                    <a:pt x="3524250" y="0"/>
                  </a:lnTo>
                  <a:lnTo>
                    <a:pt x="3524250" y="107955"/>
                  </a:lnTo>
                  <a:lnTo>
                    <a:pt x="3523483" y="109105"/>
                  </a:lnTo>
                  <a:lnTo>
                    <a:pt x="3493003" y="162445"/>
                  </a:lnTo>
                  <a:lnTo>
                    <a:pt x="3523483" y="223405"/>
                  </a:lnTo>
                  <a:lnTo>
                    <a:pt x="3524250" y="228774"/>
                  </a:lnTo>
                  <a:lnTo>
                    <a:pt x="3524250" y="372987"/>
                  </a:lnTo>
                  <a:lnTo>
                    <a:pt x="3508243" y="368185"/>
                  </a:lnTo>
                  <a:lnTo>
                    <a:pt x="3524250" y="428211"/>
                  </a:lnTo>
                  <a:lnTo>
                    <a:pt x="3524250" y="491531"/>
                  </a:lnTo>
                  <a:lnTo>
                    <a:pt x="3477763" y="520585"/>
                  </a:lnTo>
                  <a:lnTo>
                    <a:pt x="3477763" y="604405"/>
                  </a:lnTo>
                  <a:lnTo>
                    <a:pt x="3524250" y="645081"/>
                  </a:lnTo>
                  <a:lnTo>
                    <a:pt x="3524250" y="704782"/>
                  </a:lnTo>
                  <a:lnTo>
                    <a:pt x="3508243" y="756805"/>
                  </a:lnTo>
                  <a:lnTo>
                    <a:pt x="3470143" y="848245"/>
                  </a:lnTo>
                  <a:lnTo>
                    <a:pt x="3503561" y="1028700"/>
                  </a:lnTo>
                  <a:lnTo>
                    <a:pt x="3466101" y="1028700"/>
                  </a:lnTo>
                  <a:lnTo>
                    <a:pt x="3355843" y="962545"/>
                  </a:lnTo>
                  <a:lnTo>
                    <a:pt x="3360932" y="1028700"/>
                  </a:lnTo>
                  <a:lnTo>
                    <a:pt x="3332909" y="1028700"/>
                  </a:lnTo>
                  <a:lnTo>
                    <a:pt x="3264403" y="954925"/>
                  </a:lnTo>
                  <a:lnTo>
                    <a:pt x="3210301" y="1028700"/>
                  </a:lnTo>
                  <a:lnTo>
                    <a:pt x="3164997" y="1028700"/>
                  </a:lnTo>
                  <a:lnTo>
                    <a:pt x="3142483" y="970165"/>
                  </a:lnTo>
                  <a:lnTo>
                    <a:pt x="3079767" y="1028700"/>
                  </a:lnTo>
                  <a:lnTo>
                    <a:pt x="3002695" y="1028700"/>
                  </a:lnTo>
                  <a:lnTo>
                    <a:pt x="2959603" y="947305"/>
                  </a:lnTo>
                  <a:lnTo>
                    <a:pt x="2913092" y="1028700"/>
                  </a:lnTo>
                  <a:lnTo>
                    <a:pt x="2862522" y="1028700"/>
                  </a:lnTo>
                  <a:lnTo>
                    <a:pt x="2746243" y="947305"/>
                  </a:lnTo>
                  <a:lnTo>
                    <a:pt x="2757871" y="1028700"/>
                  </a:lnTo>
                  <a:lnTo>
                    <a:pt x="2718499" y="1028700"/>
                  </a:lnTo>
                  <a:lnTo>
                    <a:pt x="2631943" y="977785"/>
                  </a:lnTo>
                  <a:lnTo>
                    <a:pt x="2631943" y="1028700"/>
                  </a:lnTo>
                  <a:lnTo>
                    <a:pt x="2587073" y="1028700"/>
                  </a:lnTo>
                  <a:lnTo>
                    <a:pt x="2517643" y="977785"/>
                  </a:lnTo>
                  <a:lnTo>
                    <a:pt x="2492186" y="1028700"/>
                  </a:lnTo>
                  <a:lnTo>
                    <a:pt x="2462051" y="1028700"/>
                  </a:lnTo>
                  <a:lnTo>
                    <a:pt x="2371308" y="992403"/>
                  </a:lnTo>
                  <a:lnTo>
                    <a:pt x="2365243" y="970165"/>
                  </a:lnTo>
                  <a:lnTo>
                    <a:pt x="2348422" y="983248"/>
                  </a:lnTo>
                  <a:lnTo>
                    <a:pt x="2258563" y="947305"/>
                  </a:lnTo>
                  <a:lnTo>
                    <a:pt x="2250320" y="982338"/>
                  </a:lnTo>
                  <a:lnTo>
                    <a:pt x="2197603" y="954925"/>
                  </a:lnTo>
                  <a:lnTo>
                    <a:pt x="2109995" y="1028700"/>
                  </a:lnTo>
                  <a:lnTo>
                    <a:pt x="1989864" y="1028700"/>
                  </a:lnTo>
                  <a:lnTo>
                    <a:pt x="1923283" y="977785"/>
                  </a:lnTo>
                  <a:lnTo>
                    <a:pt x="1916919" y="1028700"/>
                  </a:lnTo>
                  <a:lnTo>
                    <a:pt x="1868990" y="1028700"/>
                  </a:lnTo>
                  <a:lnTo>
                    <a:pt x="1824223" y="947305"/>
                  </a:lnTo>
                  <a:lnTo>
                    <a:pt x="1816603" y="1000645"/>
                  </a:lnTo>
                  <a:lnTo>
                    <a:pt x="1703323" y="1014805"/>
                  </a:lnTo>
                  <a:lnTo>
                    <a:pt x="1671823" y="947305"/>
                  </a:lnTo>
                  <a:lnTo>
                    <a:pt x="1644420" y="1002110"/>
                  </a:lnTo>
                  <a:lnTo>
                    <a:pt x="1580383" y="954925"/>
                  </a:lnTo>
                  <a:lnTo>
                    <a:pt x="1572763" y="1000645"/>
                  </a:lnTo>
                  <a:lnTo>
                    <a:pt x="1561973" y="1028700"/>
                  </a:lnTo>
                  <a:lnTo>
                    <a:pt x="1476972" y="1028700"/>
                  </a:lnTo>
                  <a:lnTo>
                    <a:pt x="1435603" y="977785"/>
                  </a:lnTo>
                  <a:lnTo>
                    <a:pt x="1435603" y="1028700"/>
                  </a:lnTo>
                  <a:lnTo>
                    <a:pt x="1415513" y="1028700"/>
                  </a:lnTo>
                  <a:lnTo>
                    <a:pt x="1313683" y="977785"/>
                  </a:lnTo>
                  <a:lnTo>
                    <a:pt x="1300954" y="1028700"/>
                  </a:lnTo>
                  <a:lnTo>
                    <a:pt x="1291268" y="1028700"/>
                  </a:lnTo>
                  <a:lnTo>
                    <a:pt x="1222243" y="932065"/>
                  </a:lnTo>
                  <a:lnTo>
                    <a:pt x="1168903" y="993025"/>
                  </a:lnTo>
                  <a:lnTo>
                    <a:pt x="1152255" y="1028700"/>
                  </a:lnTo>
                  <a:lnTo>
                    <a:pt x="1078871" y="1028700"/>
                  </a:lnTo>
                  <a:lnTo>
                    <a:pt x="1062223" y="993025"/>
                  </a:lnTo>
                  <a:lnTo>
                    <a:pt x="947923" y="970165"/>
                  </a:lnTo>
                  <a:lnTo>
                    <a:pt x="896705" y="1028700"/>
                  </a:lnTo>
                  <a:lnTo>
                    <a:pt x="892158" y="1028700"/>
                  </a:lnTo>
                  <a:lnTo>
                    <a:pt x="848863" y="985405"/>
                  </a:lnTo>
                  <a:lnTo>
                    <a:pt x="805568" y="1028700"/>
                  </a:lnTo>
                  <a:lnTo>
                    <a:pt x="786594" y="1028700"/>
                  </a:lnTo>
                  <a:lnTo>
                    <a:pt x="734563" y="970165"/>
                  </a:lnTo>
                  <a:lnTo>
                    <a:pt x="594011" y="964543"/>
                  </a:lnTo>
                  <a:lnTo>
                    <a:pt x="566923" y="947305"/>
                  </a:lnTo>
                  <a:lnTo>
                    <a:pt x="399283" y="990567"/>
                  </a:lnTo>
                  <a:lnTo>
                    <a:pt x="239263" y="985405"/>
                  </a:lnTo>
                  <a:lnTo>
                    <a:pt x="253695" y="1028700"/>
                  </a:lnTo>
                  <a:lnTo>
                    <a:pt x="232241" y="1028700"/>
                  </a:lnTo>
                  <a:lnTo>
                    <a:pt x="163063" y="970165"/>
                  </a:lnTo>
                  <a:lnTo>
                    <a:pt x="147823" y="1000645"/>
                  </a:lnTo>
                  <a:lnTo>
                    <a:pt x="98727" y="1028700"/>
                  </a:lnTo>
                  <a:lnTo>
                    <a:pt x="93756" y="1028700"/>
                  </a:lnTo>
                  <a:lnTo>
                    <a:pt x="71623" y="954925"/>
                  </a:lnTo>
                  <a:lnTo>
                    <a:pt x="23886" y="1028700"/>
                  </a:lnTo>
                  <a:lnTo>
                    <a:pt x="0" y="1028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" name="Folded Corner 6"/>
            <p:cNvSpPr/>
            <p:nvPr/>
          </p:nvSpPr>
          <p:spPr>
            <a:xfrm rot="21259538">
              <a:off x="1083809" y="1748569"/>
              <a:ext cx="467257" cy="1162422"/>
            </a:xfrm>
            <a:prstGeom prst="foldedCorner">
              <a:avLst/>
            </a:prstGeom>
            <a:solidFill>
              <a:srgbClr val="1286D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01</a:t>
              </a:r>
              <a:endPara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11433" y="1717963"/>
              <a:ext cx="2974422" cy="798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1286D9"/>
                  </a:solidFill>
                </a:rPr>
                <a:t>Reasons on the projects’ </a:t>
              </a:r>
              <a:r>
                <a:rPr lang="en-US" b="1" dirty="0" smtClean="0">
                  <a:solidFill>
                    <a:srgbClr val="1286D9"/>
                  </a:solidFill>
                </a:rPr>
                <a:t>side</a:t>
              </a:r>
              <a:r>
                <a:rPr lang="sl-SI" b="1" dirty="0" smtClean="0">
                  <a:solidFill>
                    <a:srgbClr val="1286D9"/>
                  </a:solidFill>
                </a:rPr>
                <a:t> - </a:t>
              </a:r>
              <a:r>
                <a:rPr lang="sl-SI" b="1" dirty="0" err="1" smtClean="0">
                  <a:solidFill>
                    <a:srgbClr val="1286D9"/>
                  </a:solidFill>
                </a:rPr>
                <a:t>continued</a:t>
              </a:r>
              <a:endParaRPr lang="sl-SI" b="1" dirty="0">
                <a:solidFill>
                  <a:srgbClr val="1286D9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3336" y="1363049"/>
            <a:ext cx="8824367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Project partners </a:t>
            </a:r>
            <a:r>
              <a:rPr lang="en-US" sz="1600" dirty="0">
                <a:solidFill>
                  <a:schemeClr val="accent6"/>
                </a:solidFill>
              </a:rPr>
              <a:t>lack understanding of the purpose of </a:t>
            </a:r>
            <a:r>
              <a:rPr lang="en-US" sz="1600" dirty="0" err="1">
                <a:solidFill>
                  <a:schemeClr val="accent6"/>
                </a:solidFill>
              </a:rPr>
              <a:t>Interreg</a:t>
            </a:r>
            <a:r>
              <a:rPr lang="en-US" sz="1600" dirty="0"/>
              <a:t>, and/or are not familiar with the </a:t>
            </a:r>
            <a:r>
              <a:rPr lang="en-US" sz="1600" dirty="0" err="1"/>
              <a:t>programme</a:t>
            </a:r>
            <a:r>
              <a:rPr lang="en-US" sz="1600" dirty="0"/>
              <a:t> and its aim. </a:t>
            </a:r>
            <a:endParaRPr lang="sl-SI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Applicants have </a:t>
            </a:r>
            <a:r>
              <a:rPr lang="en-US" sz="1600" dirty="0">
                <a:solidFill>
                  <a:schemeClr val="accent6"/>
                </a:solidFill>
              </a:rPr>
              <a:t>difficulties understanding what the </a:t>
            </a:r>
            <a:r>
              <a:rPr lang="en-US" sz="1600" dirty="0" err="1">
                <a:solidFill>
                  <a:schemeClr val="accent6"/>
                </a:solidFill>
              </a:rPr>
              <a:t>programme</a:t>
            </a:r>
            <a:r>
              <a:rPr lang="en-US" sz="1600" dirty="0">
                <a:solidFill>
                  <a:schemeClr val="accent6"/>
                </a:solidFill>
              </a:rPr>
              <a:t> is looking for</a:t>
            </a:r>
            <a:r>
              <a:rPr lang="en-US" sz="1600" dirty="0"/>
              <a:t>, especially when they don't consult the </a:t>
            </a:r>
            <a:r>
              <a:rPr lang="en-US" sz="1600" dirty="0" err="1"/>
              <a:t>programme</a:t>
            </a:r>
            <a:r>
              <a:rPr lang="en-US" sz="1600" dirty="0"/>
              <a:t> bodies or participate in the workshops</a:t>
            </a:r>
            <a:endParaRPr lang="sl-SI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When </a:t>
            </a:r>
            <a:r>
              <a:rPr lang="en-US" sz="1600" dirty="0"/>
              <a:t>the partnerships become bigger, the </a:t>
            </a:r>
            <a:r>
              <a:rPr lang="en-US" sz="1600" dirty="0">
                <a:solidFill>
                  <a:schemeClr val="accent6"/>
                </a:solidFill>
              </a:rPr>
              <a:t>joint need becomes less obvious </a:t>
            </a:r>
            <a:r>
              <a:rPr lang="en-US" sz="1600" dirty="0"/>
              <a:t>because of activities added to include everybody's </a:t>
            </a:r>
            <a:r>
              <a:rPr lang="en-US" sz="1600" dirty="0" smtClean="0"/>
              <a:t>interests.</a:t>
            </a:r>
            <a:endParaRPr lang="sl-S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accent6"/>
                </a:solidFill>
              </a:rPr>
              <a:t>Weak </a:t>
            </a:r>
            <a:r>
              <a:rPr lang="en-US" sz="1600" dirty="0">
                <a:solidFill>
                  <a:schemeClr val="accent6"/>
                </a:solidFill>
              </a:rPr>
              <a:t>partnership </a:t>
            </a:r>
            <a:r>
              <a:rPr lang="en-US" sz="1600" dirty="0"/>
              <a:t>(unbalanced, false or ad-hoc partners) put together to impress the </a:t>
            </a:r>
            <a:r>
              <a:rPr lang="en-US" sz="1600" dirty="0" err="1"/>
              <a:t>programme</a:t>
            </a:r>
            <a:r>
              <a:rPr lang="en-US" sz="1600" dirty="0"/>
              <a:t> and not to deliver the changes needed in the </a:t>
            </a:r>
            <a:r>
              <a:rPr lang="en-US" sz="1600" dirty="0" err="1"/>
              <a:t>programme</a:t>
            </a:r>
            <a:r>
              <a:rPr lang="en-US" sz="1600" dirty="0"/>
              <a:t> area. </a:t>
            </a:r>
            <a:endParaRPr lang="sl-SI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600" dirty="0" smtClean="0">
                <a:solidFill>
                  <a:schemeClr val="accent6"/>
                </a:solidFill>
              </a:rPr>
              <a:t>T</a:t>
            </a:r>
            <a:r>
              <a:rPr lang="en-US" sz="1600" dirty="0" err="1" smtClean="0">
                <a:solidFill>
                  <a:schemeClr val="accent6"/>
                </a:solidFill>
              </a:rPr>
              <a:t>echnical</a:t>
            </a:r>
            <a:r>
              <a:rPr lang="en-US" sz="1600" dirty="0" smtClean="0">
                <a:solidFill>
                  <a:schemeClr val="accent6"/>
                </a:solidFill>
              </a:rPr>
              <a:t> </a:t>
            </a:r>
            <a:r>
              <a:rPr lang="en-US" sz="1600" dirty="0">
                <a:solidFill>
                  <a:schemeClr val="accent6"/>
                </a:solidFill>
              </a:rPr>
              <a:t>challenges </a:t>
            </a:r>
            <a:r>
              <a:rPr lang="en-US" sz="1600" dirty="0"/>
              <a:t>with the application form (space, logic, IT system</a:t>
            </a:r>
            <a:r>
              <a:rPr lang="en-US" sz="1600" dirty="0" smtClean="0"/>
              <a:t>).</a:t>
            </a:r>
            <a:endParaRPr lang="sl-S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Lack </a:t>
            </a:r>
            <a:r>
              <a:rPr lang="en-US" sz="1600" dirty="0"/>
              <a:t>of commitment by partners involved in the project. </a:t>
            </a:r>
            <a:r>
              <a:rPr lang="en-US" sz="1600" dirty="0" smtClean="0"/>
              <a:t>This </a:t>
            </a:r>
            <a:r>
              <a:rPr lang="en-US" sz="1600" dirty="0"/>
              <a:t>is often because of </a:t>
            </a:r>
            <a:r>
              <a:rPr lang="en-US" sz="1600" dirty="0">
                <a:solidFill>
                  <a:schemeClr val="accent6"/>
                </a:solidFill>
              </a:rPr>
              <a:t>lack of support from the management level. </a:t>
            </a:r>
            <a:endParaRPr lang="sl-SI" sz="1600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Changes </a:t>
            </a:r>
            <a:r>
              <a:rPr lang="en-US" sz="1600" dirty="0"/>
              <a:t>in the partnership (partners dropping out, new partners) and within project partner </a:t>
            </a:r>
            <a:r>
              <a:rPr lang="en-US" sz="1600" dirty="0" err="1"/>
              <a:t>organisations</a:t>
            </a:r>
            <a:r>
              <a:rPr lang="en-US" sz="1600" dirty="0"/>
              <a:t> result in </a:t>
            </a:r>
            <a:r>
              <a:rPr lang="en-US" sz="1600" dirty="0">
                <a:solidFill>
                  <a:schemeClr val="accent6"/>
                </a:solidFill>
              </a:rPr>
              <a:t>people implementing what somebody else plan</a:t>
            </a:r>
            <a:r>
              <a:rPr lang="en-US" sz="1600" dirty="0"/>
              <a:t>ned. </a:t>
            </a:r>
            <a:endParaRPr lang="sl-SI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accent6"/>
                </a:solidFill>
              </a:rPr>
              <a:t>Weak </a:t>
            </a:r>
            <a:r>
              <a:rPr lang="en-US" sz="1600" dirty="0">
                <a:solidFill>
                  <a:schemeClr val="accent6"/>
                </a:solidFill>
              </a:rPr>
              <a:t>cash flow </a:t>
            </a:r>
            <a:r>
              <a:rPr lang="en-US" sz="1600" dirty="0"/>
              <a:t>management and rules/administrative challenges</a:t>
            </a:r>
            <a:r>
              <a:rPr lang="en-US" sz="1600" dirty="0" smtClean="0"/>
              <a:t>.</a:t>
            </a:r>
            <a:endParaRPr lang="sl-S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During </a:t>
            </a:r>
            <a:r>
              <a:rPr lang="en-US" sz="1600" dirty="0"/>
              <a:t>project development, projects or some </a:t>
            </a:r>
            <a:r>
              <a:rPr lang="en-US" sz="1600" dirty="0">
                <a:solidFill>
                  <a:schemeClr val="accent6"/>
                </a:solidFill>
              </a:rPr>
              <a:t>partners hide weaknesses and risks (</a:t>
            </a:r>
            <a:r>
              <a:rPr lang="en-US" sz="1600" dirty="0"/>
              <a:t>for example, competence, lack of human resources, need for time-consuming process of obtaining permits, missing background analysis, etc.) on purpose. This causes problems and potentially lowers the quality during the implementation. </a:t>
            </a:r>
            <a:endParaRPr lang="sl-S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Some </a:t>
            </a:r>
            <a:r>
              <a:rPr lang="en-US" sz="1600" dirty="0" err="1"/>
              <a:t>organisations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accent6"/>
                </a:solidFill>
              </a:rPr>
              <a:t>wait for the </a:t>
            </a:r>
            <a:r>
              <a:rPr lang="en-US" sz="1600" dirty="0" err="1">
                <a:solidFill>
                  <a:schemeClr val="accent6"/>
                </a:solidFill>
              </a:rPr>
              <a:t>programme</a:t>
            </a:r>
            <a:r>
              <a:rPr lang="en-US" sz="1600" dirty="0">
                <a:solidFill>
                  <a:schemeClr val="accent6"/>
                </a:solidFill>
              </a:rPr>
              <a:t> to lower expectations </a:t>
            </a:r>
            <a:r>
              <a:rPr lang="en-US" sz="1600" dirty="0"/>
              <a:t>towards projects at later calls for proposals, when facing de-commitment. </a:t>
            </a:r>
            <a:endParaRPr lang="sl-S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There </a:t>
            </a:r>
            <a:r>
              <a:rPr lang="en-US" sz="1600" dirty="0"/>
              <a:t>are </a:t>
            </a:r>
            <a:r>
              <a:rPr lang="en-US" sz="1600" dirty="0" err="1"/>
              <a:t>organisations</a:t>
            </a:r>
            <a:r>
              <a:rPr lang="en-US" sz="1600" dirty="0"/>
              <a:t> that are simply </a:t>
            </a:r>
            <a:r>
              <a:rPr lang="en-US" sz="1600" dirty="0">
                <a:solidFill>
                  <a:schemeClr val="accent6"/>
                </a:solidFill>
              </a:rPr>
              <a:t>hunting money </a:t>
            </a:r>
            <a:r>
              <a:rPr lang="en-US" sz="1600" dirty="0"/>
              <a:t>and don’t spend time on the quality of project content.</a:t>
            </a:r>
          </a:p>
          <a:p>
            <a:endParaRPr lang="sl-SI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EN Interreg V-A Slovenija-Mad&amp;zcaron;ars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179" y="597944"/>
            <a:ext cx="1755813" cy="58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92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FF0000"/>
                </a:solidFill>
              </a:rPr>
              <a:t>WHERE AND WHAT IS THE PROBLEM OF THE QUALITY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77997" y="668144"/>
            <a:ext cx="8652995" cy="596207"/>
            <a:chOff x="1023442" y="1621962"/>
            <a:chExt cx="3594277" cy="1289029"/>
          </a:xfrm>
        </p:grpSpPr>
        <p:sp>
          <p:nvSpPr>
            <p:cNvPr id="6" name="Freeform 5"/>
            <p:cNvSpPr/>
            <p:nvPr/>
          </p:nvSpPr>
          <p:spPr>
            <a:xfrm>
              <a:off x="1023442" y="1621962"/>
              <a:ext cx="3594277" cy="1028700"/>
            </a:xfrm>
            <a:custGeom>
              <a:avLst/>
              <a:gdLst>
                <a:gd name="connsiteX0" fmla="*/ 0 w 3524250"/>
                <a:gd name="connsiteY0" fmla="*/ 0 h 1028700"/>
                <a:gd name="connsiteX1" fmla="*/ 3445789 w 3524250"/>
                <a:gd name="connsiteY1" fmla="*/ 0 h 1028700"/>
                <a:gd name="connsiteX2" fmla="*/ 3432043 w 3524250"/>
                <a:gd name="connsiteY2" fmla="*/ 10045 h 1028700"/>
                <a:gd name="connsiteX3" fmla="*/ 3485616 w 3524250"/>
                <a:gd name="connsiteY3" fmla="*/ 0 h 1028700"/>
                <a:gd name="connsiteX4" fmla="*/ 3524250 w 3524250"/>
                <a:gd name="connsiteY4" fmla="*/ 0 h 1028700"/>
                <a:gd name="connsiteX5" fmla="*/ 3524250 w 3524250"/>
                <a:gd name="connsiteY5" fmla="*/ 107955 h 1028700"/>
                <a:gd name="connsiteX6" fmla="*/ 3523483 w 3524250"/>
                <a:gd name="connsiteY6" fmla="*/ 109105 h 1028700"/>
                <a:gd name="connsiteX7" fmla="*/ 3493003 w 3524250"/>
                <a:gd name="connsiteY7" fmla="*/ 162445 h 1028700"/>
                <a:gd name="connsiteX8" fmla="*/ 3523483 w 3524250"/>
                <a:gd name="connsiteY8" fmla="*/ 223405 h 1028700"/>
                <a:gd name="connsiteX9" fmla="*/ 3524250 w 3524250"/>
                <a:gd name="connsiteY9" fmla="*/ 228774 h 1028700"/>
                <a:gd name="connsiteX10" fmla="*/ 3524250 w 3524250"/>
                <a:gd name="connsiteY10" fmla="*/ 372987 h 1028700"/>
                <a:gd name="connsiteX11" fmla="*/ 3508243 w 3524250"/>
                <a:gd name="connsiteY11" fmla="*/ 368185 h 1028700"/>
                <a:gd name="connsiteX12" fmla="*/ 3524250 w 3524250"/>
                <a:gd name="connsiteY12" fmla="*/ 428211 h 1028700"/>
                <a:gd name="connsiteX13" fmla="*/ 3524250 w 3524250"/>
                <a:gd name="connsiteY13" fmla="*/ 491531 h 1028700"/>
                <a:gd name="connsiteX14" fmla="*/ 3477763 w 3524250"/>
                <a:gd name="connsiteY14" fmla="*/ 520585 h 1028700"/>
                <a:gd name="connsiteX15" fmla="*/ 3477763 w 3524250"/>
                <a:gd name="connsiteY15" fmla="*/ 604405 h 1028700"/>
                <a:gd name="connsiteX16" fmla="*/ 3524250 w 3524250"/>
                <a:gd name="connsiteY16" fmla="*/ 645081 h 1028700"/>
                <a:gd name="connsiteX17" fmla="*/ 3524250 w 3524250"/>
                <a:gd name="connsiteY17" fmla="*/ 704782 h 1028700"/>
                <a:gd name="connsiteX18" fmla="*/ 3508243 w 3524250"/>
                <a:gd name="connsiteY18" fmla="*/ 756805 h 1028700"/>
                <a:gd name="connsiteX19" fmla="*/ 3470143 w 3524250"/>
                <a:gd name="connsiteY19" fmla="*/ 848245 h 1028700"/>
                <a:gd name="connsiteX20" fmla="*/ 3503561 w 3524250"/>
                <a:gd name="connsiteY20" fmla="*/ 1028700 h 1028700"/>
                <a:gd name="connsiteX21" fmla="*/ 3466101 w 3524250"/>
                <a:gd name="connsiteY21" fmla="*/ 1028700 h 1028700"/>
                <a:gd name="connsiteX22" fmla="*/ 3355843 w 3524250"/>
                <a:gd name="connsiteY22" fmla="*/ 962545 h 1028700"/>
                <a:gd name="connsiteX23" fmla="*/ 3360932 w 3524250"/>
                <a:gd name="connsiteY23" fmla="*/ 1028700 h 1028700"/>
                <a:gd name="connsiteX24" fmla="*/ 3332909 w 3524250"/>
                <a:gd name="connsiteY24" fmla="*/ 1028700 h 1028700"/>
                <a:gd name="connsiteX25" fmla="*/ 3264403 w 3524250"/>
                <a:gd name="connsiteY25" fmla="*/ 954925 h 1028700"/>
                <a:gd name="connsiteX26" fmla="*/ 3210301 w 3524250"/>
                <a:gd name="connsiteY26" fmla="*/ 1028700 h 1028700"/>
                <a:gd name="connsiteX27" fmla="*/ 3164997 w 3524250"/>
                <a:gd name="connsiteY27" fmla="*/ 1028700 h 1028700"/>
                <a:gd name="connsiteX28" fmla="*/ 3142483 w 3524250"/>
                <a:gd name="connsiteY28" fmla="*/ 970165 h 1028700"/>
                <a:gd name="connsiteX29" fmla="*/ 3079767 w 3524250"/>
                <a:gd name="connsiteY29" fmla="*/ 1028700 h 1028700"/>
                <a:gd name="connsiteX30" fmla="*/ 3002695 w 3524250"/>
                <a:gd name="connsiteY30" fmla="*/ 1028700 h 1028700"/>
                <a:gd name="connsiteX31" fmla="*/ 2959603 w 3524250"/>
                <a:gd name="connsiteY31" fmla="*/ 947305 h 1028700"/>
                <a:gd name="connsiteX32" fmla="*/ 2913092 w 3524250"/>
                <a:gd name="connsiteY32" fmla="*/ 1028700 h 1028700"/>
                <a:gd name="connsiteX33" fmla="*/ 2862522 w 3524250"/>
                <a:gd name="connsiteY33" fmla="*/ 1028700 h 1028700"/>
                <a:gd name="connsiteX34" fmla="*/ 2746243 w 3524250"/>
                <a:gd name="connsiteY34" fmla="*/ 947305 h 1028700"/>
                <a:gd name="connsiteX35" fmla="*/ 2757871 w 3524250"/>
                <a:gd name="connsiteY35" fmla="*/ 1028700 h 1028700"/>
                <a:gd name="connsiteX36" fmla="*/ 2718499 w 3524250"/>
                <a:gd name="connsiteY36" fmla="*/ 1028700 h 1028700"/>
                <a:gd name="connsiteX37" fmla="*/ 2631943 w 3524250"/>
                <a:gd name="connsiteY37" fmla="*/ 977785 h 1028700"/>
                <a:gd name="connsiteX38" fmla="*/ 2631943 w 3524250"/>
                <a:gd name="connsiteY38" fmla="*/ 1028700 h 1028700"/>
                <a:gd name="connsiteX39" fmla="*/ 2587073 w 3524250"/>
                <a:gd name="connsiteY39" fmla="*/ 1028700 h 1028700"/>
                <a:gd name="connsiteX40" fmla="*/ 2517643 w 3524250"/>
                <a:gd name="connsiteY40" fmla="*/ 977785 h 1028700"/>
                <a:gd name="connsiteX41" fmla="*/ 2492186 w 3524250"/>
                <a:gd name="connsiteY41" fmla="*/ 1028700 h 1028700"/>
                <a:gd name="connsiteX42" fmla="*/ 2462051 w 3524250"/>
                <a:gd name="connsiteY42" fmla="*/ 1028700 h 1028700"/>
                <a:gd name="connsiteX43" fmla="*/ 2371308 w 3524250"/>
                <a:gd name="connsiteY43" fmla="*/ 992403 h 1028700"/>
                <a:gd name="connsiteX44" fmla="*/ 2365243 w 3524250"/>
                <a:gd name="connsiteY44" fmla="*/ 970165 h 1028700"/>
                <a:gd name="connsiteX45" fmla="*/ 2348422 w 3524250"/>
                <a:gd name="connsiteY45" fmla="*/ 983248 h 1028700"/>
                <a:gd name="connsiteX46" fmla="*/ 2258563 w 3524250"/>
                <a:gd name="connsiteY46" fmla="*/ 947305 h 1028700"/>
                <a:gd name="connsiteX47" fmla="*/ 2250320 w 3524250"/>
                <a:gd name="connsiteY47" fmla="*/ 982338 h 1028700"/>
                <a:gd name="connsiteX48" fmla="*/ 2197603 w 3524250"/>
                <a:gd name="connsiteY48" fmla="*/ 954925 h 1028700"/>
                <a:gd name="connsiteX49" fmla="*/ 2109995 w 3524250"/>
                <a:gd name="connsiteY49" fmla="*/ 1028700 h 1028700"/>
                <a:gd name="connsiteX50" fmla="*/ 1989864 w 3524250"/>
                <a:gd name="connsiteY50" fmla="*/ 1028700 h 1028700"/>
                <a:gd name="connsiteX51" fmla="*/ 1923283 w 3524250"/>
                <a:gd name="connsiteY51" fmla="*/ 977785 h 1028700"/>
                <a:gd name="connsiteX52" fmla="*/ 1916919 w 3524250"/>
                <a:gd name="connsiteY52" fmla="*/ 1028700 h 1028700"/>
                <a:gd name="connsiteX53" fmla="*/ 1868990 w 3524250"/>
                <a:gd name="connsiteY53" fmla="*/ 1028700 h 1028700"/>
                <a:gd name="connsiteX54" fmla="*/ 1824223 w 3524250"/>
                <a:gd name="connsiteY54" fmla="*/ 947305 h 1028700"/>
                <a:gd name="connsiteX55" fmla="*/ 1816603 w 3524250"/>
                <a:gd name="connsiteY55" fmla="*/ 1000645 h 1028700"/>
                <a:gd name="connsiteX56" fmla="*/ 1703323 w 3524250"/>
                <a:gd name="connsiteY56" fmla="*/ 1014805 h 1028700"/>
                <a:gd name="connsiteX57" fmla="*/ 1671823 w 3524250"/>
                <a:gd name="connsiteY57" fmla="*/ 947305 h 1028700"/>
                <a:gd name="connsiteX58" fmla="*/ 1644420 w 3524250"/>
                <a:gd name="connsiteY58" fmla="*/ 1002110 h 1028700"/>
                <a:gd name="connsiteX59" fmla="*/ 1580383 w 3524250"/>
                <a:gd name="connsiteY59" fmla="*/ 954925 h 1028700"/>
                <a:gd name="connsiteX60" fmla="*/ 1572763 w 3524250"/>
                <a:gd name="connsiteY60" fmla="*/ 1000645 h 1028700"/>
                <a:gd name="connsiteX61" fmla="*/ 1561973 w 3524250"/>
                <a:gd name="connsiteY61" fmla="*/ 1028700 h 1028700"/>
                <a:gd name="connsiteX62" fmla="*/ 1476972 w 3524250"/>
                <a:gd name="connsiteY62" fmla="*/ 1028700 h 1028700"/>
                <a:gd name="connsiteX63" fmla="*/ 1435603 w 3524250"/>
                <a:gd name="connsiteY63" fmla="*/ 977785 h 1028700"/>
                <a:gd name="connsiteX64" fmla="*/ 1435603 w 3524250"/>
                <a:gd name="connsiteY64" fmla="*/ 1028700 h 1028700"/>
                <a:gd name="connsiteX65" fmla="*/ 1415513 w 3524250"/>
                <a:gd name="connsiteY65" fmla="*/ 1028700 h 1028700"/>
                <a:gd name="connsiteX66" fmla="*/ 1313683 w 3524250"/>
                <a:gd name="connsiteY66" fmla="*/ 977785 h 1028700"/>
                <a:gd name="connsiteX67" fmla="*/ 1300954 w 3524250"/>
                <a:gd name="connsiteY67" fmla="*/ 1028700 h 1028700"/>
                <a:gd name="connsiteX68" fmla="*/ 1291268 w 3524250"/>
                <a:gd name="connsiteY68" fmla="*/ 1028700 h 1028700"/>
                <a:gd name="connsiteX69" fmla="*/ 1222243 w 3524250"/>
                <a:gd name="connsiteY69" fmla="*/ 932065 h 1028700"/>
                <a:gd name="connsiteX70" fmla="*/ 1168903 w 3524250"/>
                <a:gd name="connsiteY70" fmla="*/ 993025 h 1028700"/>
                <a:gd name="connsiteX71" fmla="*/ 1152255 w 3524250"/>
                <a:gd name="connsiteY71" fmla="*/ 1028700 h 1028700"/>
                <a:gd name="connsiteX72" fmla="*/ 1078871 w 3524250"/>
                <a:gd name="connsiteY72" fmla="*/ 1028700 h 1028700"/>
                <a:gd name="connsiteX73" fmla="*/ 1062223 w 3524250"/>
                <a:gd name="connsiteY73" fmla="*/ 993025 h 1028700"/>
                <a:gd name="connsiteX74" fmla="*/ 947923 w 3524250"/>
                <a:gd name="connsiteY74" fmla="*/ 970165 h 1028700"/>
                <a:gd name="connsiteX75" fmla="*/ 896705 w 3524250"/>
                <a:gd name="connsiteY75" fmla="*/ 1028700 h 1028700"/>
                <a:gd name="connsiteX76" fmla="*/ 892158 w 3524250"/>
                <a:gd name="connsiteY76" fmla="*/ 1028700 h 1028700"/>
                <a:gd name="connsiteX77" fmla="*/ 848863 w 3524250"/>
                <a:gd name="connsiteY77" fmla="*/ 985405 h 1028700"/>
                <a:gd name="connsiteX78" fmla="*/ 805568 w 3524250"/>
                <a:gd name="connsiteY78" fmla="*/ 1028700 h 1028700"/>
                <a:gd name="connsiteX79" fmla="*/ 786594 w 3524250"/>
                <a:gd name="connsiteY79" fmla="*/ 1028700 h 1028700"/>
                <a:gd name="connsiteX80" fmla="*/ 734563 w 3524250"/>
                <a:gd name="connsiteY80" fmla="*/ 970165 h 1028700"/>
                <a:gd name="connsiteX81" fmla="*/ 594011 w 3524250"/>
                <a:gd name="connsiteY81" fmla="*/ 964543 h 1028700"/>
                <a:gd name="connsiteX82" fmla="*/ 566923 w 3524250"/>
                <a:gd name="connsiteY82" fmla="*/ 947305 h 1028700"/>
                <a:gd name="connsiteX83" fmla="*/ 399283 w 3524250"/>
                <a:gd name="connsiteY83" fmla="*/ 990567 h 1028700"/>
                <a:gd name="connsiteX84" fmla="*/ 239263 w 3524250"/>
                <a:gd name="connsiteY84" fmla="*/ 985405 h 1028700"/>
                <a:gd name="connsiteX85" fmla="*/ 253695 w 3524250"/>
                <a:gd name="connsiteY85" fmla="*/ 1028700 h 1028700"/>
                <a:gd name="connsiteX86" fmla="*/ 232241 w 3524250"/>
                <a:gd name="connsiteY86" fmla="*/ 1028700 h 1028700"/>
                <a:gd name="connsiteX87" fmla="*/ 163063 w 3524250"/>
                <a:gd name="connsiteY87" fmla="*/ 970165 h 1028700"/>
                <a:gd name="connsiteX88" fmla="*/ 147823 w 3524250"/>
                <a:gd name="connsiteY88" fmla="*/ 1000645 h 1028700"/>
                <a:gd name="connsiteX89" fmla="*/ 98727 w 3524250"/>
                <a:gd name="connsiteY89" fmla="*/ 1028700 h 1028700"/>
                <a:gd name="connsiteX90" fmla="*/ 93756 w 3524250"/>
                <a:gd name="connsiteY90" fmla="*/ 1028700 h 1028700"/>
                <a:gd name="connsiteX91" fmla="*/ 71623 w 3524250"/>
                <a:gd name="connsiteY91" fmla="*/ 954925 h 1028700"/>
                <a:gd name="connsiteX92" fmla="*/ 23886 w 3524250"/>
                <a:gd name="connsiteY92" fmla="*/ 1028700 h 1028700"/>
                <a:gd name="connsiteX93" fmla="*/ 0 w 3524250"/>
                <a:gd name="connsiteY93" fmla="*/ 1028700 h 1028700"/>
                <a:gd name="connsiteX94" fmla="*/ 0 w 3524250"/>
                <a:gd name="connsiteY94" fmla="*/ 0 h 1028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3524250" h="1028700">
                  <a:moveTo>
                    <a:pt x="0" y="0"/>
                  </a:moveTo>
                  <a:lnTo>
                    <a:pt x="3445789" y="0"/>
                  </a:lnTo>
                  <a:lnTo>
                    <a:pt x="3432043" y="10045"/>
                  </a:lnTo>
                  <a:lnTo>
                    <a:pt x="3485616" y="0"/>
                  </a:lnTo>
                  <a:lnTo>
                    <a:pt x="3524250" y="0"/>
                  </a:lnTo>
                  <a:lnTo>
                    <a:pt x="3524250" y="107955"/>
                  </a:lnTo>
                  <a:lnTo>
                    <a:pt x="3523483" y="109105"/>
                  </a:lnTo>
                  <a:lnTo>
                    <a:pt x="3493003" y="162445"/>
                  </a:lnTo>
                  <a:lnTo>
                    <a:pt x="3523483" y="223405"/>
                  </a:lnTo>
                  <a:lnTo>
                    <a:pt x="3524250" y="228774"/>
                  </a:lnTo>
                  <a:lnTo>
                    <a:pt x="3524250" y="372987"/>
                  </a:lnTo>
                  <a:lnTo>
                    <a:pt x="3508243" y="368185"/>
                  </a:lnTo>
                  <a:lnTo>
                    <a:pt x="3524250" y="428211"/>
                  </a:lnTo>
                  <a:lnTo>
                    <a:pt x="3524250" y="491531"/>
                  </a:lnTo>
                  <a:lnTo>
                    <a:pt x="3477763" y="520585"/>
                  </a:lnTo>
                  <a:lnTo>
                    <a:pt x="3477763" y="604405"/>
                  </a:lnTo>
                  <a:lnTo>
                    <a:pt x="3524250" y="645081"/>
                  </a:lnTo>
                  <a:lnTo>
                    <a:pt x="3524250" y="704782"/>
                  </a:lnTo>
                  <a:lnTo>
                    <a:pt x="3508243" y="756805"/>
                  </a:lnTo>
                  <a:lnTo>
                    <a:pt x="3470143" y="848245"/>
                  </a:lnTo>
                  <a:lnTo>
                    <a:pt x="3503561" y="1028700"/>
                  </a:lnTo>
                  <a:lnTo>
                    <a:pt x="3466101" y="1028700"/>
                  </a:lnTo>
                  <a:lnTo>
                    <a:pt x="3355843" y="962545"/>
                  </a:lnTo>
                  <a:lnTo>
                    <a:pt x="3360932" y="1028700"/>
                  </a:lnTo>
                  <a:lnTo>
                    <a:pt x="3332909" y="1028700"/>
                  </a:lnTo>
                  <a:lnTo>
                    <a:pt x="3264403" y="954925"/>
                  </a:lnTo>
                  <a:lnTo>
                    <a:pt x="3210301" y="1028700"/>
                  </a:lnTo>
                  <a:lnTo>
                    <a:pt x="3164997" y="1028700"/>
                  </a:lnTo>
                  <a:lnTo>
                    <a:pt x="3142483" y="970165"/>
                  </a:lnTo>
                  <a:lnTo>
                    <a:pt x="3079767" y="1028700"/>
                  </a:lnTo>
                  <a:lnTo>
                    <a:pt x="3002695" y="1028700"/>
                  </a:lnTo>
                  <a:lnTo>
                    <a:pt x="2959603" y="947305"/>
                  </a:lnTo>
                  <a:lnTo>
                    <a:pt x="2913092" y="1028700"/>
                  </a:lnTo>
                  <a:lnTo>
                    <a:pt x="2862522" y="1028700"/>
                  </a:lnTo>
                  <a:lnTo>
                    <a:pt x="2746243" y="947305"/>
                  </a:lnTo>
                  <a:lnTo>
                    <a:pt x="2757871" y="1028700"/>
                  </a:lnTo>
                  <a:lnTo>
                    <a:pt x="2718499" y="1028700"/>
                  </a:lnTo>
                  <a:lnTo>
                    <a:pt x="2631943" y="977785"/>
                  </a:lnTo>
                  <a:lnTo>
                    <a:pt x="2631943" y="1028700"/>
                  </a:lnTo>
                  <a:lnTo>
                    <a:pt x="2587073" y="1028700"/>
                  </a:lnTo>
                  <a:lnTo>
                    <a:pt x="2517643" y="977785"/>
                  </a:lnTo>
                  <a:lnTo>
                    <a:pt x="2492186" y="1028700"/>
                  </a:lnTo>
                  <a:lnTo>
                    <a:pt x="2462051" y="1028700"/>
                  </a:lnTo>
                  <a:lnTo>
                    <a:pt x="2371308" y="992403"/>
                  </a:lnTo>
                  <a:lnTo>
                    <a:pt x="2365243" y="970165"/>
                  </a:lnTo>
                  <a:lnTo>
                    <a:pt x="2348422" y="983248"/>
                  </a:lnTo>
                  <a:lnTo>
                    <a:pt x="2258563" y="947305"/>
                  </a:lnTo>
                  <a:lnTo>
                    <a:pt x="2250320" y="982338"/>
                  </a:lnTo>
                  <a:lnTo>
                    <a:pt x="2197603" y="954925"/>
                  </a:lnTo>
                  <a:lnTo>
                    <a:pt x="2109995" y="1028700"/>
                  </a:lnTo>
                  <a:lnTo>
                    <a:pt x="1989864" y="1028700"/>
                  </a:lnTo>
                  <a:lnTo>
                    <a:pt x="1923283" y="977785"/>
                  </a:lnTo>
                  <a:lnTo>
                    <a:pt x="1916919" y="1028700"/>
                  </a:lnTo>
                  <a:lnTo>
                    <a:pt x="1868990" y="1028700"/>
                  </a:lnTo>
                  <a:lnTo>
                    <a:pt x="1824223" y="947305"/>
                  </a:lnTo>
                  <a:lnTo>
                    <a:pt x="1816603" y="1000645"/>
                  </a:lnTo>
                  <a:lnTo>
                    <a:pt x="1703323" y="1014805"/>
                  </a:lnTo>
                  <a:lnTo>
                    <a:pt x="1671823" y="947305"/>
                  </a:lnTo>
                  <a:lnTo>
                    <a:pt x="1644420" y="1002110"/>
                  </a:lnTo>
                  <a:lnTo>
                    <a:pt x="1580383" y="954925"/>
                  </a:lnTo>
                  <a:lnTo>
                    <a:pt x="1572763" y="1000645"/>
                  </a:lnTo>
                  <a:lnTo>
                    <a:pt x="1561973" y="1028700"/>
                  </a:lnTo>
                  <a:lnTo>
                    <a:pt x="1476972" y="1028700"/>
                  </a:lnTo>
                  <a:lnTo>
                    <a:pt x="1435603" y="977785"/>
                  </a:lnTo>
                  <a:lnTo>
                    <a:pt x="1435603" y="1028700"/>
                  </a:lnTo>
                  <a:lnTo>
                    <a:pt x="1415513" y="1028700"/>
                  </a:lnTo>
                  <a:lnTo>
                    <a:pt x="1313683" y="977785"/>
                  </a:lnTo>
                  <a:lnTo>
                    <a:pt x="1300954" y="1028700"/>
                  </a:lnTo>
                  <a:lnTo>
                    <a:pt x="1291268" y="1028700"/>
                  </a:lnTo>
                  <a:lnTo>
                    <a:pt x="1222243" y="932065"/>
                  </a:lnTo>
                  <a:lnTo>
                    <a:pt x="1168903" y="993025"/>
                  </a:lnTo>
                  <a:lnTo>
                    <a:pt x="1152255" y="1028700"/>
                  </a:lnTo>
                  <a:lnTo>
                    <a:pt x="1078871" y="1028700"/>
                  </a:lnTo>
                  <a:lnTo>
                    <a:pt x="1062223" y="993025"/>
                  </a:lnTo>
                  <a:lnTo>
                    <a:pt x="947923" y="970165"/>
                  </a:lnTo>
                  <a:lnTo>
                    <a:pt x="896705" y="1028700"/>
                  </a:lnTo>
                  <a:lnTo>
                    <a:pt x="892158" y="1028700"/>
                  </a:lnTo>
                  <a:lnTo>
                    <a:pt x="848863" y="985405"/>
                  </a:lnTo>
                  <a:lnTo>
                    <a:pt x="805568" y="1028700"/>
                  </a:lnTo>
                  <a:lnTo>
                    <a:pt x="786594" y="1028700"/>
                  </a:lnTo>
                  <a:lnTo>
                    <a:pt x="734563" y="970165"/>
                  </a:lnTo>
                  <a:lnTo>
                    <a:pt x="594011" y="964543"/>
                  </a:lnTo>
                  <a:lnTo>
                    <a:pt x="566923" y="947305"/>
                  </a:lnTo>
                  <a:lnTo>
                    <a:pt x="399283" y="990567"/>
                  </a:lnTo>
                  <a:lnTo>
                    <a:pt x="239263" y="985405"/>
                  </a:lnTo>
                  <a:lnTo>
                    <a:pt x="253695" y="1028700"/>
                  </a:lnTo>
                  <a:lnTo>
                    <a:pt x="232241" y="1028700"/>
                  </a:lnTo>
                  <a:lnTo>
                    <a:pt x="163063" y="970165"/>
                  </a:lnTo>
                  <a:lnTo>
                    <a:pt x="147823" y="1000645"/>
                  </a:lnTo>
                  <a:lnTo>
                    <a:pt x="98727" y="1028700"/>
                  </a:lnTo>
                  <a:lnTo>
                    <a:pt x="93756" y="1028700"/>
                  </a:lnTo>
                  <a:lnTo>
                    <a:pt x="71623" y="954925"/>
                  </a:lnTo>
                  <a:lnTo>
                    <a:pt x="23886" y="1028700"/>
                  </a:lnTo>
                  <a:lnTo>
                    <a:pt x="0" y="1028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" name="Folded Corner 6"/>
            <p:cNvSpPr/>
            <p:nvPr/>
          </p:nvSpPr>
          <p:spPr>
            <a:xfrm rot="21259538">
              <a:off x="1083809" y="1748569"/>
              <a:ext cx="467257" cy="1162422"/>
            </a:xfrm>
            <a:prstGeom prst="foldedCorner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l-SI" sz="4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02</a:t>
              </a:r>
              <a:endPara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11433" y="1717963"/>
              <a:ext cx="2974422" cy="798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1286D9"/>
                  </a:solidFill>
                </a:rPr>
                <a:t>Reasons on the </a:t>
              </a:r>
              <a:r>
                <a:rPr lang="en-US" b="1" dirty="0" err="1">
                  <a:solidFill>
                    <a:srgbClr val="1286D9"/>
                  </a:solidFill>
                </a:rPr>
                <a:t>programmes’</a:t>
              </a:r>
              <a:r>
                <a:rPr lang="en-US" b="1" dirty="0">
                  <a:solidFill>
                    <a:srgbClr val="1286D9"/>
                  </a:solidFill>
                </a:rPr>
                <a:t> side</a:t>
              </a:r>
              <a:endParaRPr lang="sl-SI" b="1" dirty="0">
                <a:solidFill>
                  <a:srgbClr val="1286D9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83336" y="1363049"/>
            <a:ext cx="882436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At </a:t>
            </a:r>
            <a:r>
              <a:rPr lang="en-US" sz="1600" dirty="0"/>
              <a:t>the beginning of the current period, due to the </a:t>
            </a:r>
            <a:r>
              <a:rPr lang="en-US" sz="1600" dirty="0">
                <a:solidFill>
                  <a:schemeClr val="accent6"/>
                </a:solidFill>
              </a:rPr>
              <a:t>change of ‘philosophy</a:t>
            </a:r>
            <a:r>
              <a:rPr lang="en-US" sz="1600" dirty="0"/>
              <a:t>’, </a:t>
            </a:r>
            <a:r>
              <a:rPr lang="en-US" sz="1600" dirty="0" err="1"/>
              <a:t>programmes</a:t>
            </a:r>
            <a:r>
              <a:rPr lang="en-US" sz="1600" dirty="0"/>
              <a:t> were not sure who they were – </a:t>
            </a:r>
            <a:r>
              <a:rPr lang="en-US" sz="1600" dirty="0">
                <a:solidFill>
                  <a:schemeClr val="accent6"/>
                </a:solidFill>
              </a:rPr>
              <a:t>lack of identity</a:t>
            </a:r>
            <a:r>
              <a:rPr lang="en-US" sz="1600" dirty="0"/>
              <a:t>. Consequently the messages from </a:t>
            </a:r>
            <a:r>
              <a:rPr lang="en-US" sz="1600" dirty="0" err="1"/>
              <a:t>programme</a:t>
            </a:r>
            <a:r>
              <a:rPr lang="en-US" sz="1600" dirty="0"/>
              <a:t> bodies (lack of common understanding and approach) to potential applicants were not </a:t>
            </a:r>
            <a:r>
              <a:rPr lang="en-US" sz="1600" dirty="0" err="1"/>
              <a:t>harmonised</a:t>
            </a:r>
            <a:r>
              <a:rPr lang="en-US" sz="1600" dirty="0"/>
              <a:t> during the first </a:t>
            </a:r>
            <a:r>
              <a:rPr lang="en-US" sz="1600" dirty="0" smtClean="0"/>
              <a:t>calls.</a:t>
            </a:r>
            <a:endParaRPr lang="sl-S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accent6"/>
                </a:solidFill>
              </a:rPr>
              <a:t>Late </a:t>
            </a:r>
            <a:r>
              <a:rPr lang="en-US" sz="1600" dirty="0">
                <a:solidFill>
                  <a:schemeClr val="accent6"/>
                </a:solidFill>
              </a:rPr>
              <a:t>start </a:t>
            </a:r>
            <a:r>
              <a:rPr lang="en-US" sz="1600" dirty="0"/>
              <a:t>of the </a:t>
            </a:r>
            <a:r>
              <a:rPr lang="en-US" sz="1600" dirty="0" err="1"/>
              <a:t>programme</a:t>
            </a:r>
            <a:r>
              <a:rPr lang="en-US" sz="1600" dirty="0"/>
              <a:t> forced </a:t>
            </a:r>
            <a:r>
              <a:rPr lang="en-US" sz="1600" dirty="0" err="1"/>
              <a:t>programmes</a:t>
            </a:r>
            <a:r>
              <a:rPr lang="en-US" sz="1600" dirty="0"/>
              <a:t> to open calls before their monitoring systems were in place and the guidance for projects </a:t>
            </a:r>
            <a:r>
              <a:rPr lang="en-US" sz="1600" dirty="0" smtClean="0"/>
              <a:t>prepared.</a:t>
            </a:r>
            <a:endParaRPr lang="sl-S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chemeClr val="accent6"/>
                </a:solidFill>
              </a:rPr>
              <a:t>Programmes</a:t>
            </a:r>
            <a:r>
              <a:rPr lang="en-US" sz="1600" dirty="0" smtClean="0">
                <a:solidFill>
                  <a:schemeClr val="accent6"/>
                </a:solidFill>
              </a:rPr>
              <a:t> </a:t>
            </a:r>
            <a:r>
              <a:rPr lang="en-US" sz="1600" dirty="0">
                <a:solidFill>
                  <a:schemeClr val="accent6"/>
                </a:solidFill>
              </a:rPr>
              <a:t>don’t understand what projects need </a:t>
            </a:r>
            <a:r>
              <a:rPr lang="en-US" sz="1600" dirty="0"/>
              <a:t>and what it means to work in an </a:t>
            </a:r>
            <a:r>
              <a:rPr lang="en-US" sz="1600" dirty="0" err="1"/>
              <a:t>Interreg</a:t>
            </a:r>
            <a:r>
              <a:rPr lang="en-US" sz="1600" dirty="0"/>
              <a:t> </a:t>
            </a:r>
            <a:r>
              <a:rPr lang="en-US" sz="1600" dirty="0" smtClean="0"/>
              <a:t>project.</a:t>
            </a:r>
            <a:endParaRPr lang="sl-S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600" dirty="0" err="1" smtClean="0"/>
              <a:t>Different</a:t>
            </a:r>
            <a:r>
              <a:rPr lang="sl-SI" sz="1600" dirty="0" smtClean="0"/>
              <a:t> </a:t>
            </a:r>
            <a:r>
              <a:rPr lang="sl-SI" sz="1600" dirty="0" smtClean="0">
                <a:solidFill>
                  <a:schemeClr val="accent6"/>
                </a:solidFill>
              </a:rPr>
              <a:t>programe </a:t>
            </a:r>
            <a:r>
              <a:rPr lang="sl-SI" sz="1600" dirty="0" err="1" smtClean="0">
                <a:solidFill>
                  <a:schemeClr val="accent6"/>
                </a:solidFill>
              </a:rPr>
              <a:t>logic</a:t>
            </a:r>
            <a:r>
              <a:rPr lang="sl-SI" sz="1600" dirty="0" smtClean="0">
                <a:solidFill>
                  <a:schemeClr val="accent6"/>
                </a:solidFill>
              </a:rPr>
              <a:t> </a:t>
            </a:r>
            <a:r>
              <a:rPr lang="sl-SI" sz="1600" dirty="0" err="1" smtClean="0"/>
              <a:t>than</a:t>
            </a:r>
            <a:r>
              <a:rPr lang="sl-SI" sz="1600" dirty="0" smtClean="0"/>
              <a:t> </a:t>
            </a:r>
            <a:r>
              <a:rPr lang="sl-SI" sz="1600" dirty="0" err="1" smtClean="0"/>
              <a:t>needs</a:t>
            </a:r>
            <a:r>
              <a:rPr lang="sl-SI" sz="1600" dirty="0" smtClean="0"/>
              <a:t> </a:t>
            </a:r>
            <a:r>
              <a:rPr lang="sl-SI" sz="1600" dirty="0" err="1" smtClean="0"/>
              <a:t>of</a:t>
            </a:r>
            <a:r>
              <a:rPr lang="sl-SI" sz="1600" dirty="0" smtClean="0"/>
              <a:t> </a:t>
            </a:r>
            <a:r>
              <a:rPr lang="sl-SI" sz="1600" dirty="0" err="1" smtClean="0"/>
              <a:t>programme</a:t>
            </a:r>
            <a:r>
              <a:rPr lang="sl-SI" sz="1600" dirty="0" smtClean="0"/>
              <a:t> area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accent6"/>
                </a:solidFill>
              </a:rPr>
              <a:t>Staff </a:t>
            </a:r>
            <a:r>
              <a:rPr lang="en-US" sz="1600" dirty="0">
                <a:solidFill>
                  <a:schemeClr val="accent6"/>
                </a:solidFill>
              </a:rPr>
              <a:t>fluctuations </a:t>
            </a:r>
            <a:r>
              <a:rPr lang="en-US" sz="1600" dirty="0"/>
              <a:t>and discontinuation in </a:t>
            </a:r>
            <a:r>
              <a:rPr lang="en-US" sz="1600" dirty="0" err="1"/>
              <a:t>Programme</a:t>
            </a:r>
            <a:r>
              <a:rPr lang="en-US" sz="1600" dirty="0"/>
              <a:t> Secretariats</a:t>
            </a:r>
            <a:r>
              <a:rPr lang="en-US" sz="1600" dirty="0" smtClean="0"/>
              <a:t>.</a:t>
            </a:r>
            <a:endParaRPr lang="sl-S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accent6"/>
                </a:solidFill>
              </a:rPr>
              <a:t>Engagement </a:t>
            </a:r>
            <a:r>
              <a:rPr lang="en-US" sz="1600" dirty="0">
                <a:solidFill>
                  <a:schemeClr val="accent6"/>
                </a:solidFill>
              </a:rPr>
              <a:t>of the MA/JS staff </a:t>
            </a:r>
            <a:r>
              <a:rPr lang="en-US" sz="1600" dirty="0"/>
              <a:t>in closure of the 2007-2013, designation in 20142020, anti-fraud measures and other legal administrative requirements at the expense of working with potential applicants (especially in </a:t>
            </a:r>
            <a:r>
              <a:rPr lang="en-US" sz="1600" dirty="0" err="1"/>
              <a:t>programmes</a:t>
            </a:r>
            <a:r>
              <a:rPr lang="en-US" sz="1600" dirty="0"/>
              <a:t> with high numbers of applications</a:t>
            </a:r>
            <a:r>
              <a:rPr lang="en-US" sz="1600" dirty="0" smtClean="0"/>
              <a:t>).</a:t>
            </a:r>
            <a:endParaRPr lang="sl-S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accent6"/>
                </a:solidFill>
              </a:rPr>
              <a:t>Monitoring </a:t>
            </a:r>
            <a:r>
              <a:rPr lang="en-US" sz="1600" dirty="0">
                <a:solidFill>
                  <a:schemeClr val="accent6"/>
                </a:solidFill>
              </a:rPr>
              <a:t>Committees are not strict enough with projects of a lower quality because of political reasons and </a:t>
            </a:r>
            <a:r>
              <a:rPr lang="en-US" sz="1600" dirty="0" smtClean="0">
                <a:solidFill>
                  <a:schemeClr val="accent6"/>
                </a:solidFill>
              </a:rPr>
              <a:t>lobbying.</a:t>
            </a:r>
            <a:endParaRPr lang="sl-SI" sz="1600" dirty="0" smtClean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Disagreements </a:t>
            </a:r>
            <a:r>
              <a:rPr lang="en-US" sz="1600" dirty="0"/>
              <a:t>within the Monitoring Committees about the </a:t>
            </a:r>
            <a:r>
              <a:rPr lang="en-US" sz="1600" dirty="0">
                <a:solidFill>
                  <a:schemeClr val="accent6"/>
                </a:solidFill>
              </a:rPr>
              <a:t>achievements sought on </a:t>
            </a:r>
            <a:r>
              <a:rPr lang="en-US" sz="1600" dirty="0" err="1">
                <a:solidFill>
                  <a:schemeClr val="accent6"/>
                </a:solidFill>
              </a:rPr>
              <a:t>programme</a:t>
            </a:r>
            <a:r>
              <a:rPr lang="en-US" sz="1600" dirty="0">
                <a:solidFill>
                  <a:schemeClr val="accent6"/>
                </a:solidFill>
              </a:rPr>
              <a:t> and project levels. </a:t>
            </a:r>
            <a:endParaRPr lang="sl-SI" sz="1600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Some </a:t>
            </a:r>
            <a:r>
              <a:rPr lang="en-US" sz="1600" dirty="0">
                <a:solidFill>
                  <a:schemeClr val="accent6"/>
                </a:solidFill>
              </a:rPr>
              <a:t>application forms are too complicated </a:t>
            </a:r>
            <a:r>
              <a:rPr lang="en-US" sz="1600" dirty="0"/>
              <a:t>and the IT system not tested enough. </a:t>
            </a:r>
            <a:endParaRPr lang="sl-SI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Long </a:t>
            </a:r>
            <a:r>
              <a:rPr lang="en-US" sz="1600" dirty="0"/>
              <a:t>period from approval of the project to signature of Subsidy Contract causes the </a:t>
            </a:r>
            <a:r>
              <a:rPr lang="en-US" sz="1600" dirty="0">
                <a:solidFill>
                  <a:schemeClr val="accent6"/>
                </a:solidFill>
              </a:rPr>
              <a:t>loss of project dynamics</a:t>
            </a:r>
            <a:endParaRPr lang="sl-SI" sz="1600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EN Interreg V-A Slovenija-Mad&amp;zcaron;ars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468" y="604577"/>
            <a:ext cx="1755813" cy="58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404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FF0000"/>
                </a:solidFill>
              </a:rPr>
              <a:t>WHERE AND WHAT IS THE PROBLEM OF THE QUALITY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77997" y="668144"/>
            <a:ext cx="8652995" cy="596207"/>
            <a:chOff x="1023442" y="1621962"/>
            <a:chExt cx="3594277" cy="1289029"/>
          </a:xfrm>
        </p:grpSpPr>
        <p:sp>
          <p:nvSpPr>
            <p:cNvPr id="6" name="Freeform 5"/>
            <p:cNvSpPr/>
            <p:nvPr/>
          </p:nvSpPr>
          <p:spPr>
            <a:xfrm>
              <a:off x="1023442" y="1621962"/>
              <a:ext cx="3594277" cy="1028700"/>
            </a:xfrm>
            <a:custGeom>
              <a:avLst/>
              <a:gdLst>
                <a:gd name="connsiteX0" fmla="*/ 0 w 3524250"/>
                <a:gd name="connsiteY0" fmla="*/ 0 h 1028700"/>
                <a:gd name="connsiteX1" fmla="*/ 3445789 w 3524250"/>
                <a:gd name="connsiteY1" fmla="*/ 0 h 1028700"/>
                <a:gd name="connsiteX2" fmla="*/ 3432043 w 3524250"/>
                <a:gd name="connsiteY2" fmla="*/ 10045 h 1028700"/>
                <a:gd name="connsiteX3" fmla="*/ 3485616 w 3524250"/>
                <a:gd name="connsiteY3" fmla="*/ 0 h 1028700"/>
                <a:gd name="connsiteX4" fmla="*/ 3524250 w 3524250"/>
                <a:gd name="connsiteY4" fmla="*/ 0 h 1028700"/>
                <a:gd name="connsiteX5" fmla="*/ 3524250 w 3524250"/>
                <a:gd name="connsiteY5" fmla="*/ 107955 h 1028700"/>
                <a:gd name="connsiteX6" fmla="*/ 3523483 w 3524250"/>
                <a:gd name="connsiteY6" fmla="*/ 109105 h 1028700"/>
                <a:gd name="connsiteX7" fmla="*/ 3493003 w 3524250"/>
                <a:gd name="connsiteY7" fmla="*/ 162445 h 1028700"/>
                <a:gd name="connsiteX8" fmla="*/ 3523483 w 3524250"/>
                <a:gd name="connsiteY8" fmla="*/ 223405 h 1028700"/>
                <a:gd name="connsiteX9" fmla="*/ 3524250 w 3524250"/>
                <a:gd name="connsiteY9" fmla="*/ 228774 h 1028700"/>
                <a:gd name="connsiteX10" fmla="*/ 3524250 w 3524250"/>
                <a:gd name="connsiteY10" fmla="*/ 372987 h 1028700"/>
                <a:gd name="connsiteX11" fmla="*/ 3508243 w 3524250"/>
                <a:gd name="connsiteY11" fmla="*/ 368185 h 1028700"/>
                <a:gd name="connsiteX12" fmla="*/ 3524250 w 3524250"/>
                <a:gd name="connsiteY12" fmla="*/ 428211 h 1028700"/>
                <a:gd name="connsiteX13" fmla="*/ 3524250 w 3524250"/>
                <a:gd name="connsiteY13" fmla="*/ 491531 h 1028700"/>
                <a:gd name="connsiteX14" fmla="*/ 3477763 w 3524250"/>
                <a:gd name="connsiteY14" fmla="*/ 520585 h 1028700"/>
                <a:gd name="connsiteX15" fmla="*/ 3477763 w 3524250"/>
                <a:gd name="connsiteY15" fmla="*/ 604405 h 1028700"/>
                <a:gd name="connsiteX16" fmla="*/ 3524250 w 3524250"/>
                <a:gd name="connsiteY16" fmla="*/ 645081 h 1028700"/>
                <a:gd name="connsiteX17" fmla="*/ 3524250 w 3524250"/>
                <a:gd name="connsiteY17" fmla="*/ 704782 h 1028700"/>
                <a:gd name="connsiteX18" fmla="*/ 3508243 w 3524250"/>
                <a:gd name="connsiteY18" fmla="*/ 756805 h 1028700"/>
                <a:gd name="connsiteX19" fmla="*/ 3470143 w 3524250"/>
                <a:gd name="connsiteY19" fmla="*/ 848245 h 1028700"/>
                <a:gd name="connsiteX20" fmla="*/ 3503561 w 3524250"/>
                <a:gd name="connsiteY20" fmla="*/ 1028700 h 1028700"/>
                <a:gd name="connsiteX21" fmla="*/ 3466101 w 3524250"/>
                <a:gd name="connsiteY21" fmla="*/ 1028700 h 1028700"/>
                <a:gd name="connsiteX22" fmla="*/ 3355843 w 3524250"/>
                <a:gd name="connsiteY22" fmla="*/ 962545 h 1028700"/>
                <a:gd name="connsiteX23" fmla="*/ 3360932 w 3524250"/>
                <a:gd name="connsiteY23" fmla="*/ 1028700 h 1028700"/>
                <a:gd name="connsiteX24" fmla="*/ 3332909 w 3524250"/>
                <a:gd name="connsiteY24" fmla="*/ 1028700 h 1028700"/>
                <a:gd name="connsiteX25" fmla="*/ 3264403 w 3524250"/>
                <a:gd name="connsiteY25" fmla="*/ 954925 h 1028700"/>
                <a:gd name="connsiteX26" fmla="*/ 3210301 w 3524250"/>
                <a:gd name="connsiteY26" fmla="*/ 1028700 h 1028700"/>
                <a:gd name="connsiteX27" fmla="*/ 3164997 w 3524250"/>
                <a:gd name="connsiteY27" fmla="*/ 1028700 h 1028700"/>
                <a:gd name="connsiteX28" fmla="*/ 3142483 w 3524250"/>
                <a:gd name="connsiteY28" fmla="*/ 970165 h 1028700"/>
                <a:gd name="connsiteX29" fmla="*/ 3079767 w 3524250"/>
                <a:gd name="connsiteY29" fmla="*/ 1028700 h 1028700"/>
                <a:gd name="connsiteX30" fmla="*/ 3002695 w 3524250"/>
                <a:gd name="connsiteY30" fmla="*/ 1028700 h 1028700"/>
                <a:gd name="connsiteX31" fmla="*/ 2959603 w 3524250"/>
                <a:gd name="connsiteY31" fmla="*/ 947305 h 1028700"/>
                <a:gd name="connsiteX32" fmla="*/ 2913092 w 3524250"/>
                <a:gd name="connsiteY32" fmla="*/ 1028700 h 1028700"/>
                <a:gd name="connsiteX33" fmla="*/ 2862522 w 3524250"/>
                <a:gd name="connsiteY33" fmla="*/ 1028700 h 1028700"/>
                <a:gd name="connsiteX34" fmla="*/ 2746243 w 3524250"/>
                <a:gd name="connsiteY34" fmla="*/ 947305 h 1028700"/>
                <a:gd name="connsiteX35" fmla="*/ 2757871 w 3524250"/>
                <a:gd name="connsiteY35" fmla="*/ 1028700 h 1028700"/>
                <a:gd name="connsiteX36" fmla="*/ 2718499 w 3524250"/>
                <a:gd name="connsiteY36" fmla="*/ 1028700 h 1028700"/>
                <a:gd name="connsiteX37" fmla="*/ 2631943 w 3524250"/>
                <a:gd name="connsiteY37" fmla="*/ 977785 h 1028700"/>
                <a:gd name="connsiteX38" fmla="*/ 2631943 w 3524250"/>
                <a:gd name="connsiteY38" fmla="*/ 1028700 h 1028700"/>
                <a:gd name="connsiteX39" fmla="*/ 2587073 w 3524250"/>
                <a:gd name="connsiteY39" fmla="*/ 1028700 h 1028700"/>
                <a:gd name="connsiteX40" fmla="*/ 2517643 w 3524250"/>
                <a:gd name="connsiteY40" fmla="*/ 977785 h 1028700"/>
                <a:gd name="connsiteX41" fmla="*/ 2492186 w 3524250"/>
                <a:gd name="connsiteY41" fmla="*/ 1028700 h 1028700"/>
                <a:gd name="connsiteX42" fmla="*/ 2462051 w 3524250"/>
                <a:gd name="connsiteY42" fmla="*/ 1028700 h 1028700"/>
                <a:gd name="connsiteX43" fmla="*/ 2371308 w 3524250"/>
                <a:gd name="connsiteY43" fmla="*/ 992403 h 1028700"/>
                <a:gd name="connsiteX44" fmla="*/ 2365243 w 3524250"/>
                <a:gd name="connsiteY44" fmla="*/ 970165 h 1028700"/>
                <a:gd name="connsiteX45" fmla="*/ 2348422 w 3524250"/>
                <a:gd name="connsiteY45" fmla="*/ 983248 h 1028700"/>
                <a:gd name="connsiteX46" fmla="*/ 2258563 w 3524250"/>
                <a:gd name="connsiteY46" fmla="*/ 947305 h 1028700"/>
                <a:gd name="connsiteX47" fmla="*/ 2250320 w 3524250"/>
                <a:gd name="connsiteY47" fmla="*/ 982338 h 1028700"/>
                <a:gd name="connsiteX48" fmla="*/ 2197603 w 3524250"/>
                <a:gd name="connsiteY48" fmla="*/ 954925 h 1028700"/>
                <a:gd name="connsiteX49" fmla="*/ 2109995 w 3524250"/>
                <a:gd name="connsiteY49" fmla="*/ 1028700 h 1028700"/>
                <a:gd name="connsiteX50" fmla="*/ 1989864 w 3524250"/>
                <a:gd name="connsiteY50" fmla="*/ 1028700 h 1028700"/>
                <a:gd name="connsiteX51" fmla="*/ 1923283 w 3524250"/>
                <a:gd name="connsiteY51" fmla="*/ 977785 h 1028700"/>
                <a:gd name="connsiteX52" fmla="*/ 1916919 w 3524250"/>
                <a:gd name="connsiteY52" fmla="*/ 1028700 h 1028700"/>
                <a:gd name="connsiteX53" fmla="*/ 1868990 w 3524250"/>
                <a:gd name="connsiteY53" fmla="*/ 1028700 h 1028700"/>
                <a:gd name="connsiteX54" fmla="*/ 1824223 w 3524250"/>
                <a:gd name="connsiteY54" fmla="*/ 947305 h 1028700"/>
                <a:gd name="connsiteX55" fmla="*/ 1816603 w 3524250"/>
                <a:gd name="connsiteY55" fmla="*/ 1000645 h 1028700"/>
                <a:gd name="connsiteX56" fmla="*/ 1703323 w 3524250"/>
                <a:gd name="connsiteY56" fmla="*/ 1014805 h 1028700"/>
                <a:gd name="connsiteX57" fmla="*/ 1671823 w 3524250"/>
                <a:gd name="connsiteY57" fmla="*/ 947305 h 1028700"/>
                <a:gd name="connsiteX58" fmla="*/ 1644420 w 3524250"/>
                <a:gd name="connsiteY58" fmla="*/ 1002110 h 1028700"/>
                <a:gd name="connsiteX59" fmla="*/ 1580383 w 3524250"/>
                <a:gd name="connsiteY59" fmla="*/ 954925 h 1028700"/>
                <a:gd name="connsiteX60" fmla="*/ 1572763 w 3524250"/>
                <a:gd name="connsiteY60" fmla="*/ 1000645 h 1028700"/>
                <a:gd name="connsiteX61" fmla="*/ 1561973 w 3524250"/>
                <a:gd name="connsiteY61" fmla="*/ 1028700 h 1028700"/>
                <a:gd name="connsiteX62" fmla="*/ 1476972 w 3524250"/>
                <a:gd name="connsiteY62" fmla="*/ 1028700 h 1028700"/>
                <a:gd name="connsiteX63" fmla="*/ 1435603 w 3524250"/>
                <a:gd name="connsiteY63" fmla="*/ 977785 h 1028700"/>
                <a:gd name="connsiteX64" fmla="*/ 1435603 w 3524250"/>
                <a:gd name="connsiteY64" fmla="*/ 1028700 h 1028700"/>
                <a:gd name="connsiteX65" fmla="*/ 1415513 w 3524250"/>
                <a:gd name="connsiteY65" fmla="*/ 1028700 h 1028700"/>
                <a:gd name="connsiteX66" fmla="*/ 1313683 w 3524250"/>
                <a:gd name="connsiteY66" fmla="*/ 977785 h 1028700"/>
                <a:gd name="connsiteX67" fmla="*/ 1300954 w 3524250"/>
                <a:gd name="connsiteY67" fmla="*/ 1028700 h 1028700"/>
                <a:gd name="connsiteX68" fmla="*/ 1291268 w 3524250"/>
                <a:gd name="connsiteY68" fmla="*/ 1028700 h 1028700"/>
                <a:gd name="connsiteX69" fmla="*/ 1222243 w 3524250"/>
                <a:gd name="connsiteY69" fmla="*/ 932065 h 1028700"/>
                <a:gd name="connsiteX70" fmla="*/ 1168903 w 3524250"/>
                <a:gd name="connsiteY70" fmla="*/ 993025 h 1028700"/>
                <a:gd name="connsiteX71" fmla="*/ 1152255 w 3524250"/>
                <a:gd name="connsiteY71" fmla="*/ 1028700 h 1028700"/>
                <a:gd name="connsiteX72" fmla="*/ 1078871 w 3524250"/>
                <a:gd name="connsiteY72" fmla="*/ 1028700 h 1028700"/>
                <a:gd name="connsiteX73" fmla="*/ 1062223 w 3524250"/>
                <a:gd name="connsiteY73" fmla="*/ 993025 h 1028700"/>
                <a:gd name="connsiteX74" fmla="*/ 947923 w 3524250"/>
                <a:gd name="connsiteY74" fmla="*/ 970165 h 1028700"/>
                <a:gd name="connsiteX75" fmla="*/ 896705 w 3524250"/>
                <a:gd name="connsiteY75" fmla="*/ 1028700 h 1028700"/>
                <a:gd name="connsiteX76" fmla="*/ 892158 w 3524250"/>
                <a:gd name="connsiteY76" fmla="*/ 1028700 h 1028700"/>
                <a:gd name="connsiteX77" fmla="*/ 848863 w 3524250"/>
                <a:gd name="connsiteY77" fmla="*/ 985405 h 1028700"/>
                <a:gd name="connsiteX78" fmla="*/ 805568 w 3524250"/>
                <a:gd name="connsiteY78" fmla="*/ 1028700 h 1028700"/>
                <a:gd name="connsiteX79" fmla="*/ 786594 w 3524250"/>
                <a:gd name="connsiteY79" fmla="*/ 1028700 h 1028700"/>
                <a:gd name="connsiteX80" fmla="*/ 734563 w 3524250"/>
                <a:gd name="connsiteY80" fmla="*/ 970165 h 1028700"/>
                <a:gd name="connsiteX81" fmla="*/ 594011 w 3524250"/>
                <a:gd name="connsiteY81" fmla="*/ 964543 h 1028700"/>
                <a:gd name="connsiteX82" fmla="*/ 566923 w 3524250"/>
                <a:gd name="connsiteY82" fmla="*/ 947305 h 1028700"/>
                <a:gd name="connsiteX83" fmla="*/ 399283 w 3524250"/>
                <a:gd name="connsiteY83" fmla="*/ 990567 h 1028700"/>
                <a:gd name="connsiteX84" fmla="*/ 239263 w 3524250"/>
                <a:gd name="connsiteY84" fmla="*/ 985405 h 1028700"/>
                <a:gd name="connsiteX85" fmla="*/ 253695 w 3524250"/>
                <a:gd name="connsiteY85" fmla="*/ 1028700 h 1028700"/>
                <a:gd name="connsiteX86" fmla="*/ 232241 w 3524250"/>
                <a:gd name="connsiteY86" fmla="*/ 1028700 h 1028700"/>
                <a:gd name="connsiteX87" fmla="*/ 163063 w 3524250"/>
                <a:gd name="connsiteY87" fmla="*/ 970165 h 1028700"/>
                <a:gd name="connsiteX88" fmla="*/ 147823 w 3524250"/>
                <a:gd name="connsiteY88" fmla="*/ 1000645 h 1028700"/>
                <a:gd name="connsiteX89" fmla="*/ 98727 w 3524250"/>
                <a:gd name="connsiteY89" fmla="*/ 1028700 h 1028700"/>
                <a:gd name="connsiteX90" fmla="*/ 93756 w 3524250"/>
                <a:gd name="connsiteY90" fmla="*/ 1028700 h 1028700"/>
                <a:gd name="connsiteX91" fmla="*/ 71623 w 3524250"/>
                <a:gd name="connsiteY91" fmla="*/ 954925 h 1028700"/>
                <a:gd name="connsiteX92" fmla="*/ 23886 w 3524250"/>
                <a:gd name="connsiteY92" fmla="*/ 1028700 h 1028700"/>
                <a:gd name="connsiteX93" fmla="*/ 0 w 3524250"/>
                <a:gd name="connsiteY93" fmla="*/ 1028700 h 1028700"/>
                <a:gd name="connsiteX94" fmla="*/ 0 w 3524250"/>
                <a:gd name="connsiteY94" fmla="*/ 0 h 1028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3524250" h="1028700">
                  <a:moveTo>
                    <a:pt x="0" y="0"/>
                  </a:moveTo>
                  <a:lnTo>
                    <a:pt x="3445789" y="0"/>
                  </a:lnTo>
                  <a:lnTo>
                    <a:pt x="3432043" y="10045"/>
                  </a:lnTo>
                  <a:lnTo>
                    <a:pt x="3485616" y="0"/>
                  </a:lnTo>
                  <a:lnTo>
                    <a:pt x="3524250" y="0"/>
                  </a:lnTo>
                  <a:lnTo>
                    <a:pt x="3524250" y="107955"/>
                  </a:lnTo>
                  <a:lnTo>
                    <a:pt x="3523483" y="109105"/>
                  </a:lnTo>
                  <a:lnTo>
                    <a:pt x="3493003" y="162445"/>
                  </a:lnTo>
                  <a:lnTo>
                    <a:pt x="3523483" y="223405"/>
                  </a:lnTo>
                  <a:lnTo>
                    <a:pt x="3524250" y="228774"/>
                  </a:lnTo>
                  <a:lnTo>
                    <a:pt x="3524250" y="372987"/>
                  </a:lnTo>
                  <a:lnTo>
                    <a:pt x="3508243" y="368185"/>
                  </a:lnTo>
                  <a:lnTo>
                    <a:pt x="3524250" y="428211"/>
                  </a:lnTo>
                  <a:lnTo>
                    <a:pt x="3524250" y="491531"/>
                  </a:lnTo>
                  <a:lnTo>
                    <a:pt x="3477763" y="520585"/>
                  </a:lnTo>
                  <a:lnTo>
                    <a:pt x="3477763" y="604405"/>
                  </a:lnTo>
                  <a:lnTo>
                    <a:pt x="3524250" y="645081"/>
                  </a:lnTo>
                  <a:lnTo>
                    <a:pt x="3524250" y="704782"/>
                  </a:lnTo>
                  <a:lnTo>
                    <a:pt x="3508243" y="756805"/>
                  </a:lnTo>
                  <a:lnTo>
                    <a:pt x="3470143" y="848245"/>
                  </a:lnTo>
                  <a:lnTo>
                    <a:pt x="3503561" y="1028700"/>
                  </a:lnTo>
                  <a:lnTo>
                    <a:pt x="3466101" y="1028700"/>
                  </a:lnTo>
                  <a:lnTo>
                    <a:pt x="3355843" y="962545"/>
                  </a:lnTo>
                  <a:lnTo>
                    <a:pt x="3360932" y="1028700"/>
                  </a:lnTo>
                  <a:lnTo>
                    <a:pt x="3332909" y="1028700"/>
                  </a:lnTo>
                  <a:lnTo>
                    <a:pt x="3264403" y="954925"/>
                  </a:lnTo>
                  <a:lnTo>
                    <a:pt x="3210301" y="1028700"/>
                  </a:lnTo>
                  <a:lnTo>
                    <a:pt x="3164997" y="1028700"/>
                  </a:lnTo>
                  <a:lnTo>
                    <a:pt x="3142483" y="970165"/>
                  </a:lnTo>
                  <a:lnTo>
                    <a:pt x="3079767" y="1028700"/>
                  </a:lnTo>
                  <a:lnTo>
                    <a:pt x="3002695" y="1028700"/>
                  </a:lnTo>
                  <a:lnTo>
                    <a:pt x="2959603" y="947305"/>
                  </a:lnTo>
                  <a:lnTo>
                    <a:pt x="2913092" y="1028700"/>
                  </a:lnTo>
                  <a:lnTo>
                    <a:pt x="2862522" y="1028700"/>
                  </a:lnTo>
                  <a:lnTo>
                    <a:pt x="2746243" y="947305"/>
                  </a:lnTo>
                  <a:lnTo>
                    <a:pt x="2757871" y="1028700"/>
                  </a:lnTo>
                  <a:lnTo>
                    <a:pt x="2718499" y="1028700"/>
                  </a:lnTo>
                  <a:lnTo>
                    <a:pt x="2631943" y="977785"/>
                  </a:lnTo>
                  <a:lnTo>
                    <a:pt x="2631943" y="1028700"/>
                  </a:lnTo>
                  <a:lnTo>
                    <a:pt x="2587073" y="1028700"/>
                  </a:lnTo>
                  <a:lnTo>
                    <a:pt x="2517643" y="977785"/>
                  </a:lnTo>
                  <a:lnTo>
                    <a:pt x="2492186" y="1028700"/>
                  </a:lnTo>
                  <a:lnTo>
                    <a:pt x="2462051" y="1028700"/>
                  </a:lnTo>
                  <a:lnTo>
                    <a:pt x="2371308" y="992403"/>
                  </a:lnTo>
                  <a:lnTo>
                    <a:pt x="2365243" y="970165"/>
                  </a:lnTo>
                  <a:lnTo>
                    <a:pt x="2348422" y="983248"/>
                  </a:lnTo>
                  <a:lnTo>
                    <a:pt x="2258563" y="947305"/>
                  </a:lnTo>
                  <a:lnTo>
                    <a:pt x="2250320" y="982338"/>
                  </a:lnTo>
                  <a:lnTo>
                    <a:pt x="2197603" y="954925"/>
                  </a:lnTo>
                  <a:lnTo>
                    <a:pt x="2109995" y="1028700"/>
                  </a:lnTo>
                  <a:lnTo>
                    <a:pt x="1989864" y="1028700"/>
                  </a:lnTo>
                  <a:lnTo>
                    <a:pt x="1923283" y="977785"/>
                  </a:lnTo>
                  <a:lnTo>
                    <a:pt x="1916919" y="1028700"/>
                  </a:lnTo>
                  <a:lnTo>
                    <a:pt x="1868990" y="1028700"/>
                  </a:lnTo>
                  <a:lnTo>
                    <a:pt x="1824223" y="947305"/>
                  </a:lnTo>
                  <a:lnTo>
                    <a:pt x="1816603" y="1000645"/>
                  </a:lnTo>
                  <a:lnTo>
                    <a:pt x="1703323" y="1014805"/>
                  </a:lnTo>
                  <a:lnTo>
                    <a:pt x="1671823" y="947305"/>
                  </a:lnTo>
                  <a:lnTo>
                    <a:pt x="1644420" y="1002110"/>
                  </a:lnTo>
                  <a:lnTo>
                    <a:pt x="1580383" y="954925"/>
                  </a:lnTo>
                  <a:lnTo>
                    <a:pt x="1572763" y="1000645"/>
                  </a:lnTo>
                  <a:lnTo>
                    <a:pt x="1561973" y="1028700"/>
                  </a:lnTo>
                  <a:lnTo>
                    <a:pt x="1476972" y="1028700"/>
                  </a:lnTo>
                  <a:lnTo>
                    <a:pt x="1435603" y="977785"/>
                  </a:lnTo>
                  <a:lnTo>
                    <a:pt x="1435603" y="1028700"/>
                  </a:lnTo>
                  <a:lnTo>
                    <a:pt x="1415513" y="1028700"/>
                  </a:lnTo>
                  <a:lnTo>
                    <a:pt x="1313683" y="977785"/>
                  </a:lnTo>
                  <a:lnTo>
                    <a:pt x="1300954" y="1028700"/>
                  </a:lnTo>
                  <a:lnTo>
                    <a:pt x="1291268" y="1028700"/>
                  </a:lnTo>
                  <a:lnTo>
                    <a:pt x="1222243" y="932065"/>
                  </a:lnTo>
                  <a:lnTo>
                    <a:pt x="1168903" y="993025"/>
                  </a:lnTo>
                  <a:lnTo>
                    <a:pt x="1152255" y="1028700"/>
                  </a:lnTo>
                  <a:lnTo>
                    <a:pt x="1078871" y="1028700"/>
                  </a:lnTo>
                  <a:lnTo>
                    <a:pt x="1062223" y="993025"/>
                  </a:lnTo>
                  <a:lnTo>
                    <a:pt x="947923" y="970165"/>
                  </a:lnTo>
                  <a:lnTo>
                    <a:pt x="896705" y="1028700"/>
                  </a:lnTo>
                  <a:lnTo>
                    <a:pt x="892158" y="1028700"/>
                  </a:lnTo>
                  <a:lnTo>
                    <a:pt x="848863" y="985405"/>
                  </a:lnTo>
                  <a:lnTo>
                    <a:pt x="805568" y="1028700"/>
                  </a:lnTo>
                  <a:lnTo>
                    <a:pt x="786594" y="1028700"/>
                  </a:lnTo>
                  <a:lnTo>
                    <a:pt x="734563" y="970165"/>
                  </a:lnTo>
                  <a:lnTo>
                    <a:pt x="594011" y="964543"/>
                  </a:lnTo>
                  <a:lnTo>
                    <a:pt x="566923" y="947305"/>
                  </a:lnTo>
                  <a:lnTo>
                    <a:pt x="399283" y="990567"/>
                  </a:lnTo>
                  <a:lnTo>
                    <a:pt x="239263" y="985405"/>
                  </a:lnTo>
                  <a:lnTo>
                    <a:pt x="253695" y="1028700"/>
                  </a:lnTo>
                  <a:lnTo>
                    <a:pt x="232241" y="1028700"/>
                  </a:lnTo>
                  <a:lnTo>
                    <a:pt x="163063" y="970165"/>
                  </a:lnTo>
                  <a:lnTo>
                    <a:pt x="147823" y="1000645"/>
                  </a:lnTo>
                  <a:lnTo>
                    <a:pt x="98727" y="1028700"/>
                  </a:lnTo>
                  <a:lnTo>
                    <a:pt x="93756" y="1028700"/>
                  </a:lnTo>
                  <a:lnTo>
                    <a:pt x="71623" y="954925"/>
                  </a:lnTo>
                  <a:lnTo>
                    <a:pt x="23886" y="1028700"/>
                  </a:lnTo>
                  <a:lnTo>
                    <a:pt x="0" y="1028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" name="Folded Corner 6"/>
            <p:cNvSpPr/>
            <p:nvPr/>
          </p:nvSpPr>
          <p:spPr>
            <a:xfrm rot="21259538">
              <a:off x="1083809" y="1748569"/>
              <a:ext cx="467257" cy="1162422"/>
            </a:xfrm>
            <a:prstGeom prst="foldedCorner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l-SI" sz="4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03</a:t>
              </a:r>
              <a:endPara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11433" y="1717963"/>
              <a:ext cx="2974422" cy="798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1286D9"/>
                  </a:solidFill>
                </a:rPr>
                <a:t>External factors </a:t>
              </a:r>
              <a:endParaRPr lang="sl-SI" b="1" dirty="0">
                <a:solidFill>
                  <a:srgbClr val="1286D9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83336" y="1363049"/>
            <a:ext cx="88243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accent6"/>
                </a:solidFill>
              </a:rPr>
              <a:t>Change </a:t>
            </a:r>
            <a:r>
              <a:rPr lang="en-US" sz="1600" dirty="0">
                <a:solidFill>
                  <a:schemeClr val="accent6"/>
                </a:solidFill>
              </a:rPr>
              <a:t>of law or rules </a:t>
            </a:r>
            <a:r>
              <a:rPr lang="en-US" sz="1600" dirty="0"/>
              <a:t>and of political structures at national/regional </a:t>
            </a:r>
            <a:r>
              <a:rPr lang="en-US" sz="1600" dirty="0" smtClean="0"/>
              <a:t>level.</a:t>
            </a:r>
            <a:endParaRPr lang="sl-S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Force </a:t>
            </a:r>
            <a:r>
              <a:rPr lang="en-US" sz="1600" dirty="0"/>
              <a:t>Majeure and </a:t>
            </a:r>
            <a:r>
              <a:rPr lang="en-US" sz="1600" dirty="0">
                <a:solidFill>
                  <a:schemeClr val="accent6"/>
                </a:solidFill>
              </a:rPr>
              <a:t>economic </a:t>
            </a:r>
            <a:r>
              <a:rPr lang="en-US" sz="1600" dirty="0" smtClean="0">
                <a:solidFill>
                  <a:schemeClr val="accent6"/>
                </a:solidFill>
              </a:rPr>
              <a:t>cri</a:t>
            </a:r>
            <a:r>
              <a:rPr lang="en-US" sz="1600" dirty="0" smtClean="0"/>
              <a:t>sis.</a:t>
            </a:r>
            <a:endParaRPr lang="sl-S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accent6"/>
                </a:solidFill>
              </a:rPr>
              <a:t>State </a:t>
            </a:r>
            <a:r>
              <a:rPr lang="en-US" sz="1600" dirty="0">
                <a:solidFill>
                  <a:schemeClr val="accent6"/>
                </a:solidFill>
              </a:rPr>
              <a:t>Aid</a:t>
            </a:r>
            <a:r>
              <a:rPr lang="en-US" sz="1600" dirty="0"/>
              <a:t> issues can limit the full potential of a cooperation </a:t>
            </a:r>
            <a:r>
              <a:rPr lang="en-US" sz="1600" dirty="0" smtClean="0"/>
              <a:t>project.</a:t>
            </a:r>
            <a:endParaRPr lang="sl-S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Limited </a:t>
            </a:r>
            <a:r>
              <a:rPr lang="en-US" sz="1600" dirty="0">
                <a:solidFill>
                  <a:schemeClr val="accent6"/>
                </a:solidFill>
              </a:rPr>
              <a:t>Technical Assistance fu</a:t>
            </a:r>
            <a:r>
              <a:rPr lang="en-US" sz="1600" dirty="0"/>
              <a:t>nds for engagement of the highly-skilled staff needed for a more demanding approach in 2014-2020. </a:t>
            </a:r>
            <a:endParaRPr lang="sl-SI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4708" y="3161392"/>
            <a:ext cx="865299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overall</a:t>
            </a:r>
            <a:r>
              <a:rPr lang="sl-SI" dirty="0"/>
              <a:t> </a:t>
            </a:r>
            <a:r>
              <a:rPr lang="sl-SI" dirty="0" err="1"/>
              <a:t>impression</a:t>
            </a:r>
            <a:r>
              <a:rPr lang="sl-SI" dirty="0"/>
              <a:t> is </a:t>
            </a:r>
            <a:r>
              <a:rPr lang="sl-SI" dirty="0" err="1"/>
              <a:t>that</a:t>
            </a:r>
            <a:r>
              <a:rPr lang="sl-SI" dirty="0"/>
              <a:t> </a:t>
            </a:r>
            <a:r>
              <a:rPr lang="sl-SI" dirty="0" err="1"/>
              <a:t>lower</a:t>
            </a:r>
            <a:r>
              <a:rPr lang="sl-SI" dirty="0"/>
              <a:t> </a:t>
            </a:r>
            <a:r>
              <a:rPr lang="sl-SI" dirty="0" err="1"/>
              <a:t>quality</a:t>
            </a:r>
            <a:r>
              <a:rPr lang="sl-SI" dirty="0"/>
              <a:t> </a:t>
            </a:r>
            <a:r>
              <a:rPr lang="sl-SI" dirty="0" err="1"/>
              <a:t>of</a:t>
            </a:r>
            <a:r>
              <a:rPr lang="sl-SI" dirty="0"/>
              <a:t> </a:t>
            </a:r>
            <a:r>
              <a:rPr lang="sl-SI" dirty="0" err="1"/>
              <a:t>Interreg</a:t>
            </a:r>
            <a:r>
              <a:rPr lang="sl-SI" dirty="0"/>
              <a:t> </a:t>
            </a:r>
            <a:r>
              <a:rPr lang="sl-SI" dirty="0" err="1"/>
              <a:t>projects</a:t>
            </a:r>
            <a:r>
              <a:rPr lang="sl-SI" dirty="0"/>
              <a:t> is </a:t>
            </a:r>
            <a:r>
              <a:rPr lang="sl-SI" dirty="0" err="1"/>
              <a:t>caused</a:t>
            </a:r>
            <a:r>
              <a:rPr lang="sl-SI" dirty="0"/>
              <a:t> on </a:t>
            </a:r>
            <a:r>
              <a:rPr lang="sl-SI" dirty="0" err="1"/>
              <a:t>the</a:t>
            </a:r>
            <a:r>
              <a:rPr lang="sl-SI" dirty="0"/>
              <a:t> one </a:t>
            </a:r>
            <a:r>
              <a:rPr lang="sl-SI" dirty="0" err="1"/>
              <a:t>hand</a:t>
            </a:r>
            <a:r>
              <a:rPr lang="sl-SI" dirty="0"/>
              <a:t> </a:t>
            </a:r>
            <a:r>
              <a:rPr lang="sl-SI" dirty="0" err="1"/>
              <a:t>by</a:t>
            </a:r>
            <a:r>
              <a:rPr lang="sl-SI" dirty="0"/>
              <a:t> </a:t>
            </a:r>
            <a:r>
              <a:rPr lang="sl-SI" dirty="0" err="1"/>
              <a:t>lack</a:t>
            </a:r>
            <a:r>
              <a:rPr lang="sl-SI" dirty="0"/>
              <a:t> </a:t>
            </a:r>
            <a:r>
              <a:rPr lang="sl-SI" dirty="0" err="1"/>
              <a:t>of</a:t>
            </a:r>
            <a:r>
              <a:rPr lang="sl-SI" dirty="0"/>
              <a:t> </a:t>
            </a:r>
            <a:r>
              <a:rPr lang="sl-SI" dirty="0" err="1"/>
              <a:t>understanding</a:t>
            </a:r>
            <a:r>
              <a:rPr lang="sl-SI" dirty="0"/>
              <a:t> </a:t>
            </a:r>
            <a:r>
              <a:rPr lang="sl-SI" dirty="0" err="1"/>
              <a:t>of</a:t>
            </a:r>
            <a:r>
              <a:rPr lang="sl-SI" dirty="0"/>
              <a:t> </a:t>
            </a:r>
            <a:r>
              <a:rPr lang="sl-SI" dirty="0" err="1"/>
              <a:t>Interreg</a:t>
            </a:r>
            <a:r>
              <a:rPr lang="sl-SI" dirty="0"/>
              <a:t>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its</a:t>
            </a:r>
            <a:r>
              <a:rPr lang="sl-SI" dirty="0"/>
              <a:t> </a:t>
            </a:r>
            <a:r>
              <a:rPr lang="sl-SI" dirty="0" err="1"/>
              <a:t>specifics</a:t>
            </a:r>
            <a:r>
              <a:rPr lang="sl-SI" dirty="0"/>
              <a:t>, </a:t>
            </a:r>
            <a:r>
              <a:rPr lang="sl-SI" dirty="0" err="1"/>
              <a:t>and</a:t>
            </a:r>
            <a:r>
              <a:rPr lang="sl-SI" dirty="0"/>
              <a:t> on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other</a:t>
            </a:r>
            <a:r>
              <a:rPr lang="sl-SI" dirty="0"/>
              <a:t> </a:t>
            </a:r>
            <a:r>
              <a:rPr lang="sl-SI" dirty="0" err="1"/>
              <a:t>hand</a:t>
            </a:r>
            <a:r>
              <a:rPr lang="sl-SI" dirty="0"/>
              <a:t> </a:t>
            </a:r>
            <a:r>
              <a:rPr lang="sl-SI" dirty="0" err="1"/>
              <a:t>by</a:t>
            </a:r>
            <a:r>
              <a:rPr lang="sl-SI" dirty="0"/>
              <a:t> </a:t>
            </a:r>
            <a:r>
              <a:rPr lang="sl-SI" dirty="0" err="1"/>
              <a:t>weak</a:t>
            </a:r>
            <a:r>
              <a:rPr lang="sl-SI" dirty="0"/>
              <a:t> </a:t>
            </a:r>
            <a:r>
              <a:rPr lang="sl-SI" dirty="0" err="1"/>
              <a:t>cooperation</a:t>
            </a:r>
            <a:r>
              <a:rPr lang="sl-SI" dirty="0"/>
              <a:t>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coherence</a:t>
            </a:r>
            <a:r>
              <a:rPr lang="sl-SI" dirty="0"/>
              <a:t> </a:t>
            </a:r>
            <a:r>
              <a:rPr lang="sl-SI" dirty="0" err="1"/>
              <a:t>of</a:t>
            </a:r>
            <a:r>
              <a:rPr lang="sl-SI" dirty="0"/>
              <a:t> </a:t>
            </a:r>
            <a:r>
              <a:rPr lang="sl-SI" dirty="0" err="1" smtClean="0"/>
              <a:t>information</a:t>
            </a:r>
            <a:r>
              <a:rPr lang="sl-SI" dirty="0" smtClean="0"/>
              <a:t>, </a:t>
            </a:r>
            <a:r>
              <a:rPr lang="sl-SI" dirty="0" err="1" smtClean="0"/>
              <a:t>but</a:t>
            </a:r>
            <a:r>
              <a:rPr lang="sl-SI" dirty="0" smtClean="0"/>
              <a:t> in </a:t>
            </a:r>
            <a:r>
              <a:rPr lang="sl-SI" dirty="0" err="1" smtClean="0"/>
              <a:t>reality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smtClean="0">
                <a:solidFill>
                  <a:srgbClr val="FF0000"/>
                </a:solidFill>
              </a:rPr>
              <a:t>QUALITY LEVEL OF PROJECTS WAS NEVER HIGH</a:t>
            </a:r>
            <a:r>
              <a:rPr lang="sl-SI" dirty="0" smtClean="0"/>
              <a:t>, </a:t>
            </a:r>
            <a:r>
              <a:rPr lang="sl-SI" dirty="0" err="1" smtClean="0"/>
              <a:t>but</a:t>
            </a:r>
            <a:r>
              <a:rPr lang="sl-SI" dirty="0" smtClean="0"/>
              <a:t> it </a:t>
            </a:r>
            <a:r>
              <a:rPr lang="sl-SI" dirty="0" err="1" smtClean="0"/>
              <a:t>was</a:t>
            </a:r>
            <a:r>
              <a:rPr lang="sl-SI" dirty="0" smtClean="0"/>
              <a:t> </a:t>
            </a:r>
            <a:r>
              <a:rPr lang="sl-SI" dirty="0" err="1" smtClean="0"/>
              <a:t>less</a:t>
            </a:r>
            <a:r>
              <a:rPr lang="sl-SI" dirty="0" smtClean="0"/>
              <a:t> </a:t>
            </a:r>
            <a:r>
              <a:rPr lang="sl-SI" dirty="0" err="1" smtClean="0"/>
              <a:t>important</a:t>
            </a:r>
            <a:r>
              <a:rPr lang="sl-SI" dirty="0" smtClean="0"/>
              <a:t> </a:t>
            </a:r>
            <a:r>
              <a:rPr lang="sl-SI" dirty="0" err="1" smtClean="0"/>
              <a:t>when</a:t>
            </a:r>
            <a:r>
              <a:rPr lang="sl-SI" dirty="0" smtClean="0"/>
              <a:t> </a:t>
            </a:r>
            <a:r>
              <a:rPr lang="sl-SI" dirty="0" err="1" smtClean="0">
                <a:solidFill>
                  <a:srgbClr val="C00000"/>
                </a:solidFill>
              </a:rPr>
              <a:t>indicator</a:t>
            </a:r>
            <a:r>
              <a:rPr lang="sl-SI" dirty="0" smtClean="0">
                <a:solidFill>
                  <a:srgbClr val="C00000"/>
                </a:solidFill>
              </a:rPr>
              <a:t> </a:t>
            </a:r>
            <a:r>
              <a:rPr lang="sl-SI" dirty="0" err="1" smtClean="0">
                <a:solidFill>
                  <a:srgbClr val="C00000"/>
                </a:solidFill>
              </a:rPr>
              <a:t>oriented</a:t>
            </a:r>
            <a:r>
              <a:rPr lang="sl-SI" dirty="0" smtClean="0">
                <a:solidFill>
                  <a:srgbClr val="C00000"/>
                </a:solidFill>
              </a:rPr>
              <a:t> </a:t>
            </a:r>
            <a:r>
              <a:rPr lang="sl-SI" dirty="0" err="1" smtClean="0">
                <a:solidFill>
                  <a:srgbClr val="C00000"/>
                </a:solidFill>
              </a:rPr>
              <a:t>approach</a:t>
            </a:r>
            <a:r>
              <a:rPr lang="sl-SI" dirty="0" smtClean="0">
                <a:solidFill>
                  <a:srgbClr val="C00000"/>
                </a:solidFill>
              </a:rPr>
              <a:t> </a:t>
            </a:r>
            <a:r>
              <a:rPr lang="sl-SI" dirty="0" err="1" smtClean="0"/>
              <a:t>was</a:t>
            </a:r>
            <a:r>
              <a:rPr lang="sl-SI" dirty="0" smtClean="0"/>
              <a:t> not used.</a:t>
            </a:r>
            <a:endParaRPr lang="sl-SI" dirty="0">
              <a:solidFill>
                <a:srgbClr val="FF0000"/>
              </a:solidFill>
            </a:endParaRPr>
          </a:p>
        </p:txBody>
      </p:sp>
      <p:pic>
        <p:nvPicPr>
          <p:cNvPr id="9" name="Picture 2" descr="EN Interreg V-A Slovenija-Mad&amp;zcaron;ars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468" y="613407"/>
            <a:ext cx="1755813" cy="58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46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99" y="158744"/>
            <a:ext cx="8571999" cy="439200"/>
          </a:xfrm>
        </p:spPr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DIFFERENT APPROACHES FOR RAISING PROJECTS QUALITY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480139" y="2543062"/>
            <a:ext cx="893085" cy="196927"/>
          </a:xfrm>
          <a:prstGeom prst="ellipse">
            <a:avLst/>
          </a:prstGeom>
          <a:gradFill rotWithShape="1">
            <a:gsLst>
              <a:gs pos="0">
                <a:srgbClr val="0D0D0D">
                  <a:alpha val="28000"/>
                </a:srgbClr>
              </a:gs>
              <a:gs pos="100000">
                <a:srgbClr val="9BC1FF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63500" dist="23000" dir="5400000" rotWithShape="0">
              <a:srgbClr val="000000">
                <a:alpha val="29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1482943" y="2537919"/>
            <a:ext cx="893085" cy="196927"/>
          </a:xfrm>
          <a:prstGeom prst="ellipse">
            <a:avLst/>
          </a:prstGeom>
          <a:gradFill rotWithShape="1">
            <a:gsLst>
              <a:gs pos="0">
                <a:srgbClr val="0D0D0D">
                  <a:alpha val="28000"/>
                </a:srgbClr>
              </a:gs>
              <a:gs pos="100000">
                <a:srgbClr val="9BC1FF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63500" dist="23000" dir="5400000" rotWithShape="0">
              <a:srgbClr val="000000">
                <a:alpha val="29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674604" y="1724538"/>
            <a:ext cx="6194249" cy="4552596"/>
            <a:chOff x="1699591" y="2176670"/>
            <a:chExt cx="6194249" cy="4552596"/>
          </a:xfrm>
        </p:grpSpPr>
        <p:sp>
          <p:nvSpPr>
            <p:cNvPr id="58" name="Rectangle 6"/>
            <p:cNvSpPr/>
            <p:nvPr/>
          </p:nvSpPr>
          <p:spPr bwMode="auto">
            <a:xfrm>
              <a:off x="1699591" y="2176670"/>
              <a:ext cx="6194249" cy="4552596"/>
            </a:xfrm>
            <a:custGeom>
              <a:avLst/>
              <a:gdLst>
                <a:gd name="connsiteX0" fmla="*/ 0 w 1361661"/>
                <a:gd name="connsiteY0" fmla="*/ 0 h 3856383"/>
                <a:gd name="connsiteX1" fmla="*/ 1361661 w 1361661"/>
                <a:gd name="connsiteY1" fmla="*/ 0 h 3856383"/>
                <a:gd name="connsiteX2" fmla="*/ 1361661 w 1361661"/>
                <a:gd name="connsiteY2" fmla="*/ 3856383 h 3856383"/>
                <a:gd name="connsiteX3" fmla="*/ 0 w 1361661"/>
                <a:gd name="connsiteY3" fmla="*/ 3856383 h 3856383"/>
                <a:gd name="connsiteX4" fmla="*/ 0 w 1361661"/>
                <a:gd name="connsiteY4" fmla="*/ 0 h 3856383"/>
                <a:gd name="connsiteX0" fmla="*/ 0 w 2057400"/>
                <a:gd name="connsiteY0" fmla="*/ 0 h 3856383"/>
                <a:gd name="connsiteX1" fmla="*/ 1361661 w 2057400"/>
                <a:gd name="connsiteY1" fmla="*/ 0 h 3856383"/>
                <a:gd name="connsiteX2" fmla="*/ 2057400 w 2057400"/>
                <a:gd name="connsiteY2" fmla="*/ 3856383 h 3856383"/>
                <a:gd name="connsiteX3" fmla="*/ 0 w 2057400"/>
                <a:gd name="connsiteY3" fmla="*/ 3856383 h 3856383"/>
                <a:gd name="connsiteX4" fmla="*/ 0 w 2057400"/>
                <a:gd name="connsiteY4" fmla="*/ 0 h 3856383"/>
                <a:gd name="connsiteX0" fmla="*/ 1202635 w 3260035"/>
                <a:gd name="connsiteY0" fmla="*/ 0 h 3856383"/>
                <a:gd name="connsiteX1" fmla="*/ 2564296 w 3260035"/>
                <a:gd name="connsiteY1" fmla="*/ 0 h 3856383"/>
                <a:gd name="connsiteX2" fmla="*/ 3260035 w 3260035"/>
                <a:gd name="connsiteY2" fmla="*/ 3856383 h 3856383"/>
                <a:gd name="connsiteX3" fmla="*/ 0 w 3260035"/>
                <a:gd name="connsiteY3" fmla="*/ 3836505 h 3856383"/>
                <a:gd name="connsiteX4" fmla="*/ 1202635 w 3260035"/>
                <a:gd name="connsiteY4" fmla="*/ 0 h 3856383"/>
                <a:gd name="connsiteX0" fmla="*/ 1510748 w 3260035"/>
                <a:gd name="connsiteY0" fmla="*/ 0 h 3876261"/>
                <a:gd name="connsiteX1" fmla="*/ 2564296 w 3260035"/>
                <a:gd name="connsiteY1" fmla="*/ 19878 h 3876261"/>
                <a:gd name="connsiteX2" fmla="*/ 3260035 w 3260035"/>
                <a:gd name="connsiteY2" fmla="*/ 3876261 h 3876261"/>
                <a:gd name="connsiteX3" fmla="*/ 0 w 3260035"/>
                <a:gd name="connsiteY3" fmla="*/ 3856383 h 3876261"/>
                <a:gd name="connsiteX4" fmla="*/ 1510748 w 3260035"/>
                <a:gd name="connsiteY4" fmla="*/ 0 h 3876261"/>
                <a:gd name="connsiteX0" fmla="*/ 1510748 w 3260035"/>
                <a:gd name="connsiteY0" fmla="*/ 0 h 3876261"/>
                <a:gd name="connsiteX1" fmla="*/ 2534479 w 3260035"/>
                <a:gd name="connsiteY1" fmla="*/ 39757 h 3876261"/>
                <a:gd name="connsiteX2" fmla="*/ 3260035 w 3260035"/>
                <a:gd name="connsiteY2" fmla="*/ 3876261 h 3876261"/>
                <a:gd name="connsiteX3" fmla="*/ 0 w 3260035"/>
                <a:gd name="connsiteY3" fmla="*/ 3856383 h 3876261"/>
                <a:gd name="connsiteX4" fmla="*/ 1510748 w 3260035"/>
                <a:gd name="connsiteY4" fmla="*/ 0 h 3876261"/>
                <a:gd name="connsiteX0" fmla="*/ 1510748 w 3260035"/>
                <a:gd name="connsiteY0" fmla="*/ 0 h 3876261"/>
                <a:gd name="connsiteX1" fmla="*/ 2007705 w 3260035"/>
                <a:gd name="connsiteY1" fmla="*/ 9939 h 3876261"/>
                <a:gd name="connsiteX2" fmla="*/ 2534479 w 3260035"/>
                <a:gd name="connsiteY2" fmla="*/ 39757 h 3876261"/>
                <a:gd name="connsiteX3" fmla="*/ 3260035 w 3260035"/>
                <a:gd name="connsiteY3" fmla="*/ 3876261 h 3876261"/>
                <a:gd name="connsiteX4" fmla="*/ 0 w 3260035"/>
                <a:gd name="connsiteY4" fmla="*/ 3856383 h 3876261"/>
                <a:gd name="connsiteX5" fmla="*/ 1510748 w 3260035"/>
                <a:gd name="connsiteY5" fmla="*/ 0 h 3876261"/>
                <a:gd name="connsiteX0" fmla="*/ 1510748 w 3260035"/>
                <a:gd name="connsiteY0" fmla="*/ 0 h 3876261"/>
                <a:gd name="connsiteX1" fmla="*/ 2107096 w 3260035"/>
                <a:gd name="connsiteY1" fmla="*/ 228600 h 3876261"/>
                <a:gd name="connsiteX2" fmla="*/ 2534479 w 3260035"/>
                <a:gd name="connsiteY2" fmla="*/ 39757 h 3876261"/>
                <a:gd name="connsiteX3" fmla="*/ 3260035 w 3260035"/>
                <a:gd name="connsiteY3" fmla="*/ 3876261 h 3876261"/>
                <a:gd name="connsiteX4" fmla="*/ 0 w 3260035"/>
                <a:gd name="connsiteY4" fmla="*/ 3856383 h 3876261"/>
                <a:gd name="connsiteX5" fmla="*/ 1510748 w 3260035"/>
                <a:gd name="connsiteY5" fmla="*/ 0 h 3876261"/>
                <a:gd name="connsiteX0" fmla="*/ 1510748 w 3260035"/>
                <a:gd name="connsiteY0" fmla="*/ 0 h 3876261"/>
                <a:gd name="connsiteX1" fmla="*/ 2107096 w 3260035"/>
                <a:gd name="connsiteY1" fmla="*/ 228600 h 3876261"/>
                <a:gd name="connsiteX2" fmla="*/ 2534479 w 3260035"/>
                <a:gd name="connsiteY2" fmla="*/ 39757 h 3876261"/>
                <a:gd name="connsiteX3" fmla="*/ 2663687 w 3260035"/>
                <a:gd name="connsiteY3" fmla="*/ 745435 h 3876261"/>
                <a:gd name="connsiteX4" fmla="*/ 3260035 w 3260035"/>
                <a:gd name="connsiteY4" fmla="*/ 3876261 h 3876261"/>
                <a:gd name="connsiteX5" fmla="*/ 0 w 3260035"/>
                <a:gd name="connsiteY5" fmla="*/ 3856383 h 3876261"/>
                <a:gd name="connsiteX6" fmla="*/ 1510748 w 3260035"/>
                <a:gd name="connsiteY6" fmla="*/ 0 h 3876261"/>
                <a:gd name="connsiteX0" fmla="*/ 1510748 w 3260035"/>
                <a:gd name="connsiteY0" fmla="*/ 0 h 3876261"/>
                <a:gd name="connsiteX1" fmla="*/ 2107096 w 3260035"/>
                <a:gd name="connsiteY1" fmla="*/ 228600 h 3876261"/>
                <a:gd name="connsiteX2" fmla="*/ 2534479 w 3260035"/>
                <a:gd name="connsiteY2" fmla="*/ 39757 h 3876261"/>
                <a:gd name="connsiteX3" fmla="*/ 2663687 w 3260035"/>
                <a:gd name="connsiteY3" fmla="*/ 745435 h 3876261"/>
                <a:gd name="connsiteX4" fmla="*/ 3260035 w 3260035"/>
                <a:gd name="connsiteY4" fmla="*/ 3876261 h 3876261"/>
                <a:gd name="connsiteX5" fmla="*/ 0 w 3260035"/>
                <a:gd name="connsiteY5" fmla="*/ 3856383 h 3876261"/>
                <a:gd name="connsiteX6" fmla="*/ 1232453 w 3260035"/>
                <a:gd name="connsiteY6" fmla="*/ 695739 h 3876261"/>
                <a:gd name="connsiteX7" fmla="*/ 1510748 w 3260035"/>
                <a:gd name="connsiteY7" fmla="*/ 0 h 3876261"/>
                <a:gd name="connsiteX0" fmla="*/ 1510748 w 3260035"/>
                <a:gd name="connsiteY0" fmla="*/ 0 h 3876261"/>
                <a:gd name="connsiteX1" fmla="*/ 2107096 w 3260035"/>
                <a:gd name="connsiteY1" fmla="*/ 228600 h 3876261"/>
                <a:gd name="connsiteX2" fmla="*/ 2534479 w 3260035"/>
                <a:gd name="connsiteY2" fmla="*/ 39757 h 3876261"/>
                <a:gd name="connsiteX3" fmla="*/ 2663687 w 3260035"/>
                <a:gd name="connsiteY3" fmla="*/ 745435 h 3876261"/>
                <a:gd name="connsiteX4" fmla="*/ 3260035 w 3260035"/>
                <a:gd name="connsiteY4" fmla="*/ 3876261 h 3876261"/>
                <a:gd name="connsiteX5" fmla="*/ 0 w 3260035"/>
                <a:gd name="connsiteY5" fmla="*/ 3856383 h 3876261"/>
                <a:gd name="connsiteX6" fmla="*/ 1232453 w 3260035"/>
                <a:gd name="connsiteY6" fmla="*/ 695739 h 3876261"/>
                <a:gd name="connsiteX7" fmla="*/ 1421296 w 3260035"/>
                <a:gd name="connsiteY7" fmla="*/ 228600 h 3876261"/>
                <a:gd name="connsiteX8" fmla="*/ 1510748 w 3260035"/>
                <a:gd name="connsiteY8" fmla="*/ 0 h 3876261"/>
                <a:gd name="connsiteX0" fmla="*/ 1808921 w 3558208"/>
                <a:gd name="connsiteY0" fmla="*/ 914400 h 4790661"/>
                <a:gd name="connsiteX1" fmla="*/ 2405269 w 3558208"/>
                <a:gd name="connsiteY1" fmla="*/ 1143000 h 4790661"/>
                <a:gd name="connsiteX2" fmla="*/ 2832652 w 3558208"/>
                <a:gd name="connsiteY2" fmla="*/ 954157 h 4790661"/>
                <a:gd name="connsiteX3" fmla="*/ 2961860 w 3558208"/>
                <a:gd name="connsiteY3" fmla="*/ 1659835 h 4790661"/>
                <a:gd name="connsiteX4" fmla="*/ 3558208 w 3558208"/>
                <a:gd name="connsiteY4" fmla="*/ 4790661 h 4790661"/>
                <a:gd name="connsiteX5" fmla="*/ 298173 w 3558208"/>
                <a:gd name="connsiteY5" fmla="*/ 4770783 h 4790661"/>
                <a:gd name="connsiteX6" fmla="*/ 1530626 w 3558208"/>
                <a:gd name="connsiteY6" fmla="*/ 1610139 h 4790661"/>
                <a:gd name="connsiteX7" fmla="*/ 0 w 3558208"/>
                <a:gd name="connsiteY7" fmla="*/ 0 h 4790661"/>
                <a:gd name="connsiteX8" fmla="*/ 1808921 w 3558208"/>
                <a:gd name="connsiteY8" fmla="*/ 914400 h 4790661"/>
                <a:gd name="connsiteX0" fmla="*/ 1808921 w 3558208"/>
                <a:gd name="connsiteY0" fmla="*/ 914400 h 4790661"/>
                <a:gd name="connsiteX1" fmla="*/ 2405269 w 3558208"/>
                <a:gd name="connsiteY1" fmla="*/ 1143000 h 4790661"/>
                <a:gd name="connsiteX2" fmla="*/ 2832652 w 3558208"/>
                <a:gd name="connsiteY2" fmla="*/ 954157 h 4790661"/>
                <a:gd name="connsiteX3" fmla="*/ 2961860 w 3558208"/>
                <a:gd name="connsiteY3" fmla="*/ 1659835 h 4790661"/>
                <a:gd name="connsiteX4" fmla="*/ 3558208 w 3558208"/>
                <a:gd name="connsiteY4" fmla="*/ 4790661 h 4790661"/>
                <a:gd name="connsiteX5" fmla="*/ 298173 w 3558208"/>
                <a:gd name="connsiteY5" fmla="*/ 4770783 h 4790661"/>
                <a:gd name="connsiteX6" fmla="*/ 1530626 w 3558208"/>
                <a:gd name="connsiteY6" fmla="*/ 1610139 h 4790661"/>
                <a:gd name="connsiteX7" fmla="*/ 655982 w 3558208"/>
                <a:gd name="connsiteY7" fmla="*/ 705678 h 4790661"/>
                <a:gd name="connsiteX8" fmla="*/ 0 w 3558208"/>
                <a:gd name="connsiteY8" fmla="*/ 0 h 4790661"/>
                <a:gd name="connsiteX9" fmla="*/ 1808921 w 3558208"/>
                <a:gd name="connsiteY9" fmla="*/ 914400 h 4790661"/>
                <a:gd name="connsiteX0" fmla="*/ 1977887 w 3727174"/>
                <a:gd name="connsiteY0" fmla="*/ 914400 h 4790661"/>
                <a:gd name="connsiteX1" fmla="*/ 2574235 w 3727174"/>
                <a:gd name="connsiteY1" fmla="*/ 1143000 h 4790661"/>
                <a:gd name="connsiteX2" fmla="*/ 3001618 w 3727174"/>
                <a:gd name="connsiteY2" fmla="*/ 954157 h 4790661"/>
                <a:gd name="connsiteX3" fmla="*/ 3130826 w 3727174"/>
                <a:gd name="connsiteY3" fmla="*/ 1659835 h 4790661"/>
                <a:gd name="connsiteX4" fmla="*/ 3727174 w 3727174"/>
                <a:gd name="connsiteY4" fmla="*/ 4790661 h 4790661"/>
                <a:gd name="connsiteX5" fmla="*/ 467139 w 3727174"/>
                <a:gd name="connsiteY5" fmla="*/ 4770783 h 4790661"/>
                <a:gd name="connsiteX6" fmla="*/ 1699592 w 3727174"/>
                <a:gd name="connsiteY6" fmla="*/ 1610139 h 4790661"/>
                <a:gd name="connsiteX7" fmla="*/ 0 w 3727174"/>
                <a:gd name="connsiteY7" fmla="*/ 198783 h 4790661"/>
                <a:gd name="connsiteX8" fmla="*/ 168966 w 3727174"/>
                <a:gd name="connsiteY8" fmla="*/ 0 h 4790661"/>
                <a:gd name="connsiteX9" fmla="*/ 1977887 w 3727174"/>
                <a:gd name="connsiteY9" fmla="*/ 914400 h 4790661"/>
                <a:gd name="connsiteX0" fmla="*/ 1977887 w 3727174"/>
                <a:gd name="connsiteY0" fmla="*/ 914400 h 4790661"/>
                <a:gd name="connsiteX1" fmla="*/ 2574235 w 3727174"/>
                <a:gd name="connsiteY1" fmla="*/ 1143000 h 4790661"/>
                <a:gd name="connsiteX2" fmla="*/ 3001618 w 3727174"/>
                <a:gd name="connsiteY2" fmla="*/ 954157 h 4790661"/>
                <a:gd name="connsiteX3" fmla="*/ 3091070 w 3727174"/>
                <a:gd name="connsiteY3" fmla="*/ 1441174 h 4790661"/>
                <a:gd name="connsiteX4" fmla="*/ 3130826 w 3727174"/>
                <a:gd name="connsiteY4" fmla="*/ 1659835 h 4790661"/>
                <a:gd name="connsiteX5" fmla="*/ 3727174 w 3727174"/>
                <a:gd name="connsiteY5" fmla="*/ 4790661 h 4790661"/>
                <a:gd name="connsiteX6" fmla="*/ 467139 w 3727174"/>
                <a:gd name="connsiteY6" fmla="*/ 4770783 h 4790661"/>
                <a:gd name="connsiteX7" fmla="*/ 1699592 w 3727174"/>
                <a:gd name="connsiteY7" fmla="*/ 1610139 h 4790661"/>
                <a:gd name="connsiteX8" fmla="*/ 0 w 3727174"/>
                <a:gd name="connsiteY8" fmla="*/ 198783 h 4790661"/>
                <a:gd name="connsiteX9" fmla="*/ 168966 w 3727174"/>
                <a:gd name="connsiteY9" fmla="*/ 0 h 4790661"/>
                <a:gd name="connsiteX10" fmla="*/ 1977887 w 3727174"/>
                <a:gd name="connsiteY10" fmla="*/ 914400 h 4790661"/>
                <a:gd name="connsiteX0" fmla="*/ 1977887 w 5605670"/>
                <a:gd name="connsiteY0" fmla="*/ 914400 h 4790661"/>
                <a:gd name="connsiteX1" fmla="*/ 2574235 w 5605670"/>
                <a:gd name="connsiteY1" fmla="*/ 1143000 h 4790661"/>
                <a:gd name="connsiteX2" fmla="*/ 3001618 w 5605670"/>
                <a:gd name="connsiteY2" fmla="*/ 954157 h 4790661"/>
                <a:gd name="connsiteX3" fmla="*/ 5605670 w 5605670"/>
                <a:gd name="connsiteY3" fmla="*/ 198783 h 4790661"/>
                <a:gd name="connsiteX4" fmla="*/ 3130826 w 5605670"/>
                <a:gd name="connsiteY4" fmla="*/ 1659835 h 4790661"/>
                <a:gd name="connsiteX5" fmla="*/ 3727174 w 5605670"/>
                <a:gd name="connsiteY5" fmla="*/ 4790661 h 4790661"/>
                <a:gd name="connsiteX6" fmla="*/ 467139 w 5605670"/>
                <a:gd name="connsiteY6" fmla="*/ 4770783 h 4790661"/>
                <a:gd name="connsiteX7" fmla="*/ 1699592 w 5605670"/>
                <a:gd name="connsiteY7" fmla="*/ 1610139 h 4790661"/>
                <a:gd name="connsiteX8" fmla="*/ 0 w 5605670"/>
                <a:gd name="connsiteY8" fmla="*/ 198783 h 4790661"/>
                <a:gd name="connsiteX9" fmla="*/ 168966 w 5605670"/>
                <a:gd name="connsiteY9" fmla="*/ 0 h 4790661"/>
                <a:gd name="connsiteX10" fmla="*/ 1977887 w 5605670"/>
                <a:gd name="connsiteY10" fmla="*/ 914400 h 4790661"/>
                <a:gd name="connsiteX0" fmla="*/ 1977887 w 5605670"/>
                <a:gd name="connsiteY0" fmla="*/ 914400 h 4790661"/>
                <a:gd name="connsiteX1" fmla="*/ 2574235 w 5605670"/>
                <a:gd name="connsiteY1" fmla="*/ 1143000 h 4790661"/>
                <a:gd name="connsiteX2" fmla="*/ 3001618 w 5605670"/>
                <a:gd name="connsiteY2" fmla="*/ 954157 h 4790661"/>
                <a:gd name="connsiteX3" fmla="*/ 4263887 w 5605670"/>
                <a:gd name="connsiteY3" fmla="*/ 576470 h 4790661"/>
                <a:gd name="connsiteX4" fmla="*/ 5605670 w 5605670"/>
                <a:gd name="connsiteY4" fmla="*/ 198783 h 4790661"/>
                <a:gd name="connsiteX5" fmla="*/ 3130826 w 5605670"/>
                <a:gd name="connsiteY5" fmla="*/ 1659835 h 4790661"/>
                <a:gd name="connsiteX6" fmla="*/ 3727174 w 5605670"/>
                <a:gd name="connsiteY6" fmla="*/ 4790661 h 4790661"/>
                <a:gd name="connsiteX7" fmla="*/ 467139 w 5605670"/>
                <a:gd name="connsiteY7" fmla="*/ 4770783 h 4790661"/>
                <a:gd name="connsiteX8" fmla="*/ 1699592 w 5605670"/>
                <a:gd name="connsiteY8" fmla="*/ 1610139 h 4790661"/>
                <a:gd name="connsiteX9" fmla="*/ 0 w 5605670"/>
                <a:gd name="connsiteY9" fmla="*/ 198783 h 4790661"/>
                <a:gd name="connsiteX10" fmla="*/ 168966 w 5605670"/>
                <a:gd name="connsiteY10" fmla="*/ 0 h 4790661"/>
                <a:gd name="connsiteX11" fmla="*/ 1977887 w 5605670"/>
                <a:gd name="connsiteY11" fmla="*/ 914400 h 4790661"/>
                <a:gd name="connsiteX0" fmla="*/ 1977887 w 5605670"/>
                <a:gd name="connsiteY0" fmla="*/ 914400 h 4790661"/>
                <a:gd name="connsiteX1" fmla="*/ 2574235 w 5605670"/>
                <a:gd name="connsiteY1" fmla="*/ 1143000 h 4790661"/>
                <a:gd name="connsiteX2" fmla="*/ 3001618 w 5605670"/>
                <a:gd name="connsiteY2" fmla="*/ 954157 h 4790661"/>
                <a:gd name="connsiteX3" fmla="*/ 5208105 w 5605670"/>
                <a:gd name="connsiteY3" fmla="*/ 109330 h 4790661"/>
                <a:gd name="connsiteX4" fmla="*/ 5605670 w 5605670"/>
                <a:gd name="connsiteY4" fmla="*/ 198783 h 4790661"/>
                <a:gd name="connsiteX5" fmla="*/ 3130826 w 5605670"/>
                <a:gd name="connsiteY5" fmla="*/ 1659835 h 4790661"/>
                <a:gd name="connsiteX6" fmla="*/ 3727174 w 5605670"/>
                <a:gd name="connsiteY6" fmla="*/ 4790661 h 4790661"/>
                <a:gd name="connsiteX7" fmla="*/ 467139 w 5605670"/>
                <a:gd name="connsiteY7" fmla="*/ 4770783 h 4790661"/>
                <a:gd name="connsiteX8" fmla="*/ 1699592 w 5605670"/>
                <a:gd name="connsiteY8" fmla="*/ 1610139 h 4790661"/>
                <a:gd name="connsiteX9" fmla="*/ 0 w 5605670"/>
                <a:gd name="connsiteY9" fmla="*/ 198783 h 4790661"/>
                <a:gd name="connsiteX10" fmla="*/ 168966 w 5605670"/>
                <a:gd name="connsiteY10" fmla="*/ 0 h 4790661"/>
                <a:gd name="connsiteX11" fmla="*/ 1977887 w 5605670"/>
                <a:gd name="connsiteY11" fmla="*/ 914400 h 4790661"/>
                <a:gd name="connsiteX0" fmla="*/ 1977887 w 5605670"/>
                <a:gd name="connsiteY0" fmla="*/ 914400 h 4790661"/>
                <a:gd name="connsiteX1" fmla="*/ 2574235 w 5605670"/>
                <a:gd name="connsiteY1" fmla="*/ 1143000 h 4790661"/>
                <a:gd name="connsiteX2" fmla="*/ 5208105 w 5605670"/>
                <a:gd name="connsiteY2" fmla="*/ 109330 h 4790661"/>
                <a:gd name="connsiteX3" fmla="*/ 5605670 w 5605670"/>
                <a:gd name="connsiteY3" fmla="*/ 198783 h 4790661"/>
                <a:gd name="connsiteX4" fmla="*/ 3130826 w 5605670"/>
                <a:gd name="connsiteY4" fmla="*/ 1659835 h 4790661"/>
                <a:gd name="connsiteX5" fmla="*/ 3727174 w 5605670"/>
                <a:gd name="connsiteY5" fmla="*/ 4790661 h 4790661"/>
                <a:gd name="connsiteX6" fmla="*/ 467139 w 5605670"/>
                <a:gd name="connsiteY6" fmla="*/ 4770783 h 4790661"/>
                <a:gd name="connsiteX7" fmla="*/ 1699592 w 5605670"/>
                <a:gd name="connsiteY7" fmla="*/ 1610139 h 4790661"/>
                <a:gd name="connsiteX8" fmla="*/ 0 w 5605670"/>
                <a:gd name="connsiteY8" fmla="*/ 198783 h 4790661"/>
                <a:gd name="connsiteX9" fmla="*/ 168966 w 5605670"/>
                <a:gd name="connsiteY9" fmla="*/ 0 h 4790661"/>
                <a:gd name="connsiteX10" fmla="*/ 1977887 w 5605670"/>
                <a:gd name="connsiteY10" fmla="*/ 914400 h 4790661"/>
                <a:gd name="connsiteX0" fmla="*/ 168966 w 5605670"/>
                <a:gd name="connsiteY0" fmla="*/ 0 h 4790661"/>
                <a:gd name="connsiteX1" fmla="*/ 2574235 w 5605670"/>
                <a:gd name="connsiteY1" fmla="*/ 1143000 h 4790661"/>
                <a:gd name="connsiteX2" fmla="*/ 5208105 w 5605670"/>
                <a:gd name="connsiteY2" fmla="*/ 109330 h 4790661"/>
                <a:gd name="connsiteX3" fmla="*/ 5605670 w 5605670"/>
                <a:gd name="connsiteY3" fmla="*/ 198783 h 4790661"/>
                <a:gd name="connsiteX4" fmla="*/ 3130826 w 5605670"/>
                <a:gd name="connsiteY4" fmla="*/ 1659835 h 4790661"/>
                <a:gd name="connsiteX5" fmla="*/ 3727174 w 5605670"/>
                <a:gd name="connsiteY5" fmla="*/ 4790661 h 4790661"/>
                <a:gd name="connsiteX6" fmla="*/ 467139 w 5605670"/>
                <a:gd name="connsiteY6" fmla="*/ 4770783 h 4790661"/>
                <a:gd name="connsiteX7" fmla="*/ 1699592 w 5605670"/>
                <a:gd name="connsiteY7" fmla="*/ 1610139 h 4790661"/>
                <a:gd name="connsiteX8" fmla="*/ 0 w 5605670"/>
                <a:gd name="connsiteY8" fmla="*/ 198783 h 4790661"/>
                <a:gd name="connsiteX9" fmla="*/ 168966 w 5605670"/>
                <a:gd name="connsiteY9" fmla="*/ 0 h 4790661"/>
                <a:gd name="connsiteX0" fmla="*/ 168966 w 5605670"/>
                <a:gd name="connsiteY0" fmla="*/ 0 h 4790661"/>
                <a:gd name="connsiteX1" fmla="*/ 2574235 w 5605670"/>
                <a:gd name="connsiteY1" fmla="*/ 1143000 h 4790661"/>
                <a:gd name="connsiteX2" fmla="*/ 5208105 w 5605670"/>
                <a:gd name="connsiteY2" fmla="*/ 109330 h 4790661"/>
                <a:gd name="connsiteX3" fmla="*/ 5605670 w 5605670"/>
                <a:gd name="connsiteY3" fmla="*/ 198783 h 4790661"/>
                <a:gd name="connsiteX4" fmla="*/ 3130826 w 5605670"/>
                <a:gd name="connsiteY4" fmla="*/ 1659835 h 4790661"/>
                <a:gd name="connsiteX5" fmla="*/ 3727174 w 5605670"/>
                <a:gd name="connsiteY5" fmla="*/ 4790661 h 4790661"/>
                <a:gd name="connsiteX6" fmla="*/ 543339 w 5605670"/>
                <a:gd name="connsiteY6" fmla="*/ 4596611 h 4790661"/>
                <a:gd name="connsiteX7" fmla="*/ 1699592 w 5605670"/>
                <a:gd name="connsiteY7" fmla="*/ 1610139 h 4790661"/>
                <a:gd name="connsiteX8" fmla="*/ 0 w 5605670"/>
                <a:gd name="connsiteY8" fmla="*/ 198783 h 4790661"/>
                <a:gd name="connsiteX9" fmla="*/ 168966 w 5605670"/>
                <a:gd name="connsiteY9" fmla="*/ 0 h 4790661"/>
                <a:gd name="connsiteX0" fmla="*/ 168966 w 5605670"/>
                <a:gd name="connsiteY0" fmla="*/ 0 h 4790661"/>
                <a:gd name="connsiteX1" fmla="*/ 2574235 w 5605670"/>
                <a:gd name="connsiteY1" fmla="*/ 1143000 h 4790661"/>
                <a:gd name="connsiteX2" fmla="*/ 5208105 w 5605670"/>
                <a:gd name="connsiteY2" fmla="*/ 109330 h 4790661"/>
                <a:gd name="connsiteX3" fmla="*/ 5605670 w 5605670"/>
                <a:gd name="connsiteY3" fmla="*/ 198783 h 4790661"/>
                <a:gd name="connsiteX4" fmla="*/ 3130826 w 5605670"/>
                <a:gd name="connsiteY4" fmla="*/ 1659835 h 4790661"/>
                <a:gd name="connsiteX5" fmla="*/ 3727174 w 5605670"/>
                <a:gd name="connsiteY5" fmla="*/ 4790661 h 4790661"/>
                <a:gd name="connsiteX6" fmla="*/ 510682 w 5605670"/>
                <a:gd name="connsiteY6" fmla="*/ 4694583 h 4790661"/>
                <a:gd name="connsiteX7" fmla="*/ 1699592 w 5605670"/>
                <a:gd name="connsiteY7" fmla="*/ 1610139 h 4790661"/>
                <a:gd name="connsiteX8" fmla="*/ 0 w 5605670"/>
                <a:gd name="connsiteY8" fmla="*/ 198783 h 4790661"/>
                <a:gd name="connsiteX9" fmla="*/ 168966 w 5605670"/>
                <a:gd name="connsiteY9" fmla="*/ 0 h 4790661"/>
                <a:gd name="connsiteX0" fmla="*/ 168966 w 5605670"/>
                <a:gd name="connsiteY0" fmla="*/ 0 h 4694583"/>
                <a:gd name="connsiteX1" fmla="*/ 2574235 w 5605670"/>
                <a:gd name="connsiteY1" fmla="*/ 1143000 h 4694583"/>
                <a:gd name="connsiteX2" fmla="*/ 5208105 w 5605670"/>
                <a:gd name="connsiteY2" fmla="*/ 109330 h 4694583"/>
                <a:gd name="connsiteX3" fmla="*/ 5605670 w 5605670"/>
                <a:gd name="connsiteY3" fmla="*/ 198783 h 4694583"/>
                <a:gd name="connsiteX4" fmla="*/ 3130826 w 5605670"/>
                <a:gd name="connsiteY4" fmla="*/ 1659835 h 4694583"/>
                <a:gd name="connsiteX5" fmla="*/ 3694517 w 5605670"/>
                <a:gd name="connsiteY5" fmla="*/ 4649147 h 4694583"/>
                <a:gd name="connsiteX6" fmla="*/ 510682 w 5605670"/>
                <a:gd name="connsiteY6" fmla="*/ 4694583 h 4694583"/>
                <a:gd name="connsiteX7" fmla="*/ 1699592 w 5605670"/>
                <a:gd name="connsiteY7" fmla="*/ 1610139 h 4694583"/>
                <a:gd name="connsiteX8" fmla="*/ 0 w 5605670"/>
                <a:gd name="connsiteY8" fmla="*/ 198783 h 4694583"/>
                <a:gd name="connsiteX9" fmla="*/ 168966 w 5605670"/>
                <a:gd name="connsiteY9" fmla="*/ 0 h 4694583"/>
                <a:gd name="connsiteX0" fmla="*/ 168966 w 5605670"/>
                <a:gd name="connsiteY0" fmla="*/ 0 h 4649147"/>
                <a:gd name="connsiteX1" fmla="*/ 2574235 w 5605670"/>
                <a:gd name="connsiteY1" fmla="*/ 1143000 h 4649147"/>
                <a:gd name="connsiteX2" fmla="*/ 5208105 w 5605670"/>
                <a:gd name="connsiteY2" fmla="*/ 109330 h 4649147"/>
                <a:gd name="connsiteX3" fmla="*/ 5605670 w 5605670"/>
                <a:gd name="connsiteY3" fmla="*/ 198783 h 4649147"/>
                <a:gd name="connsiteX4" fmla="*/ 3130826 w 5605670"/>
                <a:gd name="connsiteY4" fmla="*/ 1659835 h 4649147"/>
                <a:gd name="connsiteX5" fmla="*/ 3694517 w 5605670"/>
                <a:gd name="connsiteY5" fmla="*/ 4649147 h 4649147"/>
                <a:gd name="connsiteX6" fmla="*/ 543340 w 5605670"/>
                <a:gd name="connsiteY6" fmla="*/ 4629269 h 4649147"/>
                <a:gd name="connsiteX7" fmla="*/ 1699592 w 5605670"/>
                <a:gd name="connsiteY7" fmla="*/ 1610139 h 4649147"/>
                <a:gd name="connsiteX8" fmla="*/ 0 w 5605670"/>
                <a:gd name="connsiteY8" fmla="*/ 198783 h 4649147"/>
                <a:gd name="connsiteX9" fmla="*/ 168966 w 5605670"/>
                <a:gd name="connsiteY9" fmla="*/ 0 h 4649147"/>
                <a:gd name="connsiteX0" fmla="*/ 168966 w 5605670"/>
                <a:gd name="connsiteY0" fmla="*/ 0 h 4661926"/>
                <a:gd name="connsiteX1" fmla="*/ 2574235 w 5605670"/>
                <a:gd name="connsiteY1" fmla="*/ 1143000 h 4661926"/>
                <a:gd name="connsiteX2" fmla="*/ 5208105 w 5605670"/>
                <a:gd name="connsiteY2" fmla="*/ 109330 h 4661926"/>
                <a:gd name="connsiteX3" fmla="*/ 5605670 w 5605670"/>
                <a:gd name="connsiteY3" fmla="*/ 198783 h 4661926"/>
                <a:gd name="connsiteX4" fmla="*/ 3130826 w 5605670"/>
                <a:gd name="connsiteY4" fmla="*/ 1659835 h 4661926"/>
                <a:gd name="connsiteX5" fmla="*/ 3694517 w 5605670"/>
                <a:gd name="connsiteY5" fmla="*/ 4649147 h 4661926"/>
                <a:gd name="connsiteX6" fmla="*/ 543340 w 5605670"/>
                <a:gd name="connsiteY6" fmla="*/ 4661926 h 4661926"/>
                <a:gd name="connsiteX7" fmla="*/ 1699592 w 5605670"/>
                <a:gd name="connsiteY7" fmla="*/ 1610139 h 4661926"/>
                <a:gd name="connsiteX8" fmla="*/ 0 w 5605670"/>
                <a:gd name="connsiteY8" fmla="*/ 198783 h 4661926"/>
                <a:gd name="connsiteX9" fmla="*/ 168966 w 5605670"/>
                <a:gd name="connsiteY9" fmla="*/ 0 h 4661926"/>
                <a:gd name="connsiteX0" fmla="*/ 168966 w 5605670"/>
                <a:gd name="connsiteY0" fmla="*/ 0 h 4661926"/>
                <a:gd name="connsiteX1" fmla="*/ 2574235 w 5605670"/>
                <a:gd name="connsiteY1" fmla="*/ 1143000 h 4661926"/>
                <a:gd name="connsiteX2" fmla="*/ 5208105 w 5605670"/>
                <a:gd name="connsiteY2" fmla="*/ 109330 h 4661926"/>
                <a:gd name="connsiteX3" fmla="*/ 5605670 w 5605670"/>
                <a:gd name="connsiteY3" fmla="*/ 198783 h 4661926"/>
                <a:gd name="connsiteX4" fmla="*/ 3130826 w 5605670"/>
                <a:gd name="connsiteY4" fmla="*/ 1659835 h 4661926"/>
                <a:gd name="connsiteX5" fmla="*/ 3694517 w 5605670"/>
                <a:gd name="connsiteY5" fmla="*/ 4649147 h 4661926"/>
                <a:gd name="connsiteX6" fmla="*/ 543340 w 5605670"/>
                <a:gd name="connsiteY6" fmla="*/ 4661926 h 4661926"/>
                <a:gd name="connsiteX7" fmla="*/ 1699592 w 5605670"/>
                <a:gd name="connsiteY7" fmla="*/ 1610139 h 4661926"/>
                <a:gd name="connsiteX8" fmla="*/ 0 w 5605670"/>
                <a:gd name="connsiteY8" fmla="*/ 198783 h 4661926"/>
                <a:gd name="connsiteX9" fmla="*/ 168966 w 5605670"/>
                <a:gd name="connsiteY9" fmla="*/ 0 h 4661926"/>
                <a:gd name="connsiteX0" fmla="*/ 168966 w 5605670"/>
                <a:gd name="connsiteY0" fmla="*/ 0 h 4661926"/>
                <a:gd name="connsiteX1" fmla="*/ 2574235 w 5605670"/>
                <a:gd name="connsiteY1" fmla="*/ 1143000 h 4661926"/>
                <a:gd name="connsiteX2" fmla="*/ 5208105 w 5605670"/>
                <a:gd name="connsiteY2" fmla="*/ 109330 h 4661926"/>
                <a:gd name="connsiteX3" fmla="*/ 5605670 w 5605670"/>
                <a:gd name="connsiteY3" fmla="*/ 198783 h 4661926"/>
                <a:gd name="connsiteX4" fmla="*/ 3130826 w 5605670"/>
                <a:gd name="connsiteY4" fmla="*/ 1659835 h 4661926"/>
                <a:gd name="connsiteX5" fmla="*/ 3694517 w 5605670"/>
                <a:gd name="connsiteY5" fmla="*/ 4649147 h 4661926"/>
                <a:gd name="connsiteX6" fmla="*/ 543340 w 5605670"/>
                <a:gd name="connsiteY6" fmla="*/ 4661926 h 4661926"/>
                <a:gd name="connsiteX7" fmla="*/ 1699592 w 5605670"/>
                <a:gd name="connsiteY7" fmla="*/ 1610139 h 4661926"/>
                <a:gd name="connsiteX8" fmla="*/ 0 w 5605670"/>
                <a:gd name="connsiteY8" fmla="*/ 198783 h 4661926"/>
                <a:gd name="connsiteX9" fmla="*/ 168966 w 5605670"/>
                <a:gd name="connsiteY9" fmla="*/ 0 h 4661926"/>
                <a:gd name="connsiteX0" fmla="*/ 168966 w 5605670"/>
                <a:gd name="connsiteY0" fmla="*/ 0 h 4661926"/>
                <a:gd name="connsiteX1" fmla="*/ 2574235 w 5605670"/>
                <a:gd name="connsiteY1" fmla="*/ 1143000 h 4661926"/>
                <a:gd name="connsiteX2" fmla="*/ 5208105 w 5605670"/>
                <a:gd name="connsiteY2" fmla="*/ 109330 h 4661926"/>
                <a:gd name="connsiteX3" fmla="*/ 5605670 w 5605670"/>
                <a:gd name="connsiteY3" fmla="*/ 198783 h 4661926"/>
                <a:gd name="connsiteX4" fmla="*/ 3130826 w 5605670"/>
                <a:gd name="connsiteY4" fmla="*/ 1659835 h 4661926"/>
                <a:gd name="connsiteX5" fmla="*/ 3694517 w 5605670"/>
                <a:gd name="connsiteY5" fmla="*/ 4649147 h 4661926"/>
                <a:gd name="connsiteX6" fmla="*/ 543340 w 5605670"/>
                <a:gd name="connsiteY6" fmla="*/ 4661926 h 4661926"/>
                <a:gd name="connsiteX7" fmla="*/ 1699592 w 5605670"/>
                <a:gd name="connsiteY7" fmla="*/ 1610139 h 4661926"/>
                <a:gd name="connsiteX8" fmla="*/ 0 w 5605670"/>
                <a:gd name="connsiteY8" fmla="*/ 198783 h 4661926"/>
                <a:gd name="connsiteX9" fmla="*/ 168966 w 5605670"/>
                <a:gd name="connsiteY9" fmla="*/ 0 h 4661926"/>
                <a:gd name="connsiteX0" fmla="*/ 168966 w 5605670"/>
                <a:gd name="connsiteY0" fmla="*/ 0 h 4661926"/>
                <a:gd name="connsiteX1" fmla="*/ 2574235 w 5605670"/>
                <a:gd name="connsiteY1" fmla="*/ 1143000 h 4661926"/>
                <a:gd name="connsiteX2" fmla="*/ 5208105 w 5605670"/>
                <a:gd name="connsiteY2" fmla="*/ 109330 h 4661926"/>
                <a:gd name="connsiteX3" fmla="*/ 5605670 w 5605670"/>
                <a:gd name="connsiteY3" fmla="*/ 198783 h 4661926"/>
                <a:gd name="connsiteX4" fmla="*/ 3130826 w 5605670"/>
                <a:gd name="connsiteY4" fmla="*/ 1659835 h 4661926"/>
                <a:gd name="connsiteX5" fmla="*/ 3694517 w 5605670"/>
                <a:gd name="connsiteY5" fmla="*/ 4649147 h 4661926"/>
                <a:gd name="connsiteX6" fmla="*/ 543340 w 5605670"/>
                <a:gd name="connsiteY6" fmla="*/ 4661926 h 4661926"/>
                <a:gd name="connsiteX7" fmla="*/ 1699592 w 5605670"/>
                <a:gd name="connsiteY7" fmla="*/ 1610139 h 4661926"/>
                <a:gd name="connsiteX8" fmla="*/ 0 w 5605670"/>
                <a:gd name="connsiteY8" fmla="*/ 198783 h 4661926"/>
                <a:gd name="connsiteX9" fmla="*/ 168966 w 5605670"/>
                <a:gd name="connsiteY9" fmla="*/ 0 h 4661926"/>
                <a:gd name="connsiteX0" fmla="*/ 168966 w 6194249"/>
                <a:gd name="connsiteY0" fmla="*/ 0 h 4661926"/>
                <a:gd name="connsiteX1" fmla="*/ 2574235 w 6194249"/>
                <a:gd name="connsiteY1" fmla="*/ 1143000 h 4661926"/>
                <a:gd name="connsiteX2" fmla="*/ 5208105 w 6194249"/>
                <a:gd name="connsiteY2" fmla="*/ 109330 h 4661926"/>
                <a:gd name="connsiteX3" fmla="*/ 6194249 w 6194249"/>
                <a:gd name="connsiteY3" fmla="*/ 303886 h 4661926"/>
                <a:gd name="connsiteX4" fmla="*/ 3130826 w 6194249"/>
                <a:gd name="connsiteY4" fmla="*/ 1659835 h 4661926"/>
                <a:gd name="connsiteX5" fmla="*/ 3694517 w 6194249"/>
                <a:gd name="connsiteY5" fmla="*/ 4649147 h 4661926"/>
                <a:gd name="connsiteX6" fmla="*/ 543340 w 6194249"/>
                <a:gd name="connsiteY6" fmla="*/ 4661926 h 4661926"/>
                <a:gd name="connsiteX7" fmla="*/ 1699592 w 6194249"/>
                <a:gd name="connsiteY7" fmla="*/ 1610139 h 4661926"/>
                <a:gd name="connsiteX8" fmla="*/ 0 w 6194249"/>
                <a:gd name="connsiteY8" fmla="*/ 198783 h 4661926"/>
                <a:gd name="connsiteX9" fmla="*/ 168966 w 6194249"/>
                <a:gd name="connsiteY9" fmla="*/ 0 h 4661926"/>
                <a:gd name="connsiteX0" fmla="*/ 168966 w 6194249"/>
                <a:gd name="connsiteY0" fmla="*/ 0 h 4661926"/>
                <a:gd name="connsiteX1" fmla="*/ 2574235 w 6194249"/>
                <a:gd name="connsiteY1" fmla="*/ 1143000 h 4661926"/>
                <a:gd name="connsiteX2" fmla="*/ 5208105 w 6194249"/>
                <a:gd name="connsiteY2" fmla="*/ 109330 h 4661926"/>
                <a:gd name="connsiteX3" fmla="*/ 6194249 w 6194249"/>
                <a:gd name="connsiteY3" fmla="*/ 303886 h 4661926"/>
                <a:gd name="connsiteX4" fmla="*/ 3130826 w 6194249"/>
                <a:gd name="connsiteY4" fmla="*/ 1659835 h 4661926"/>
                <a:gd name="connsiteX5" fmla="*/ 3694517 w 6194249"/>
                <a:gd name="connsiteY5" fmla="*/ 4649147 h 4661926"/>
                <a:gd name="connsiteX6" fmla="*/ 543340 w 6194249"/>
                <a:gd name="connsiteY6" fmla="*/ 4661926 h 4661926"/>
                <a:gd name="connsiteX7" fmla="*/ 1699592 w 6194249"/>
                <a:gd name="connsiteY7" fmla="*/ 1610139 h 4661926"/>
                <a:gd name="connsiteX8" fmla="*/ 0 w 6194249"/>
                <a:gd name="connsiteY8" fmla="*/ 198783 h 4661926"/>
                <a:gd name="connsiteX9" fmla="*/ 168966 w 6194249"/>
                <a:gd name="connsiteY9" fmla="*/ 0 h 4661926"/>
                <a:gd name="connsiteX0" fmla="*/ 168966 w 6194249"/>
                <a:gd name="connsiteY0" fmla="*/ 0 h 4661926"/>
                <a:gd name="connsiteX1" fmla="*/ 2574235 w 6194249"/>
                <a:gd name="connsiteY1" fmla="*/ 1143000 h 4661926"/>
                <a:gd name="connsiteX2" fmla="*/ 5208105 w 6194249"/>
                <a:gd name="connsiteY2" fmla="*/ 109330 h 4661926"/>
                <a:gd name="connsiteX3" fmla="*/ 6194249 w 6194249"/>
                <a:gd name="connsiteY3" fmla="*/ 303886 h 4661926"/>
                <a:gd name="connsiteX4" fmla="*/ 3130826 w 6194249"/>
                <a:gd name="connsiteY4" fmla="*/ 1659835 h 4661926"/>
                <a:gd name="connsiteX5" fmla="*/ 3694517 w 6194249"/>
                <a:gd name="connsiteY5" fmla="*/ 4649147 h 4661926"/>
                <a:gd name="connsiteX6" fmla="*/ 543340 w 6194249"/>
                <a:gd name="connsiteY6" fmla="*/ 4661926 h 4661926"/>
                <a:gd name="connsiteX7" fmla="*/ 1699592 w 6194249"/>
                <a:gd name="connsiteY7" fmla="*/ 1610139 h 4661926"/>
                <a:gd name="connsiteX8" fmla="*/ 0 w 6194249"/>
                <a:gd name="connsiteY8" fmla="*/ 198783 h 4661926"/>
                <a:gd name="connsiteX9" fmla="*/ 168966 w 6194249"/>
                <a:gd name="connsiteY9" fmla="*/ 0 h 4661926"/>
                <a:gd name="connsiteX0" fmla="*/ 168966 w 6194249"/>
                <a:gd name="connsiteY0" fmla="*/ 0 h 4661926"/>
                <a:gd name="connsiteX1" fmla="*/ 2574235 w 6194249"/>
                <a:gd name="connsiteY1" fmla="*/ 1143000 h 4661926"/>
                <a:gd name="connsiteX2" fmla="*/ 5208105 w 6194249"/>
                <a:gd name="connsiteY2" fmla="*/ 109330 h 4661926"/>
                <a:gd name="connsiteX3" fmla="*/ 6194249 w 6194249"/>
                <a:gd name="connsiteY3" fmla="*/ 303886 h 4661926"/>
                <a:gd name="connsiteX4" fmla="*/ 3130826 w 6194249"/>
                <a:gd name="connsiteY4" fmla="*/ 1659835 h 4661926"/>
                <a:gd name="connsiteX5" fmla="*/ 3694517 w 6194249"/>
                <a:gd name="connsiteY5" fmla="*/ 4649147 h 4661926"/>
                <a:gd name="connsiteX6" fmla="*/ 543340 w 6194249"/>
                <a:gd name="connsiteY6" fmla="*/ 4661926 h 4661926"/>
                <a:gd name="connsiteX7" fmla="*/ 1699592 w 6194249"/>
                <a:gd name="connsiteY7" fmla="*/ 1610139 h 4661926"/>
                <a:gd name="connsiteX8" fmla="*/ 0 w 6194249"/>
                <a:gd name="connsiteY8" fmla="*/ 198783 h 4661926"/>
                <a:gd name="connsiteX9" fmla="*/ 168966 w 6194249"/>
                <a:gd name="connsiteY9" fmla="*/ 0 h 4661926"/>
                <a:gd name="connsiteX0" fmla="*/ 841628 w 6194249"/>
                <a:gd name="connsiteY0" fmla="*/ 142919 h 4552596"/>
                <a:gd name="connsiteX1" fmla="*/ 2574235 w 6194249"/>
                <a:gd name="connsiteY1" fmla="*/ 1033670 h 4552596"/>
                <a:gd name="connsiteX2" fmla="*/ 5208105 w 6194249"/>
                <a:gd name="connsiteY2" fmla="*/ 0 h 4552596"/>
                <a:gd name="connsiteX3" fmla="*/ 6194249 w 6194249"/>
                <a:gd name="connsiteY3" fmla="*/ 194556 h 4552596"/>
                <a:gd name="connsiteX4" fmla="*/ 3130826 w 6194249"/>
                <a:gd name="connsiteY4" fmla="*/ 1550505 h 4552596"/>
                <a:gd name="connsiteX5" fmla="*/ 3694517 w 6194249"/>
                <a:gd name="connsiteY5" fmla="*/ 4539817 h 4552596"/>
                <a:gd name="connsiteX6" fmla="*/ 543340 w 6194249"/>
                <a:gd name="connsiteY6" fmla="*/ 4552596 h 4552596"/>
                <a:gd name="connsiteX7" fmla="*/ 1699592 w 6194249"/>
                <a:gd name="connsiteY7" fmla="*/ 1500809 h 4552596"/>
                <a:gd name="connsiteX8" fmla="*/ 0 w 6194249"/>
                <a:gd name="connsiteY8" fmla="*/ 89453 h 4552596"/>
                <a:gd name="connsiteX9" fmla="*/ 841628 w 6194249"/>
                <a:gd name="connsiteY9" fmla="*/ 142919 h 4552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94249" h="4552596">
                  <a:moveTo>
                    <a:pt x="841628" y="142919"/>
                  </a:moveTo>
                  <a:cubicBezTo>
                    <a:pt x="1643384" y="523919"/>
                    <a:pt x="2182382" y="505525"/>
                    <a:pt x="2574235" y="1033670"/>
                  </a:cubicBezTo>
                  <a:cubicBezTo>
                    <a:pt x="3157902" y="394824"/>
                    <a:pt x="4330148" y="344557"/>
                    <a:pt x="5208105" y="0"/>
                  </a:cubicBezTo>
                  <a:lnTo>
                    <a:pt x="6194249" y="194556"/>
                  </a:lnTo>
                  <a:cubicBezTo>
                    <a:pt x="5658850" y="368890"/>
                    <a:pt x="3547448" y="826295"/>
                    <a:pt x="3130826" y="1550505"/>
                  </a:cubicBezTo>
                  <a:cubicBezTo>
                    <a:pt x="2714204" y="2274715"/>
                    <a:pt x="3495145" y="4018448"/>
                    <a:pt x="3694517" y="4539817"/>
                  </a:cubicBezTo>
                  <a:lnTo>
                    <a:pt x="543340" y="4552596"/>
                  </a:lnTo>
                  <a:cubicBezTo>
                    <a:pt x="830962" y="3909461"/>
                    <a:pt x="1790149" y="2244666"/>
                    <a:pt x="1699592" y="1500809"/>
                  </a:cubicBezTo>
                  <a:cubicBezTo>
                    <a:pt x="1609035" y="756952"/>
                    <a:pt x="255104" y="357810"/>
                    <a:pt x="0" y="89453"/>
                  </a:cubicBezTo>
                  <a:lnTo>
                    <a:pt x="841628" y="14291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tint val="66000"/>
                    <a:satMod val="160000"/>
                    <a:lumMod val="45000"/>
                  </a:schemeClr>
                </a:gs>
                <a:gs pos="47000">
                  <a:schemeClr val="tx1">
                    <a:tint val="44500"/>
                    <a:satMod val="160000"/>
                  </a:schemeClr>
                </a:gs>
                <a:gs pos="100000">
                  <a:schemeClr val="tx1">
                    <a:tint val="23500"/>
                    <a:satMod val="160000"/>
                    <a:lumMod val="0"/>
                    <a:lumOff val="10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59" name="Rectangle 14"/>
            <p:cNvSpPr/>
            <p:nvPr/>
          </p:nvSpPr>
          <p:spPr bwMode="auto">
            <a:xfrm>
              <a:off x="3706321" y="5556815"/>
              <a:ext cx="511197" cy="992430"/>
            </a:xfrm>
            <a:custGeom>
              <a:avLst/>
              <a:gdLst>
                <a:gd name="connsiteX0" fmla="*/ 0 w 316644"/>
                <a:gd name="connsiteY0" fmla="*/ 0 h 978308"/>
                <a:gd name="connsiteX1" fmla="*/ 316644 w 316644"/>
                <a:gd name="connsiteY1" fmla="*/ 0 h 978308"/>
                <a:gd name="connsiteX2" fmla="*/ 316644 w 316644"/>
                <a:gd name="connsiteY2" fmla="*/ 978308 h 978308"/>
                <a:gd name="connsiteX3" fmla="*/ 0 w 316644"/>
                <a:gd name="connsiteY3" fmla="*/ 978308 h 978308"/>
                <a:gd name="connsiteX4" fmla="*/ 0 w 316644"/>
                <a:gd name="connsiteY4" fmla="*/ 0 h 978308"/>
                <a:gd name="connsiteX0" fmla="*/ 87085 w 316644"/>
                <a:gd name="connsiteY0" fmla="*/ 0 h 989194"/>
                <a:gd name="connsiteX1" fmla="*/ 316644 w 316644"/>
                <a:gd name="connsiteY1" fmla="*/ 10886 h 989194"/>
                <a:gd name="connsiteX2" fmla="*/ 316644 w 316644"/>
                <a:gd name="connsiteY2" fmla="*/ 989194 h 989194"/>
                <a:gd name="connsiteX3" fmla="*/ 0 w 316644"/>
                <a:gd name="connsiteY3" fmla="*/ 989194 h 989194"/>
                <a:gd name="connsiteX4" fmla="*/ 87085 w 316644"/>
                <a:gd name="connsiteY4" fmla="*/ 0 h 989194"/>
                <a:gd name="connsiteX0" fmla="*/ 87085 w 316644"/>
                <a:gd name="connsiteY0" fmla="*/ 0 h 989194"/>
                <a:gd name="connsiteX1" fmla="*/ 207786 w 316644"/>
                <a:gd name="connsiteY1" fmla="*/ 10886 h 989194"/>
                <a:gd name="connsiteX2" fmla="*/ 316644 w 316644"/>
                <a:gd name="connsiteY2" fmla="*/ 989194 h 989194"/>
                <a:gd name="connsiteX3" fmla="*/ 0 w 316644"/>
                <a:gd name="connsiteY3" fmla="*/ 989194 h 989194"/>
                <a:gd name="connsiteX4" fmla="*/ 87085 w 316644"/>
                <a:gd name="connsiteY4" fmla="*/ 0 h 989194"/>
                <a:gd name="connsiteX0" fmla="*/ 87085 w 316644"/>
                <a:gd name="connsiteY0" fmla="*/ 21771 h 1010965"/>
                <a:gd name="connsiteX1" fmla="*/ 196900 w 316644"/>
                <a:gd name="connsiteY1" fmla="*/ 0 h 1010965"/>
                <a:gd name="connsiteX2" fmla="*/ 316644 w 316644"/>
                <a:gd name="connsiteY2" fmla="*/ 1010965 h 1010965"/>
                <a:gd name="connsiteX3" fmla="*/ 0 w 316644"/>
                <a:gd name="connsiteY3" fmla="*/ 1010965 h 1010965"/>
                <a:gd name="connsiteX4" fmla="*/ 87085 w 316644"/>
                <a:gd name="connsiteY4" fmla="*/ 21771 h 1010965"/>
                <a:gd name="connsiteX0" fmla="*/ 87085 w 316644"/>
                <a:gd name="connsiteY0" fmla="*/ 3236 h 992430"/>
                <a:gd name="connsiteX1" fmla="*/ 203078 w 316644"/>
                <a:gd name="connsiteY1" fmla="*/ 0 h 992430"/>
                <a:gd name="connsiteX2" fmla="*/ 316644 w 316644"/>
                <a:gd name="connsiteY2" fmla="*/ 992430 h 992430"/>
                <a:gd name="connsiteX3" fmla="*/ 0 w 316644"/>
                <a:gd name="connsiteY3" fmla="*/ 992430 h 992430"/>
                <a:gd name="connsiteX4" fmla="*/ 87085 w 316644"/>
                <a:gd name="connsiteY4" fmla="*/ 3236 h 992430"/>
                <a:gd name="connsiteX0" fmla="*/ 194089 w 423648"/>
                <a:gd name="connsiteY0" fmla="*/ 3236 h 992430"/>
                <a:gd name="connsiteX1" fmla="*/ 310082 w 423648"/>
                <a:gd name="connsiteY1" fmla="*/ 0 h 992430"/>
                <a:gd name="connsiteX2" fmla="*/ 423648 w 423648"/>
                <a:gd name="connsiteY2" fmla="*/ 992430 h 992430"/>
                <a:gd name="connsiteX3" fmla="*/ 0 w 423648"/>
                <a:gd name="connsiteY3" fmla="*/ 992430 h 992430"/>
                <a:gd name="connsiteX4" fmla="*/ 194089 w 423648"/>
                <a:gd name="connsiteY4" fmla="*/ 3236 h 992430"/>
                <a:gd name="connsiteX0" fmla="*/ 194089 w 511197"/>
                <a:gd name="connsiteY0" fmla="*/ 3236 h 992430"/>
                <a:gd name="connsiteX1" fmla="*/ 310082 w 511197"/>
                <a:gd name="connsiteY1" fmla="*/ 0 h 992430"/>
                <a:gd name="connsiteX2" fmla="*/ 511197 w 511197"/>
                <a:gd name="connsiteY2" fmla="*/ 992430 h 992430"/>
                <a:gd name="connsiteX3" fmla="*/ 0 w 511197"/>
                <a:gd name="connsiteY3" fmla="*/ 992430 h 992430"/>
                <a:gd name="connsiteX4" fmla="*/ 194089 w 511197"/>
                <a:gd name="connsiteY4" fmla="*/ 3236 h 992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1197" h="992430">
                  <a:moveTo>
                    <a:pt x="194089" y="3236"/>
                  </a:moveTo>
                  <a:lnTo>
                    <a:pt x="310082" y="0"/>
                  </a:lnTo>
                  <a:lnTo>
                    <a:pt x="511197" y="992430"/>
                  </a:lnTo>
                  <a:lnTo>
                    <a:pt x="0" y="992430"/>
                  </a:lnTo>
                  <a:lnTo>
                    <a:pt x="194089" y="32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60" name="Rectangle 14"/>
            <p:cNvSpPr/>
            <p:nvPr/>
          </p:nvSpPr>
          <p:spPr bwMode="auto">
            <a:xfrm>
              <a:off x="3819128" y="4523355"/>
              <a:ext cx="267660" cy="604723"/>
            </a:xfrm>
            <a:custGeom>
              <a:avLst/>
              <a:gdLst>
                <a:gd name="connsiteX0" fmla="*/ 0 w 316644"/>
                <a:gd name="connsiteY0" fmla="*/ 0 h 978308"/>
                <a:gd name="connsiteX1" fmla="*/ 316644 w 316644"/>
                <a:gd name="connsiteY1" fmla="*/ 0 h 978308"/>
                <a:gd name="connsiteX2" fmla="*/ 316644 w 316644"/>
                <a:gd name="connsiteY2" fmla="*/ 978308 h 978308"/>
                <a:gd name="connsiteX3" fmla="*/ 0 w 316644"/>
                <a:gd name="connsiteY3" fmla="*/ 978308 h 978308"/>
                <a:gd name="connsiteX4" fmla="*/ 0 w 316644"/>
                <a:gd name="connsiteY4" fmla="*/ 0 h 978308"/>
                <a:gd name="connsiteX0" fmla="*/ 87085 w 316644"/>
                <a:gd name="connsiteY0" fmla="*/ 0 h 989194"/>
                <a:gd name="connsiteX1" fmla="*/ 316644 w 316644"/>
                <a:gd name="connsiteY1" fmla="*/ 10886 h 989194"/>
                <a:gd name="connsiteX2" fmla="*/ 316644 w 316644"/>
                <a:gd name="connsiteY2" fmla="*/ 989194 h 989194"/>
                <a:gd name="connsiteX3" fmla="*/ 0 w 316644"/>
                <a:gd name="connsiteY3" fmla="*/ 989194 h 989194"/>
                <a:gd name="connsiteX4" fmla="*/ 87085 w 316644"/>
                <a:gd name="connsiteY4" fmla="*/ 0 h 989194"/>
                <a:gd name="connsiteX0" fmla="*/ 87085 w 316644"/>
                <a:gd name="connsiteY0" fmla="*/ 0 h 989194"/>
                <a:gd name="connsiteX1" fmla="*/ 207786 w 316644"/>
                <a:gd name="connsiteY1" fmla="*/ 10886 h 989194"/>
                <a:gd name="connsiteX2" fmla="*/ 316644 w 316644"/>
                <a:gd name="connsiteY2" fmla="*/ 989194 h 989194"/>
                <a:gd name="connsiteX3" fmla="*/ 0 w 316644"/>
                <a:gd name="connsiteY3" fmla="*/ 989194 h 989194"/>
                <a:gd name="connsiteX4" fmla="*/ 87085 w 316644"/>
                <a:gd name="connsiteY4" fmla="*/ 0 h 989194"/>
                <a:gd name="connsiteX0" fmla="*/ 87085 w 316644"/>
                <a:gd name="connsiteY0" fmla="*/ 21771 h 1010965"/>
                <a:gd name="connsiteX1" fmla="*/ 196900 w 316644"/>
                <a:gd name="connsiteY1" fmla="*/ 0 h 1010965"/>
                <a:gd name="connsiteX2" fmla="*/ 316644 w 316644"/>
                <a:gd name="connsiteY2" fmla="*/ 1010965 h 1010965"/>
                <a:gd name="connsiteX3" fmla="*/ 0 w 316644"/>
                <a:gd name="connsiteY3" fmla="*/ 1010965 h 1010965"/>
                <a:gd name="connsiteX4" fmla="*/ 87085 w 316644"/>
                <a:gd name="connsiteY4" fmla="*/ 21771 h 1010965"/>
                <a:gd name="connsiteX0" fmla="*/ 87085 w 316644"/>
                <a:gd name="connsiteY0" fmla="*/ 3236 h 992430"/>
                <a:gd name="connsiteX1" fmla="*/ 203078 w 316644"/>
                <a:gd name="connsiteY1" fmla="*/ 0 h 992430"/>
                <a:gd name="connsiteX2" fmla="*/ 316644 w 316644"/>
                <a:gd name="connsiteY2" fmla="*/ 992430 h 992430"/>
                <a:gd name="connsiteX3" fmla="*/ 0 w 316644"/>
                <a:gd name="connsiteY3" fmla="*/ 992430 h 992430"/>
                <a:gd name="connsiteX4" fmla="*/ 87085 w 316644"/>
                <a:gd name="connsiteY4" fmla="*/ 3236 h 992430"/>
                <a:gd name="connsiteX0" fmla="*/ 184437 w 413996"/>
                <a:gd name="connsiteY0" fmla="*/ 3236 h 992430"/>
                <a:gd name="connsiteX1" fmla="*/ 300430 w 413996"/>
                <a:gd name="connsiteY1" fmla="*/ 0 h 992430"/>
                <a:gd name="connsiteX2" fmla="*/ 413996 w 413996"/>
                <a:gd name="connsiteY2" fmla="*/ 992430 h 992430"/>
                <a:gd name="connsiteX3" fmla="*/ 0 w 413996"/>
                <a:gd name="connsiteY3" fmla="*/ 992430 h 992430"/>
                <a:gd name="connsiteX4" fmla="*/ 184437 w 413996"/>
                <a:gd name="connsiteY4" fmla="*/ 3236 h 992430"/>
                <a:gd name="connsiteX0" fmla="*/ 184437 w 430220"/>
                <a:gd name="connsiteY0" fmla="*/ 3236 h 1024880"/>
                <a:gd name="connsiteX1" fmla="*/ 300430 w 430220"/>
                <a:gd name="connsiteY1" fmla="*/ 0 h 1024880"/>
                <a:gd name="connsiteX2" fmla="*/ 430220 w 430220"/>
                <a:gd name="connsiteY2" fmla="*/ 1024880 h 1024880"/>
                <a:gd name="connsiteX3" fmla="*/ 0 w 430220"/>
                <a:gd name="connsiteY3" fmla="*/ 992430 h 1024880"/>
                <a:gd name="connsiteX4" fmla="*/ 184437 w 430220"/>
                <a:gd name="connsiteY4" fmla="*/ 3236 h 1024880"/>
                <a:gd name="connsiteX0" fmla="*/ 184437 w 446446"/>
                <a:gd name="connsiteY0" fmla="*/ 3236 h 992430"/>
                <a:gd name="connsiteX1" fmla="*/ 300430 w 446446"/>
                <a:gd name="connsiteY1" fmla="*/ 0 h 992430"/>
                <a:gd name="connsiteX2" fmla="*/ 446446 w 446446"/>
                <a:gd name="connsiteY2" fmla="*/ 959978 h 992430"/>
                <a:gd name="connsiteX3" fmla="*/ 0 w 446446"/>
                <a:gd name="connsiteY3" fmla="*/ 992430 h 992430"/>
                <a:gd name="connsiteX4" fmla="*/ 184437 w 446446"/>
                <a:gd name="connsiteY4" fmla="*/ 3236 h 992430"/>
                <a:gd name="connsiteX0" fmla="*/ 184437 w 446446"/>
                <a:gd name="connsiteY0" fmla="*/ 3236 h 1008654"/>
                <a:gd name="connsiteX1" fmla="*/ 300430 w 446446"/>
                <a:gd name="connsiteY1" fmla="*/ 0 h 1008654"/>
                <a:gd name="connsiteX2" fmla="*/ 446446 w 446446"/>
                <a:gd name="connsiteY2" fmla="*/ 1008654 h 1008654"/>
                <a:gd name="connsiteX3" fmla="*/ 0 w 446446"/>
                <a:gd name="connsiteY3" fmla="*/ 992430 h 1008654"/>
                <a:gd name="connsiteX4" fmla="*/ 184437 w 446446"/>
                <a:gd name="connsiteY4" fmla="*/ 3236 h 1008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6446" h="1008654">
                  <a:moveTo>
                    <a:pt x="184437" y="3236"/>
                  </a:moveTo>
                  <a:lnTo>
                    <a:pt x="300430" y="0"/>
                  </a:lnTo>
                  <a:lnTo>
                    <a:pt x="446446" y="1008654"/>
                  </a:lnTo>
                  <a:lnTo>
                    <a:pt x="0" y="992430"/>
                  </a:lnTo>
                  <a:lnTo>
                    <a:pt x="184437" y="32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61" name="Rectangle 14"/>
            <p:cNvSpPr/>
            <p:nvPr/>
          </p:nvSpPr>
          <p:spPr bwMode="auto">
            <a:xfrm>
              <a:off x="3920029" y="3722203"/>
              <a:ext cx="147303" cy="461679"/>
            </a:xfrm>
            <a:custGeom>
              <a:avLst/>
              <a:gdLst>
                <a:gd name="connsiteX0" fmla="*/ 0 w 316644"/>
                <a:gd name="connsiteY0" fmla="*/ 0 h 978308"/>
                <a:gd name="connsiteX1" fmla="*/ 316644 w 316644"/>
                <a:gd name="connsiteY1" fmla="*/ 0 h 978308"/>
                <a:gd name="connsiteX2" fmla="*/ 316644 w 316644"/>
                <a:gd name="connsiteY2" fmla="*/ 978308 h 978308"/>
                <a:gd name="connsiteX3" fmla="*/ 0 w 316644"/>
                <a:gd name="connsiteY3" fmla="*/ 978308 h 978308"/>
                <a:gd name="connsiteX4" fmla="*/ 0 w 316644"/>
                <a:gd name="connsiteY4" fmla="*/ 0 h 978308"/>
                <a:gd name="connsiteX0" fmla="*/ 87085 w 316644"/>
                <a:gd name="connsiteY0" fmla="*/ 0 h 989194"/>
                <a:gd name="connsiteX1" fmla="*/ 316644 w 316644"/>
                <a:gd name="connsiteY1" fmla="*/ 10886 h 989194"/>
                <a:gd name="connsiteX2" fmla="*/ 316644 w 316644"/>
                <a:gd name="connsiteY2" fmla="*/ 989194 h 989194"/>
                <a:gd name="connsiteX3" fmla="*/ 0 w 316644"/>
                <a:gd name="connsiteY3" fmla="*/ 989194 h 989194"/>
                <a:gd name="connsiteX4" fmla="*/ 87085 w 316644"/>
                <a:gd name="connsiteY4" fmla="*/ 0 h 989194"/>
                <a:gd name="connsiteX0" fmla="*/ 87085 w 316644"/>
                <a:gd name="connsiteY0" fmla="*/ 0 h 989194"/>
                <a:gd name="connsiteX1" fmla="*/ 207786 w 316644"/>
                <a:gd name="connsiteY1" fmla="*/ 10886 h 989194"/>
                <a:gd name="connsiteX2" fmla="*/ 316644 w 316644"/>
                <a:gd name="connsiteY2" fmla="*/ 989194 h 989194"/>
                <a:gd name="connsiteX3" fmla="*/ 0 w 316644"/>
                <a:gd name="connsiteY3" fmla="*/ 989194 h 989194"/>
                <a:gd name="connsiteX4" fmla="*/ 87085 w 316644"/>
                <a:gd name="connsiteY4" fmla="*/ 0 h 989194"/>
                <a:gd name="connsiteX0" fmla="*/ 87085 w 316644"/>
                <a:gd name="connsiteY0" fmla="*/ 21771 h 1010965"/>
                <a:gd name="connsiteX1" fmla="*/ 196900 w 316644"/>
                <a:gd name="connsiteY1" fmla="*/ 0 h 1010965"/>
                <a:gd name="connsiteX2" fmla="*/ 316644 w 316644"/>
                <a:gd name="connsiteY2" fmla="*/ 1010965 h 1010965"/>
                <a:gd name="connsiteX3" fmla="*/ 0 w 316644"/>
                <a:gd name="connsiteY3" fmla="*/ 1010965 h 1010965"/>
                <a:gd name="connsiteX4" fmla="*/ 87085 w 316644"/>
                <a:gd name="connsiteY4" fmla="*/ 21771 h 1010965"/>
                <a:gd name="connsiteX0" fmla="*/ 87085 w 316644"/>
                <a:gd name="connsiteY0" fmla="*/ 3236 h 992430"/>
                <a:gd name="connsiteX1" fmla="*/ 203078 w 316644"/>
                <a:gd name="connsiteY1" fmla="*/ 0 h 992430"/>
                <a:gd name="connsiteX2" fmla="*/ 316644 w 316644"/>
                <a:gd name="connsiteY2" fmla="*/ 992430 h 992430"/>
                <a:gd name="connsiteX3" fmla="*/ 0 w 316644"/>
                <a:gd name="connsiteY3" fmla="*/ 992430 h 992430"/>
                <a:gd name="connsiteX4" fmla="*/ 87085 w 316644"/>
                <a:gd name="connsiteY4" fmla="*/ 3236 h 992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644" h="992430">
                  <a:moveTo>
                    <a:pt x="87085" y="3236"/>
                  </a:moveTo>
                  <a:lnTo>
                    <a:pt x="203078" y="0"/>
                  </a:lnTo>
                  <a:lnTo>
                    <a:pt x="316644" y="992430"/>
                  </a:lnTo>
                  <a:lnTo>
                    <a:pt x="0" y="992430"/>
                  </a:lnTo>
                  <a:lnTo>
                    <a:pt x="87085" y="32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/>
          <p:cNvGrpSpPr/>
          <p:nvPr/>
        </p:nvGrpSpPr>
        <p:grpSpPr>
          <a:xfrm flipH="1">
            <a:off x="3083243" y="1572137"/>
            <a:ext cx="1160224" cy="1404731"/>
            <a:chOff x="1534888" y="3293759"/>
            <a:chExt cx="2284240" cy="2765622"/>
          </a:xfrm>
        </p:grpSpPr>
        <p:sp>
          <p:nvSpPr>
            <p:cNvPr id="50" name="Oval 49"/>
            <p:cNvSpPr>
              <a:spLocks noChangeArrowheads="1"/>
            </p:cNvSpPr>
            <p:nvPr/>
          </p:nvSpPr>
          <p:spPr bwMode="auto">
            <a:xfrm flipH="1">
              <a:off x="2532118" y="5742559"/>
              <a:ext cx="1287010" cy="283788"/>
            </a:xfrm>
            <a:prstGeom prst="ellipse">
              <a:avLst/>
            </a:prstGeom>
            <a:gradFill rotWithShape="1">
              <a:gsLst>
                <a:gs pos="0">
                  <a:srgbClr val="0D0D0D">
                    <a:alpha val="28000"/>
                  </a:srgbClr>
                </a:gs>
                <a:gs pos="100000">
                  <a:srgbClr val="9BC1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outerShdw blurRad="63500" dist="23000" dir="5400000" rotWithShape="0">
                <a:srgbClr val="000000">
                  <a:alpha val="29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51" name="Oval 50"/>
            <p:cNvSpPr>
              <a:spLocks noChangeArrowheads="1"/>
            </p:cNvSpPr>
            <p:nvPr/>
          </p:nvSpPr>
          <p:spPr bwMode="auto">
            <a:xfrm flipH="1">
              <a:off x="1534888" y="5775593"/>
              <a:ext cx="1287010" cy="283788"/>
            </a:xfrm>
            <a:prstGeom prst="ellipse">
              <a:avLst/>
            </a:prstGeom>
            <a:gradFill rotWithShape="1">
              <a:gsLst>
                <a:gs pos="0">
                  <a:srgbClr val="0D0D0D">
                    <a:alpha val="28000"/>
                  </a:srgbClr>
                </a:gs>
                <a:gs pos="100000">
                  <a:srgbClr val="9BC1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outerShdw blurRad="63500" dist="23000" dir="5400000" rotWithShape="0">
                <a:srgbClr val="000000">
                  <a:alpha val="29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1975788" y="3293759"/>
              <a:ext cx="1551608" cy="2594006"/>
              <a:chOff x="2068335" y="3310698"/>
              <a:chExt cx="1551608" cy="2594006"/>
            </a:xfrm>
            <a:solidFill>
              <a:srgbClr val="00467A"/>
            </a:solidFill>
          </p:grpSpPr>
          <p:sp>
            <p:nvSpPr>
              <p:cNvPr id="56" name="Oval 8"/>
              <p:cNvSpPr/>
              <p:nvPr/>
            </p:nvSpPr>
            <p:spPr bwMode="auto">
              <a:xfrm>
                <a:off x="2584825" y="3310698"/>
                <a:ext cx="557368" cy="571729"/>
              </a:xfrm>
              <a:custGeom>
                <a:avLst/>
                <a:gdLst>
                  <a:gd name="connsiteX0" fmla="*/ 0 w 555978"/>
                  <a:gd name="connsiteY0" fmla="*/ 277989 h 555978"/>
                  <a:gd name="connsiteX1" fmla="*/ 277989 w 555978"/>
                  <a:gd name="connsiteY1" fmla="*/ 0 h 555978"/>
                  <a:gd name="connsiteX2" fmla="*/ 555978 w 555978"/>
                  <a:gd name="connsiteY2" fmla="*/ 277989 h 555978"/>
                  <a:gd name="connsiteX3" fmla="*/ 277989 w 555978"/>
                  <a:gd name="connsiteY3" fmla="*/ 555978 h 555978"/>
                  <a:gd name="connsiteX4" fmla="*/ 0 w 555978"/>
                  <a:gd name="connsiteY4" fmla="*/ 277989 h 555978"/>
                  <a:gd name="connsiteX0" fmla="*/ 0 w 588972"/>
                  <a:gd name="connsiteY0" fmla="*/ 278045 h 556100"/>
                  <a:gd name="connsiteX1" fmla="*/ 277989 w 588972"/>
                  <a:gd name="connsiteY1" fmla="*/ 56 h 556100"/>
                  <a:gd name="connsiteX2" fmla="*/ 588972 w 588972"/>
                  <a:gd name="connsiteY2" fmla="*/ 296899 h 556100"/>
                  <a:gd name="connsiteX3" fmla="*/ 277989 w 588972"/>
                  <a:gd name="connsiteY3" fmla="*/ 556034 h 556100"/>
                  <a:gd name="connsiteX4" fmla="*/ 0 w 588972"/>
                  <a:gd name="connsiteY4" fmla="*/ 278045 h 556100"/>
                  <a:gd name="connsiteX0" fmla="*/ 0 w 589047"/>
                  <a:gd name="connsiteY0" fmla="*/ 278045 h 556100"/>
                  <a:gd name="connsiteX1" fmla="*/ 277989 w 589047"/>
                  <a:gd name="connsiteY1" fmla="*/ 56 h 556100"/>
                  <a:gd name="connsiteX2" fmla="*/ 588972 w 589047"/>
                  <a:gd name="connsiteY2" fmla="*/ 296899 h 556100"/>
                  <a:gd name="connsiteX3" fmla="*/ 277989 w 589047"/>
                  <a:gd name="connsiteY3" fmla="*/ 556034 h 556100"/>
                  <a:gd name="connsiteX4" fmla="*/ 0 w 589047"/>
                  <a:gd name="connsiteY4" fmla="*/ 278045 h 556100"/>
                  <a:gd name="connsiteX0" fmla="*/ 0 w 593685"/>
                  <a:gd name="connsiteY0" fmla="*/ 278045 h 556614"/>
                  <a:gd name="connsiteX1" fmla="*/ 277989 w 593685"/>
                  <a:gd name="connsiteY1" fmla="*/ 56 h 556614"/>
                  <a:gd name="connsiteX2" fmla="*/ 588972 w 593685"/>
                  <a:gd name="connsiteY2" fmla="*/ 296899 h 556614"/>
                  <a:gd name="connsiteX3" fmla="*/ 277989 w 593685"/>
                  <a:gd name="connsiteY3" fmla="*/ 556034 h 556614"/>
                  <a:gd name="connsiteX4" fmla="*/ 0 w 593685"/>
                  <a:gd name="connsiteY4" fmla="*/ 278045 h 556614"/>
                  <a:gd name="connsiteX0" fmla="*/ 144 w 593829"/>
                  <a:gd name="connsiteY0" fmla="*/ 263891 h 542460"/>
                  <a:gd name="connsiteX1" fmla="*/ 245140 w 593829"/>
                  <a:gd name="connsiteY1" fmla="*/ 42 h 542460"/>
                  <a:gd name="connsiteX2" fmla="*/ 589116 w 593829"/>
                  <a:gd name="connsiteY2" fmla="*/ 282745 h 542460"/>
                  <a:gd name="connsiteX3" fmla="*/ 278133 w 593829"/>
                  <a:gd name="connsiteY3" fmla="*/ 541880 h 542460"/>
                  <a:gd name="connsiteX4" fmla="*/ 144 w 593829"/>
                  <a:gd name="connsiteY4" fmla="*/ 263891 h 542460"/>
                  <a:gd name="connsiteX0" fmla="*/ 474 w 594159"/>
                  <a:gd name="connsiteY0" fmla="*/ 263959 h 542528"/>
                  <a:gd name="connsiteX1" fmla="*/ 245470 w 594159"/>
                  <a:gd name="connsiteY1" fmla="*/ 110 h 542528"/>
                  <a:gd name="connsiteX2" fmla="*/ 589446 w 594159"/>
                  <a:gd name="connsiteY2" fmla="*/ 282813 h 542528"/>
                  <a:gd name="connsiteX3" fmla="*/ 278463 w 594159"/>
                  <a:gd name="connsiteY3" fmla="*/ 541948 h 542528"/>
                  <a:gd name="connsiteX4" fmla="*/ 474 w 594159"/>
                  <a:gd name="connsiteY4" fmla="*/ 263959 h 542528"/>
                  <a:gd name="connsiteX0" fmla="*/ 71 w 593756"/>
                  <a:gd name="connsiteY0" fmla="*/ 273315 h 551884"/>
                  <a:gd name="connsiteX1" fmla="*/ 254493 w 593756"/>
                  <a:gd name="connsiteY1" fmla="*/ 39 h 551884"/>
                  <a:gd name="connsiteX2" fmla="*/ 589043 w 593756"/>
                  <a:gd name="connsiteY2" fmla="*/ 292169 h 551884"/>
                  <a:gd name="connsiteX3" fmla="*/ 278060 w 593756"/>
                  <a:gd name="connsiteY3" fmla="*/ 551304 h 551884"/>
                  <a:gd name="connsiteX4" fmla="*/ 71 w 593756"/>
                  <a:gd name="connsiteY4" fmla="*/ 273315 h 551884"/>
                  <a:gd name="connsiteX0" fmla="*/ 119 w 593804"/>
                  <a:gd name="connsiteY0" fmla="*/ 273328 h 551897"/>
                  <a:gd name="connsiteX1" fmla="*/ 254541 w 593804"/>
                  <a:gd name="connsiteY1" fmla="*/ 52 h 551897"/>
                  <a:gd name="connsiteX2" fmla="*/ 589091 w 593804"/>
                  <a:gd name="connsiteY2" fmla="*/ 292182 h 551897"/>
                  <a:gd name="connsiteX3" fmla="*/ 278108 w 593804"/>
                  <a:gd name="connsiteY3" fmla="*/ 551317 h 551897"/>
                  <a:gd name="connsiteX4" fmla="*/ 119 w 593804"/>
                  <a:gd name="connsiteY4" fmla="*/ 273328 h 551897"/>
                  <a:gd name="connsiteX0" fmla="*/ 116 w 556671"/>
                  <a:gd name="connsiteY0" fmla="*/ 274061 h 552129"/>
                  <a:gd name="connsiteX1" fmla="*/ 254538 w 556671"/>
                  <a:gd name="connsiteY1" fmla="*/ 785 h 552129"/>
                  <a:gd name="connsiteX2" fmla="*/ 551380 w 556671"/>
                  <a:gd name="connsiteY2" fmla="*/ 250495 h 552129"/>
                  <a:gd name="connsiteX3" fmla="*/ 278105 w 556671"/>
                  <a:gd name="connsiteY3" fmla="*/ 552050 h 552129"/>
                  <a:gd name="connsiteX4" fmla="*/ 116 w 556671"/>
                  <a:gd name="connsiteY4" fmla="*/ 274061 h 552129"/>
                  <a:gd name="connsiteX0" fmla="*/ 116 w 551458"/>
                  <a:gd name="connsiteY0" fmla="*/ 274061 h 552129"/>
                  <a:gd name="connsiteX1" fmla="*/ 254538 w 551458"/>
                  <a:gd name="connsiteY1" fmla="*/ 785 h 552129"/>
                  <a:gd name="connsiteX2" fmla="*/ 551380 w 551458"/>
                  <a:gd name="connsiteY2" fmla="*/ 250495 h 552129"/>
                  <a:gd name="connsiteX3" fmla="*/ 278105 w 551458"/>
                  <a:gd name="connsiteY3" fmla="*/ 552050 h 552129"/>
                  <a:gd name="connsiteX4" fmla="*/ 116 w 551458"/>
                  <a:gd name="connsiteY4" fmla="*/ 274061 h 552129"/>
                  <a:gd name="connsiteX0" fmla="*/ 116 w 551458"/>
                  <a:gd name="connsiteY0" fmla="*/ 274061 h 552129"/>
                  <a:gd name="connsiteX1" fmla="*/ 254538 w 551458"/>
                  <a:gd name="connsiteY1" fmla="*/ 785 h 552129"/>
                  <a:gd name="connsiteX2" fmla="*/ 551380 w 551458"/>
                  <a:gd name="connsiteY2" fmla="*/ 250495 h 552129"/>
                  <a:gd name="connsiteX3" fmla="*/ 278105 w 551458"/>
                  <a:gd name="connsiteY3" fmla="*/ 552050 h 552129"/>
                  <a:gd name="connsiteX4" fmla="*/ 116 w 551458"/>
                  <a:gd name="connsiteY4" fmla="*/ 274061 h 552129"/>
                  <a:gd name="connsiteX0" fmla="*/ 719 w 552061"/>
                  <a:gd name="connsiteY0" fmla="*/ 274061 h 552129"/>
                  <a:gd name="connsiteX1" fmla="*/ 255141 w 552061"/>
                  <a:gd name="connsiteY1" fmla="*/ 785 h 552129"/>
                  <a:gd name="connsiteX2" fmla="*/ 551983 w 552061"/>
                  <a:gd name="connsiteY2" fmla="*/ 250495 h 552129"/>
                  <a:gd name="connsiteX3" fmla="*/ 278708 w 552061"/>
                  <a:gd name="connsiteY3" fmla="*/ 552050 h 552129"/>
                  <a:gd name="connsiteX4" fmla="*/ 719 w 552061"/>
                  <a:gd name="connsiteY4" fmla="*/ 274061 h 552129"/>
                  <a:gd name="connsiteX0" fmla="*/ 719 w 552061"/>
                  <a:gd name="connsiteY0" fmla="*/ 274061 h 552192"/>
                  <a:gd name="connsiteX1" fmla="*/ 255141 w 552061"/>
                  <a:gd name="connsiteY1" fmla="*/ 785 h 552192"/>
                  <a:gd name="connsiteX2" fmla="*/ 551983 w 552061"/>
                  <a:gd name="connsiteY2" fmla="*/ 250495 h 552192"/>
                  <a:gd name="connsiteX3" fmla="*/ 278708 w 552061"/>
                  <a:gd name="connsiteY3" fmla="*/ 552050 h 552192"/>
                  <a:gd name="connsiteX4" fmla="*/ 719 w 552061"/>
                  <a:gd name="connsiteY4" fmla="*/ 274061 h 552192"/>
                  <a:gd name="connsiteX0" fmla="*/ 719 w 552061"/>
                  <a:gd name="connsiteY0" fmla="*/ 274061 h 561604"/>
                  <a:gd name="connsiteX1" fmla="*/ 255141 w 552061"/>
                  <a:gd name="connsiteY1" fmla="*/ 785 h 561604"/>
                  <a:gd name="connsiteX2" fmla="*/ 551983 w 552061"/>
                  <a:gd name="connsiteY2" fmla="*/ 250495 h 561604"/>
                  <a:gd name="connsiteX3" fmla="*/ 264568 w 552061"/>
                  <a:gd name="connsiteY3" fmla="*/ 561477 h 561604"/>
                  <a:gd name="connsiteX4" fmla="*/ 719 w 552061"/>
                  <a:gd name="connsiteY4" fmla="*/ 274061 h 561604"/>
                  <a:gd name="connsiteX0" fmla="*/ 719 w 552664"/>
                  <a:gd name="connsiteY0" fmla="*/ 274061 h 567029"/>
                  <a:gd name="connsiteX1" fmla="*/ 255141 w 552664"/>
                  <a:gd name="connsiteY1" fmla="*/ 785 h 567029"/>
                  <a:gd name="connsiteX2" fmla="*/ 551983 w 552664"/>
                  <a:gd name="connsiteY2" fmla="*/ 250495 h 567029"/>
                  <a:gd name="connsiteX3" fmla="*/ 264568 w 552664"/>
                  <a:gd name="connsiteY3" fmla="*/ 561477 h 567029"/>
                  <a:gd name="connsiteX4" fmla="*/ 719 w 552664"/>
                  <a:gd name="connsiteY4" fmla="*/ 274061 h 567029"/>
                  <a:gd name="connsiteX0" fmla="*/ 722 w 557368"/>
                  <a:gd name="connsiteY0" fmla="*/ 273381 h 570679"/>
                  <a:gd name="connsiteX1" fmla="*/ 255144 w 557368"/>
                  <a:gd name="connsiteY1" fmla="*/ 105 h 570679"/>
                  <a:gd name="connsiteX2" fmla="*/ 556699 w 557368"/>
                  <a:gd name="connsiteY2" fmla="*/ 263956 h 570679"/>
                  <a:gd name="connsiteX3" fmla="*/ 264571 w 557368"/>
                  <a:gd name="connsiteY3" fmla="*/ 560797 h 570679"/>
                  <a:gd name="connsiteX4" fmla="*/ 722 w 557368"/>
                  <a:gd name="connsiteY4" fmla="*/ 273381 h 570679"/>
                  <a:gd name="connsiteX0" fmla="*/ 722 w 557368"/>
                  <a:gd name="connsiteY0" fmla="*/ 274431 h 571729"/>
                  <a:gd name="connsiteX1" fmla="*/ 255144 w 557368"/>
                  <a:gd name="connsiteY1" fmla="*/ 1155 h 571729"/>
                  <a:gd name="connsiteX2" fmla="*/ 556699 w 557368"/>
                  <a:gd name="connsiteY2" fmla="*/ 265006 h 571729"/>
                  <a:gd name="connsiteX3" fmla="*/ 264571 w 557368"/>
                  <a:gd name="connsiteY3" fmla="*/ 561847 h 571729"/>
                  <a:gd name="connsiteX4" fmla="*/ 722 w 557368"/>
                  <a:gd name="connsiteY4" fmla="*/ 274431 h 5717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57368" h="571729">
                    <a:moveTo>
                      <a:pt x="722" y="274431"/>
                    </a:moveTo>
                    <a:cubicBezTo>
                      <a:pt x="-12633" y="74146"/>
                      <a:pt x="162481" y="2726"/>
                      <a:pt x="255144" y="1155"/>
                    </a:cubicBezTo>
                    <a:cubicBezTo>
                      <a:pt x="347807" y="-416"/>
                      <a:pt x="547271" y="-25211"/>
                      <a:pt x="556699" y="265006"/>
                    </a:cubicBezTo>
                    <a:cubicBezTo>
                      <a:pt x="570839" y="658918"/>
                      <a:pt x="357234" y="560276"/>
                      <a:pt x="264571" y="561847"/>
                    </a:cubicBezTo>
                    <a:cubicBezTo>
                      <a:pt x="171908" y="563418"/>
                      <a:pt x="-9490" y="479430"/>
                      <a:pt x="722" y="27443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Freeform 56"/>
              <p:cNvSpPr/>
              <p:nvPr/>
            </p:nvSpPr>
            <p:spPr>
              <a:xfrm>
                <a:off x="2068335" y="3390078"/>
                <a:ext cx="1551608" cy="2514626"/>
              </a:xfrm>
              <a:custGeom>
                <a:avLst/>
                <a:gdLst>
                  <a:gd name="connsiteX0" fmla="*/ 728770 w 1560687"/>
                  <a:gd name="connsiteY0" fmla="*/ 574226 h 2545159"/>
                  <a:gd name="connsiteX1" fmla="*/ 1185970 w 1560687"/>
                  <a:gd name="connsiteY1" fmla="*/ 462358 h 2545159"/>
                  <a:gd name="connsiteX2" fmla="*/ 1317293 w 1560687"/>
                  <a:gd name="connsiteY2" fmla="*/ 78116 h 2545159"/>
                  <a:gd name="connsiteX3" fmla="*/ 1453480 w 1560687"/>
                  <a:gd name="connsiteY3" fmla="*/ 294 h 2545159"/>
                  <a:gd name="connsiteX4" fmla="*/ 1555621 w 1560687"/>
                  <a:gd name="connsiteY4" fmla="*/ 87843 h 2545159"/>
                  <a:gd name="connsiteX5" fmla="*/ 1526438 w 1560687"/>
                  <a:gd name="connsiteY5" fmla="*/ 228894 h 2545159"/>
                  <a:gd name="connsiteX6" fmla="*/ 1365931 w 1560687"/>
                  <a:gd name="connsiteY6" fmla="*/ 666639 h 2545159"/>
                  <a:gd name="connsiteX7" fmla="*/ 864957 w 1560687"/>
                  <a:gd name="connsiteY7" fmla="*/ 817418 h 2545159"/>
                  <a:gd name="connsiteX8" fmla="*/ 816319 w 1560687"/>
                  <a:gd name="connsiteY8" fmla="*/ 1449716 h 2545159"/>
                  <a:gd name="connsiteX9" fmla="*/ 1171378 w 1560687"/>
                  <a:gd name="connsiteY9" fmla="*/ 1600494 h 2545159"/>
                  <a:gd name="connsiteX10" fmla="*/ 1302702 w 1560687"/>
                  <a:gd name="connsiteY10" fmla="*/ 2393299 h 2545159"/>
                  <a:gd name="connsiteX11" fmla="*/ 1025463 w 1560687"/>
                  <a:gd name="connsiteY11" fmla="*/ 2412754 h 2545159"/>
                  <a:gd name="connsiteX12" fmla="*/ 957370 w 1560687"/>
                  <a:gd name="connsiteY12" fmla="*/ 1795048 h 2545159"/>
                  <a:gd name="connsiteX13" fmla="*/ 636357 w 1560687"/>
                  <a:gd name="connsiteY13" fmla="*/ 1683179 h 2545159"/>
                  <a:gd name="connsiteX14" fmla="*/ 577991 w 1560687"/>
                  <a:gd name="connsiteY14" fmla="*/ 1999328 h 2545159"/>
                  <a:gd name="connsiteX15" fmla="*/ 349391 w 1560687"/>
                  <a:gd name="connsiteY15" fmla="*/ 2510031 h 2545159"/>
                  <a:gd name="connsiteX16" fmla="*/ 115927 w 1560687"/>
                  <a:gd name="connsiteY16" fmla="*/ 2432209 h 2545159"/>
                  <a:gd name="connsiteX17" fmla="*/ 349391 w 1560687"/>
                  <a:gd name="connsiteY17" fmla="*/ 1882596 h 2545159"/>
                  <a:gd name="connsiteX18" fmla="*/ 548808 w 1560687"/>
                  <a:gd name="connsiteY18" fmla="*/ 1046018 h 2545159"/>
                  <a:gd name="connsiteX19" fmla="*/ 184021 w 1560687"/>
                  <a:gd name="connsiteY19" fmla="*/ 1357303 h 2545159"/>
                  <a:gd name="connsiteX20" fmla="*/ 13787 w 1560687"/>
                  <a:gd name="connsiteY20" fmla="*/ 1264890 h 2545159"/>
                  <a:gd name="connsiteX21" fmla="*/ 86744 w 1560687"/>
                  <a:gd name="connsiteY21" fmla="*/ 1104384 h 2545159"/>
                  <a:gd name="connsiteX22" fmla="*/ 728770 w 1560687"/>
                  <a:gd name="connsiteY22" fmla="*/ 574226 h 2545159"/>
                  <a:gd name="connsiteX0" fmla="*/ 728770 w 1560687"/>
                  <a:gd name="connsiteY0" fmla="*/ 574151 h 2545084"/>
                  <a:gd name="connsiteX1" fmla="*/ 1166514 w 1560687"/>
                  <a:gd name="connsiteY1" fmla="*/ 442828 h 2545084"/>
                  <a:gd name="connsiteX2" fmla="*/ 1317293 w 1560687"/>
                  <a:gd name="connsiteY2" fmla="*/ 78041 h 2545084"/>
                  <a:gd name="connsiteX3" fmla="*/ 1453480 w 1560687"/>
                  <a:gd name="connsiteY3" fmla="*/ 219 h 2545084"/>
                  <a:gd name="connsiteX4" fmla="*/ 1555621 w 1560687"/>
                  <a:gd name="connsiteY4" fmla="*/ 87768 h 2545084"/>
                  <a:gd name="connsiteX5" fmla="*/ 1526438 w 1560687"/>
                  <a:gd name="connsiteY5" fmla="*/ 228819 h 2545084"/>
                  <a:gd name="connsiteX6" fmla="*/ 1365931 w 1560687"/>
                  <a:gd name="connsiteY6" fmla="*/ 666564 h 2545084"/>
                  <a:gd name="connsiteX7" fmla="*/ 864957 w 1560687"/>
                  <a:gd name="connsiteY7" fmla="*/ 817343 h 2545084"/>
                  <a:gd name="connsiteX8" fmla="*/ 816319 w 1560687"/>
                  <a:gd name="connsiteY8" fmla="*/ 1449641 h 2545084"/>
                  <a:gd name="connsiteX9" fmla="*/ 1171378 w 1560687"/>
                  <a:gd name="connsiteY9" fmla="*/ 1600419 h 2545084"/>
                  <a:gd name="connsiteX10" fmla="*/ 1302702 w 1560687"/>
                  <a:gd name="connsiteY10" fmla="*/ 2393224 h 2545084"/>
                  <a:gd name="connsiteX11" fmla="*/ 1025463 w 1560687"/>
                  <a:gd name="connsiteY11" fmla="*/ 2412679 h 2545084"/>
                  <a:gd name="connsiteX12" fmla="*/ 957370 w 1560687"/>
                  <a:gd name="connsiteY12" fmla="*/ 1794973 h 2545084"/>
                  <a:gd name="connsiteX13" fmla="*/ 636357 w 1560687"/>
                  <a:gd name="connsiteY13" fmla="*/ 1683104 h 2545084"/>
                  <a:gd name="connsiteX14" fmla="*/ 577991 w 1560687"/>
                  <a:gd name="connsiteY14" fmla="*/ 1999253 h 2545084"/>
                  <a:gd name="connsiteX15" fmla="*/ 349391 w 1560687"/>
                  <a:gd name="connsiteY15" fmla="*/ 2509956 h 2545084"/>
                  <a:gd name="connsiteX16" fmla="*/ 115927 w 1560687"/>
                  <a:gd name="connsiteY16" fmla="*/ 2432134 h 2545084"/>
                  <a:gd name="connsiteX17" fmla="*/ 349391 w 1560687"/>
                  <a:gd name="connsiteY17" fmla="*/ 1882521 h 2545084"/>
                  <a:gd name="connsiteX18" fmla="*/ 548808 w 1560687"/>
                  <a:gd name="connsiteY18" fmla="*/ 1045943 h 2545084"/>
                  <a:gd name="connsiteX19" fmla="*/ 184021 w 1560687"/>
                  <a:gd name="connsiteY19" fmla="*/ 1357228 h 2545084"/>
                  <a:gd name="connsiteX20" fmla="*/ 13787 w 1560687"/>
                  <a:gd name="connsiteY20" fmla="*/ 1264815 h 2545084"/>
                  <a:gd name="connsiteX21" fmla="*/ 86744 w 1560687"/>
                  <a:gd name="connsiteY21" fmla="*/ 1104309 h 2545084"/>
                  <a:gd name="connsiteX22" fmla="*/ 728770 w 1560687"/>
                  <a:gd name="connsiteY22" fmla="*/ 574151 h 2545084"/>
                  <a:gd name="connsiteX0" fmla="*/ 700043 w 1561143"/>
                  <a:gd name="connsiteY0" fmla="*/ 579015 h 2545084"/>
                  <a:gd name="connsiteX1" fmla="*/ 1166970 w 1561143"/>
                  <a:gd name="connsiteY1" fmla="*/ 442828 h 2545084"/>
                  <a:gd name="connsiteX2" fmla="*/ 1317749 w 1561143"/>
                  <a:gd name="connsiteY2" fmla="*/ 78041 h 2545084"/>
                  <a:gd name="connsiteX3" fmla="*/ 1453936 w 1561143"/>
                  <a:gd name="connsiteY3" fmla="*/ 219 h 2545084"/>
                  <a:gd name="connsiteX4" fmla="*/ 1556077 w 1561143"/>
                  <a:gd name="connsiteY4" fmla="*/ 87768 h 2545084"/>
                  <a:gd name="connsiteX5" fmla="*/ 1526894 w 1561143"/>
                  <a:gd name="connsiteY5" fmla="*/ 228819 h 2545084"/>
                  <a:gd name="connsiteX6" fmla="*/ 1366387 w 1561143"/>
                  <a:gd name="connsiteY6" fmla="*/ 666564 h 2545084"/>
                  <a:gd name="connsiteX7" fmla="*/ 865413 w 1561143"/>
                  <a:gd name="connsiteY7" fmla="*/ 817343 h 2545084"/>
                  <a:gd name="connsiteX8" fmla="*/ 816775 w 1561143"/>
                  <a:gd name="connsiteY8" fmla="*/ 1449641 h 2545084"/>
                  <a:gd name="connsiteX9" fmla="*/ 1171834 w 1561143"/>
                  <a:gd name="connsiteY9" fmla="*/ 1600419 h 2545084"/>
                  <a:gd name="connsiteX10" fmla="*/ 1303158 w 1561143"/>
                  <a:gd name="connsiteY10" fmla="*/ 2393224 h 2545084"/>
                  <a:gd name="connsiteX11" fmla="*/ 1025919 w 1561143"/>
                  <a:gd name="connsiteY11" fmla="*/ 2412679 h 2545084"/>
                  <a:gd name="connsiteX12" fmla="*/ 957826 w 1561143"/>
                  <a:gd name="connsiteY12" fmla="*/ 1794973 h 2545084"/>
                  <a:gd name="connsiteX13" fmla="*/ 636813 w 1561143"/>
                  <a:gd name="connsiteY13" fmla="*/ 1683104 h 2545084"/>
                  <a:gd name="connsiteX14" fmla="*/ 578447 w 1561143"/>
                  <a:gd name="connsiteY14" fmla="*/ 1999253 h 2545084"/>
                  <a:gd name="connsiteX15" fmla="*/ 349847 w 1561143"/>
                  <a:gd name="connsiteY15" fmla="*/ 2509956 h 2545084"/>
                  <a:gd name="connsiteX16" fmla="*/ 116383 w 1561143"/>
                  <a:gd name="connsiteY16" fmla="*/ 2432134 h 2545084"/>
                  <a:gd name="connsiteX17" fmla="*/ 349847 w 1561143"/>
                  <a:gd name="connsiteY17" fmla="*/ 1882521 h 2545084"/>
                  <a:gd name="connsiteX18" fmla="*/ 549264 w 1561143"/>
                  <a:gd name="connsiteY18" fmla="*/ 1045943 h 2545084"/>
                  <a:gd name="connsiteX19" fmla="*/ 184477 w 1561143"/>
                  <a:gd name="connsiteY19" fmla="*/ 1357228 h 2545084"/>
                  <a:gd name="connsiteX20" fmla="*/ 14243 w 1561143"/>
                  <a:gd name="connsiteY20" fmla="*/ 1264815 h 2545084"/>
                  <a:gd name="connsiteX21" fmla="*/ 87200 w 1561143"/>
                  <a:gd name="connsiteY21" fmla="*/ 1104309 h 2545084"/>
                  <a:gd name="connsiteX22" fmla="*/ 700043 w 1561143"/>
                  <a:gd name="connsiteY22" fmla="*/ 579015 h 2545084"/>
                  <a:gd name="connsiteX0" fmla="*/ 700043 w 1561143"/>
                  <a:gd name="connsiteY0" fmla="*/ 579015 h 2545084"/>
                  <a:gd name="connsiteX1" fmla="*/ 1166970 w 1561143"/>
                  <a:gd name="connsiteY1" fmla="*/ 442828 h 2545084"/>
                  <a:gd name="connsiteX2" fmla="*/ 1317749 w 1561143"/>
                  <a:gd name="connsiteY2" fmla="*/ 78041 h 2545084"/>
                  <a:gd name="connsiteX3" fmla="*/ 1453936 w 1561143"/>
                  <a:gd name="connsiteY3" fmla="*/ 219 h 2545084"/>
                  <a:gd name="connsiteX4" fmla="*/ 1556077 w 1561143"/>
                  <a:gd name="connsiteY4" fmla="*/ 87768 h 2545084"/>
                  <a:gd name="connsiteX5" fmla="*/ 1526894 w 1561143"/>
                  <a:gd name="connsiteY5" fmla="*/ 228819 h 2545084"/>
                  <a:gd name="connsiteX6" fmla="*/ 1366387 w 1561143"/>
                  <a:gd name="connsiteY6" fmla="*/ 666564 h 2545084"/>
                  <a:gd name="connsiteX7" fmla="*/ 865413 w 1561143"/>
                  <a:gd name="connsiteY7" fmla="*/ 817343 h 2545084"/>
                  <a:gd name="connsiteX8" fmla="*/ 816775 w 1561143"/>
                  <a:gd name="connsiteY8" fmla="*/ 1449641 h 2545084"/>
                  <a:gd name="connsiteX9" fmla="*/ 1171834 w 1561143"/>
                  <a:gd name="connsiteY9" fmla="*/ 1600419 h 2545084"/>
                  <a:gd name="connsiteX10" fmla="*/ 1303158 w 1561143"/>
                  <a:gd name="connsiteY10" fmla="*/ 2393224 h 2545084"/>
                  <a:gd name="connsiteX11" fmla="*/ 1025919 w 1561143"/>
                  <a:gd name="connsiteY11" fmla="*/ 2412679 h 2545084"/>
                  <a:gd name="connsiteX12" fmla="*/ 957826 w 1561143"/>
                  <a:gd name="connsiteY12" fmla="*/ 1794973 h 2545084"/>
                  <a:gd name="connsiteX13" fmla="*/ 636813 w 1561143"/>
                  <a:gd name="connsiteY13" fmla="*/ 1683104 h 2545084"/>
                  <a:gd name="connsiteX14" fmla="*/ 578447 w 1561143"/>
                  <a:gd name="connsiteY14" fmla="*/ 1999253 h 2545084"/>
                  <a:gd name="connsiteX15" fmla="*/ 349847 w 1561143"/>
                  <a:gd name="connsiteY15" fmla="*/ 2509956 h 2545084"/>
                  <a:gd name="connsiteX16" fmla="*/ 116383 w 1561143"/>
                  <a:gd name="connsiteY16" fmla="*/ 2432134 h 2545084"/>
                  <a:gd name="connsiteX17" fmla="*/ 349847 w 1561143"/>
                  <a:gd name="connsiteY17" fmla="*/ 1882521 h 2545084"/>
                  <a:gd name="connsiteX18" fmla="*/ 549264 w 1561143"/>
                  <a:gd name="connsiteY18" fmla="*/ 1045943 h 2545084"/>
                  <a:gd name="connsiteX19" fmla="*/ 184477 w 1561143"/>
                  <a:gd name="connsiteY19" fmla="*/ 1357228 h 2545084"/>
                  <a:gd name="connsiteX20" fmla="*/ 14243 w 1561143"/>
                  <a:gd name="connsiteY20" fmla="*/ 1264815 h 2545084"/>
                  <a:gd name="connsiteX21" fmla="*/ 87200 w 1561143"/>
                  <a:gd name="connsiteY21" fmla="*/ 1104309 h 2545084"/>
                  <a:gd name="connsiteX22" fmla="*/ 700043 w 1561143"/>
                  <a:gd name="connsiteY22" fmla="*/ 579015 h 2545084"/>
                  <a:gd name="connsiteX0" fmla="*/ 700043 w 1561143"/>
                  <a:gd name="connsiteY0" fmla="*/ 579015 h 2545084"/>
                  <a:gd name="connsiteX1" fmla="*/ 1166970 w 1561143"/>
                  <a:gd name="connsiteY1" fmla="*/ 442828 h 2545084"/>
                  <a:gd name="connsiteX2" fmla="*/ 1317749 w 1561143"/>
                  <a:gd name="connsiteY2" fmla="*/ 78041 h 2545084"/>
                  <a:gd name="connsiteX3" fmla="*/ 1453936 w 1561143"/>
                  <a:gd name="connsiteY3" fmla="*/ 219 h 2545084"/>
                  <a:gd name="connsiteX4" fmla="*/ 1556077 w 1561143"/>
                  <a:gd name="connsiteY4" fmla="*/ 87768 h 2545084"/>
                  <a:gd name="connsiteX5" fmla="*/ 1526894 w 1561143"/>
                  <a:gd name="connsiteY5" fmla="*/ 228819 h 2545084"/>
                  <a:gd name="connsiteX6" fmla="*/ 1366387 w 1561143"/>
                  <a:gd name="connsiteY6" fmla="*/ 666564 h 2545084"/>
                  <a:gd name="connsiteX7" fmla="*/ 865413 w 1561143"/>
                  <a:gd name="connsiteY7" fmla="*/ 817343 h 2545084"/>
                  <a:gd name="connsiteX8" fmla="*/ 816775 w 1561143"/>
                  <a:gd name="connsiteY8" fmla="*/ 1449641 h 2545084"/>
                  <a:gd name="connsiteX9" fmla="*/ 1171834 w 1561143"/>
                  <a:gd name="connsiteY9" fmla="*/ 1600419 h 2545084"/>
                  <a:gd name="connsiteX10" fmla="*/ 1303158 w 1561143"/>
                  <a:gd name="connsiteY10" fmla="*/ 2393224 h 2545084"/>
                  <a:gd name="connsiteX11" fmla="*/ 1025919 w 1561143"/>
                  <a:gd name="connsiteY11" fmla="*/ 2412679 h 2545084"/>
                  <a:gd name="connsiteX12" fmla="*/ 957826 w 1561143"/>
                  <a:gd name="connsiteY12" fmla="*/ 1794973 h 2545084"/>
                  <a:gd name="connsiteX13" fmla="*/ 636813 w 1561143"/>
                  <a:gd name="connsiteY13" fmla="*/ 1683104 h 2545084"/>
                  <a:gd name="connsiteX14" fmla="*/ 578447 w 1561143"/>
                  <a:gd name="connsiteY14" fmla="*/ 1999253 h 2545084"/>
                  <a:gd name="connsiteX15" fmla="*/ 349847 w 1561143"/>
                  <a:gd name="connsiteY15" fmla="*/ 2509956 h 2545084"/>
                  <a:gd name="connsiteX16" fmla="*/ 116383 w 1561143"/>
                  <a:gd name="connsiteY16" fmla="*/ 2432134 h 2545084"/>
                  <a:gd name="connsiteX17" fmla="*/ 349847 w 1561143"/>
                  <a:gd name="connsiteY17" fmla="*/ 1882521 h 2545084"/>
                  <a:gd name="connsiteX18" fmla="*/ 549264 w 1561143"/>
                  <a:gd name="connsiteY18" fmla="*/ 1045943 h 2545084"/>
                  <a:gd name="connsiteX19" fmla="*/ 184477 w 1561143"/>
                  <a:gd name="connsiteY19" fmla="*/ 1357228 h 2545084"/>
                  <a:gd name="connsiteX20" fmla="*/ 14243 w 1561143"/>
                  <a:gd name="connsiteY20" fmla="*/ 1264815 h 2545084"/>
                  <a:gd name="connsiteX21" fmla="*/ 87200 w 1561143"/>
                  <a:gd name="connsiteY21" fmla="*/ 1104309 h 2545084"/>
                  <a:gd name="connsiteX22" fmla="*/ 700043 w 1561143"/>
                  <a:gd name="connsiteY22" fmla="*/ 579015 h 2545084"/>
                  <a:gd name="connsiteX0" fmla="*/ 700043 w 1561143"/>
                  <a:gd name="connsiteY0" fmla="*/ 579015 h 2545084"/>
                  <a:gd name="connsiteX1" fmla="*/ 1166970 w 1561143"/>
                  <a:gd name="connsiteY1" fmla="*/ 442828 h 2545084"/>
                  <a:gd name="connsiteX2" fmla="*/ 1317749 w 1561143"/>
                  <a:gd name="connsiteY2" fmla="*/ 78041 h 2545084"/>
                  <a:gd name="connsiteX3" fmla="*/ 1453936 w 1561143"/>
                  <a:gd name="connsiteY3" fmla="*/ 219 h 2545084"/>
                  <a:gd name="connsiteX4" fmla="*/ 1556077 w 1561143"/>
                  <a:gd name="connsiteY4" fmla="*/ 87768 h 2545084"/>
                  <a:gd name="connsiteX5" fmla="*/ 1526894 w 1561143"/>
                  <a:gd name="connsiteY5" fmla="*/ 228819 h 2545084"/>
                  <a:gd name="connsiteX6" fmla="*/ 1366387 w 1561143"/>
                  <a:gd name="connsiteY6" fmla="*/ 666564 h 2545084"/>
                  <a:gd name="connsiteX7" fmla="*/ 865413 w 1561143"/>
                  <a:gd name="connsiteY7" fmla="*/ 817343 h 2545084"/>
                  <a:gd name="connsiteX8" fmla="*/ 816775 w 1561143"/>
                  <a:gd name="connsiteY8" fmla="*/ 1449641 h 2545084"/>
                  <a:gd name="connsiteX9" fmla="*/ 1171834 w 1561143"/>
                  <a:gd name="connsiteY9" fmla="*/ 1600419 h 2545084"/>
                  <a:gd name="connsiteX10" fmla="*/ 1303158 w 1561143"/>
                  <a:gd name="connsiteY10" fmla="*/ 2393224 h 2545084"/>
                  <a:gd name="connsiteX11" fmla="*/ 1025919 w 1561143"/>
                  <a:gd name="connsiteY11" fmla="*/ 2412679 h 2545084"/>
                  <a:gd name="connsiteX12" fmla="*/ 957826 w 1561143"/>
                  <a:gd name="connsiteY12" fmla="*/ 1794973 h 2545084"/>
                  <a:gd name="connsiteX13" fmla="*/ 636813 w 1561143"/>
                  <a:gd name="connsiteY13" fmla="*/ 1683104 h 2545084"/>
                  <a:gd name="connsiteX14" fmla="*/ 578447 w 1561143"/>
                  <a:gd name="connsiteY14" fmla="*/ 1999253 h 2545084"/>
                  <a:gd name="connsiteX15" fmla="*/ 349847 w 1561143"/>
                  <a:gd name="connsiteY15" fmla="*/ 2509956 h 2545084"/>
                  <a:gd name="connsiteX16" fmla="*/ 116383 w 1561143"/>
                  <a:gd name="connsiteY16" fmla="*/ 2432134 h 2545084"/>
                  <a:gd name="connsiteX17" fmla="*/ 349847 w 1561143"/>
                  <a:gd name="connsiteY17" fmla="*/ 1882521 h 2545084"/>
                  <a:gd name="connsiteX18" fmla="*/ 549264 w 1561143"/>
                  <a:gd name="connsiteY18" fmla="*/ 1045943 h 2545084"/>
                  <a:gd name="connsiteX19" fmla="*/ 184477 w 1561143"/>
                  <a:gd name="connsiteY19" fmla="*/ 1357228 h 2545084"/>
                  <a:gd name="connsiteX20" fmla="*/ 14243 w 1561143"/>
                  <a:gd name="connsiteY20" fmla="*/ 1264815 h 2545084"/>
                  <a:gd name="connsiteX21" fmla="*/ 87200 w 1561143"/>
                  <a:gd name="connsiteY21" fmla="*/ 1104309 h 2545084"/>
                  <a:gd name="connsiteX22" fmla="*/ 700043 w 1561143"/>
                  <a:gd name="connsiteY22" fmla="*/ 579015 h 2545084"/>
                  <a:gd name="connsiteX0" fmla="*/ 700043 w 1561143"/>
                  <a:gd name="connsiteY0" fmla="*/ 579015 h 2545084"/>
                  <a:gd name="connsiteX1" fmla="*/ 1166970 w 1561143"/>
                  <a:gd name="connsiteY1" fmla="*/ 442828 h 2545084"/>
                  <a:gd name="connsiteX2" fmla="*/ 1317749 w 1561143"/>
                  <a:gd name="connsiteY2" fmla="*/ 78041 h 2545084"/>
                  <a:gd name="connsiteX3" fmla="*/ 1453936 w 1561143"/>
                  <a:gd name="connsiteY3" fmla="*/ 219 h 2545084"/>
                  <a:gd name="connsiteX4" fmla="*/ 1556077 w 1561143"/>
                  <a:gd name="connsiteY4" fmla="*/ 87768 h 2545084"/>
                  <a:gd name="connsiteX5" fmla="*/ 1526894 w 1561143"/>
                  <a:gd name="connsiteY5" fmla="*/ 228819 h 2545084"/>
                  <a:gd name="connsiteX6" fmla="*/ 1366387 w 1561143"/>
                  <a:gd name="connsiteY6" fmla="*/ 666564 h 2545084"/>
                  <a:gd name="connsiteX7" fmla="*/ 865413 w 1561143"/>
                  <a:gd name="connsiteY7" fmla="*/ 817343 h 2545084"/>
                  <a:gd name="connsiteX8" fmla="*/ 816775 w 1561143"/>
                  <a:gd name="connsiteY8" fmla="*/ 1449641 h 2545084"/>
                  <a:gd name="connsiteX9" fmla="*/ 1171834 w 1561143"/>
                  <a:gd name="connsiteY9" fmla="*/ 1600419 h 2545084"/>
                  <a:gd name="connsiteX10" fmla="*/ 1303158 w 1561143"/>
                  <a:gd name="connsiteY10" fmla="*/ 2393224 h 2545084"/>
                  <a:gd name="connsiteX11" fmla="*/ 1025919 w 1561143"/>
                  <a:gd name="connsiteY11" fmla="*/ 2412679 h 2545084"/>
                  <a:gd name="connsiteX12" fmla="*/ 957826 w 1561143"/>
                  <a:gd name="connsiteY12" fmla="*/ 1794973 h 2545084"/>
                  <a:gd name="connsiteX13" fmla="*/ 636813 w 1561143"/>
                  <a:gd name="connsiteY13" fmla="*/ 1683104 h 2545084"/>
                  <a:gd name="connsiteX14" fmla="*/ 578447 w 1561143"/>
                  <a:gd name="connsiteY14" fmla="*/ 1999253 h 2545084"/>
                  <a:gd name="connsiteX15" fmla="*/ 349847 w 1561143"/>
                  <a:gd name="connsiteY15" fmla="*/ 2509956 h 2545084"/>
                  <a:gd name="connsiteX16" fmla="*/ 116383 w 1561143"/>
                  <a:gd name="connsiteY16" fmla="*/ 2432134 h 2545084"/>
                  <a:gd name="connsiteX17" fmla="*/ 349847 w 1561143"/>
                  <a:gd name="connsiteY17" fmla="*/ 1882521 h 2545084"/>
                  <a:gd name="connsiteX18" fmla="*/ 549264 w 1561143"/>
                  <a:gd name="connsiteY18" fmla="*/ 1045943 h 2545084"/>
                  <a:gd name="connsiteX19" fmla="*/ 184477 w 1561143"/>
                  <a:gd name="connsiteY19" fmla="*/ 1357228 h 2545084"/>
                  <a:gd name="connsiteX20" fmla="*/ 14243 w 1561143"/>
                  <a:gd name="connsiteY20" fmla="*/ 1264815 h 2545084"/>
                  <a:gd name="connsiteX21" fmla="*/ 87200 w 1561143"/>
                  <a:gd name="connsiteY21" fmla="*/ 1104309 h 2545084"/>
                  <a:gd name="connsiteX22" fmla="*/ 700043 w 1561143"/>
                  <a:gd name="connsiteY22" fmla="*/ 579015 h 2545084"/>
                  <a:gd name="connsiteX0" fmla="*/ 700043 w 1561143"/>
                  <a:gd name="connsiteY0" fmla="*/ 579068 h 2545137"/>
                  <a:gd name="connsiteX1" fmla="*/ 1191289 w 1561143"/>
                  <a:gd name="connsiteY1" fmla="*/ 457472 h 2545137"/>
                  <a:gd name="connsiteX2" fmla="*/ 1317749 w 1561143"/>
                  <a:gd name="connsiteY2" fmla="*/ 78094 h 2545137"/>
                  <a:gd name="connsiteX3" fmla="*/ 1453936 w 1561143"/>
                  <a:gd name="connsiteY3" fmla="*/ 272 h 2545137"/>
                  <a:gd name="connsiteX4" fmla="*/ 1556077 w 1561143"/>
                  <a:gd name="connsiteY4" fmla="*/ 87821 h 2545137"/>
                  <a:gd name="connsiteX5" fmla="*/ 1526894 w 1561143"/>
                  <a:gd name="connsiteY5" fmla="*/ 228872 h 2545137"/>
                  <a:gd name="connsiteX6" fmla="*/ 1366387 w 1561143"/>
                  <a:gd name="connsiteY6" fmla="*/ 666617 h 2545137"/>
                  <a:gd name="connsiteX7" fmla="*/ 865413 w 1561143"/>
                  <a:gd name="connsiteY7" fmla="*/ 817396 h 2545137"/>
                  <a:gd name="connsiteX8" fmla="*/ 816775 w 1561143"/>
                  <a:gd name="connsiteY8" fmla="*/ 1449694 h 2545137"/>
                  <a:gd name="connsiteX9" fmla="*/ 1171834 w 1561143"/>
                  <a:gd name="connsiteY9" fmla="*/ 1600472 h 2545137"/>
                  <a:gd name="connsiteX10" fmla="*/ 1303158 w 1561143"/>
                  <a:gd name="connsiteY10" fmla="*/ 2393277 h 2545137"/>
                  <a:gd name="connsiteX11" fmla="*/ 1025919 w 1561143"/>
                  <a:gd name="connsiteY11" fmla="*/ 2412732 h 2545137"/>
                  <a:gd name="connsiteX12" fmla="*/ 957826 w 1561143"/>
                  <a:gd name="connsiteY12" fmla="*/ 1795026 h 2545137"/>
                  <a:gd name="connsiteX13" fmla="*/ 636813 w 1561143"/>
                  <a:gd name="connsiteY13" fmla="*/ 1683157 h 2545137"/>
                  <a:gd name="connsiteX14" fmla="*/ 578447 w 1561143"/>
                  <a:gd name="connsiteY14" fmla="*/ 1999306 h 2545137"/>
                  <a:gd name="connsiteX15" fmla="*/ 349847 w 1561143"/>
                  <a:gd name="connsiteY15" fmla="*/ 2510009 h 2545137"/>
                  <a:gd name="connsiteX16" fmla="*/ 116383 w 1561143"/>
                  <a:gd name="connsiteY16" fmla="*/ 2432187 h 2545137"/>
                  <a:gd name="connsiteX17" fmla="*/ 349847 w 1561143"/>
                  <a:gd name="connsiteY17" fmla="*/ 1882574 h 2545137"/>
                  <a:gd name="connsiteX18" fmla="*/ 549264 w 1561143"/>
                  <a:gd name="connsiteY18" fmla="*/ 1045996 h 2545137"/>
                  <a:gd name="connsiteX19" fmla="*/ 184477 w 1561143"/>
                  <a:gd name="connsiteY19" fmla="*/ 1357281 h 2545137"/>
                  <a:gd name="connsiteX20" fmla="*/ 14243 w 1561143"/>
                  <a:gd name="connsiteY20" fmla="*/ 1264868 h 2545137"/>
                  <a:gd name="connsiteX21" fmla="*/ 87200 w 1561143"/>
                  <a:gd name="connsiteY21" fmla="*/ 1104362 h 2545137"/>
                  <a:gd name="connsiteX22" fmla="*/ 700043 w 1561143"/>
                  <a:gd name="connsiteY22" fmla="*/ 579068 h 2545137"/>
                  <a:gd name="connsiteX0" fmla="*/ 700043 w 1561143"/>
                  <a:gd name="connsiteY0" fmla="*/ 579068 h 2545137"/>
                  <a:gd name="connsiteX1" fmla="*/ 1191289 w 1561143"/>
                  <a:gd name="connsiteY1" fmla="*/ 457472 h 2545137"/>
                  <a:gd name="connsiteX2" fmla="*/ 1317749 w 1561143"/>
                  <a:gd name="connsiteY2" fmla="*/ 78094 h 2545137"/>
                  <a:gd name="connsiteX3" fmla="*/ 1453936 w 1561143"/>
                  <a:gd name="connsiteY3" fmla="*/ 272 h 2545137"/>
                  <a:gd name="connsiteX4" fmla="*/ 1556077 w 1561143"/>
                  <a:gd name="connsiteY4" fmla="*/ 87821 h 2545137"/>
                  <a:gd name="connsiteX5" fmla="*/ 1526894 w 1561143"/>
                  <a:gd name="connsiteY5" fmla="*/ 228872 h 2545137"/>
                  <a:gd name="connsiteX6" fmla="*/ 1366387 w 1561143"/>
                  <a:gd name="connsiteY6" fmla="*/ 666617 h 2545137"/>
                  <a:gd name="connsiteX7" fmla="*/ 865413 w 1561143"/>
                  <a:gd name="connsiteY7" fmla="*/ 817396 h 2545137"/>
                  <a:gd name="connsiteX8" fmla="*/ 816775 w 1561143"/>
                  <a:gd name="connsiteY8" fmla="*/ 1449694 h 2545137"/>
                  <a:gd name="connsiteX9" fmla="*/ 1171834 w 1561143"/>
                  <a:gd name="connsiteY9" fmla="*/ 1600472 h 2545137"/>
                  <a:gd name="connsiteX10" fmla="*/ 1303158 w 1561143"/>
                  <a:gd name="connsiteY10" fmla="*/ 2393277 h 2545137"/>
                  <a:gd name="connsiteX11" fmla="*/ 1025919 w 1561143"/>
                  <a:gd name="connsiteY11" fmla="*/ 2412732 h 2545137"/>
                  <a:gd name="connsiteX12" fmla="*/ 957826 w 1561143"/>
                  <a:gd name="connsiteY12" fmla="*/ 1795026 h 2545137"/>
                  <a:gd name="connsiteX13" fmla="*/ 636813 w 1561143"/>
                  <a:gd name="connsiteY13" fmla="*/ 1683157 h 2545137"/>
                  <a:gd name="connsiteX14" fmla="*/ 578447 w 1561143"/>
                  <a:gd name="connsiteY14" fmla="*/ 1999306 h 2545137"/>
                  <a:gd name="connsiteX15" fmla="*/ 349847 w 1561143"/>
                  <a:gd name="connsiteY15" fmla="*/ 2510009 h 2545137"/>
                  <a:gd name="connsiteX16" fmla="*/ 116383 w 1561143"/>
                  <a:gd name="connsiteY16" fmla="*/ 2432187 h 2545137"/>
                  <a:gd name="connsiteX17" fmla="*/ 349847 w 1561143"/>
                  <a:gd name="connsiteY17" fmla="*/ 1882574 h 2545137"/>
                  <a:gd name="connsiteX18" fmla="*/ 549264 w 1561143"/>
                  <a:gd name="connsiteY18" fmla="*/ 1045996 h 2545137"/>
                  <a:gd name="connsiteX19" fmla="*/ 184477 w 1561143"/>
                  <a:gd name="connsiteY19" fmla="*/ 1357281 h 2545137"/>
                  <a:gd name="connsiteX20" fmla="*/ 14243 w 1561143"/>
                  <a:gd name="connsiteY20" fmla="*/ 1264868 h 2545137"/>
                  <a:gd name="connsiteX21" fmla="*/ 87200 w 1561143"/>
                  <a:gd name="connsiteY21" fmla="*/ 1104362 h 2545137"/>
                  <a:gd name="connsiteX22" fmla="*/ 700043 w 1561143"/>
                  <a:gd name="connsiteY22" fmla="*/ 579068 h 2545137"/>
                  <a:gd name="connsiteX0" fmla="*/ 700043 w 1561143"/>
                  <a:gd name="connsiteY0" fmla="*/ 579049 h 2545118"/>
                  <a:gd name="connsiteX1" fmla="*/ 1171834 w 1561143"/>
                  <a:gd name="connsiteY1" fmla="*/ 452590 h 2545118"/>
                  <a:gd name="connsiteX2" fmla="*/ 1317749 w 1561143"/>
                  <a:gd name="connsiteY2" fmla="*/ 78075 h 2545118"/>
                  <a:gd name="connsiteX3" fmla="*/ 1453936 w 1561143"/>
                  <a:gd name="connsiteY3" fmla="*/ 253 h 2545118"/>
                  <a:gd name="connsiteX4" fmla="*/ 1556077 w 1561143"/>
                  <a:gd name="connsiteY4" fmla="*/ 87802 h 2545118"/>
                  <a:gd name="connsiteX5" fmla="*/ 1526894 w 1561143"/>
                  <a:gd name="connsiteY5" fmla="*/ 228853 h 2545118"/>
                  <a:gd name="connsiteX6" fmla="*/ 1366387 w 1561143"/>
                  <a:gd name="connsiteY6" fmla="*/ 666598 h 2545118"/>
                  <a:gd name="connsiteX7" fmla="*/ 865413 w 1561143"/>
                  <a:gd name="connsiteY7" fmla="*/ 817377 h 2545118"/>
                  <a:gd name="connsiteX8" fmla="*/ 816775 w 1561143"/>
                  <a:gd name="connsiteY8" fmla="*/ 1449675 h 2545118"/>
                  <a:gd name="connsiteX9" fmla="*/ 1171834 w 1561143"/>
                  <a:gd name="connsiteY9" fmla="*/ 1600453 h 2545118"/>
                  <a:gd name="connsiteX10" fmla="*/ 1303158 w 1561143"/>
                  <a:gd name="connsiteY10" fmla="*/ 2393258 h 2545118"/>
                  <a:gd name="connsiteX11" fmla="*/ 1025919 w 1561143"/>
                  <a:gd name="connsiteY11" fmla="*/ 2412713 h 2545118"/>
                  <a:gd name="connsiteX12" fmla="*/ 957826 w 1561143"/>
                  <a:gd name="connsiteY12" fmla="*/ 1795007 h 2545118"/>
                  <a:gd name="connsiteX13" fmla="*/ 636813 w 1561143"/>
                  <a:gd name="connsiteY13" fmla="*/ 1683138 h 2545118"/>
                  <a:gd name="connsiteX14" fmla="*/ 578447 w 1561143"/>
                  <a:gd name="connsiteY14" fmla="*/ 1999287 h 2545118"/>
                  <a:gd name="connsiteX15" fmla="*/ 349847 w 1561143"/>
                  <a:gd name="connsiteY15" fmla="*/ 2509990 h 2545118"/>
                  <a:gd name="connsiteX16" fmla="*/ 116383 w 1561143"/>
                  <a:gd name="connsiteY16" fmla="*/ 2432168 h 2545118"/>
                  <a:gd name="connsiteX17" fmla="*/ 349847 w 1561143"/>
                  <a:gd name="connsiteY17" fmla="*/ 1882555 h 2545118"/>
                  <a:gd name="connsiteX18" fmla="*/ 549264 w 1561143"/>
                  <a:gd name="connsiteY18" fmla="*/ 1045977 h 2545118"/>
                  <a:gd name="connsiteX19" fmla="*/ 184477 w 1561143"/>
                  <a:gd name="connsiteY19" fmla="*/ 1357262 h 2545118"/>
                  <a:gd name="connsiteX20" fmla="*/ 14243 w 1561143"/>
                  <a:gd name="connsiteY20" fmla="*/ 1264849 h 2545118"/>
                  <a:gd name="connsiteX21" fmla="*/ 87200 w 1561143"/>
                  <a:gd name="connsiteY21" fmla="*/ 1104343 h 2545118"/>
                  <a:gd name="connsiteX22" fmla="*/ 700043 w 1561143"/>
                  <a:gd name="connsiteY22" fmla="*/ 579049 h 2545118"/>
                  <a:gd name="connsiteX0" fmla="*/ 700043 w 1561143"/>
                  <a:gd name="connsiteY0" fmla="*/ 579049 h 2545118"/>
                  <a:gd name="connsiteX1" fmla="*/ 1171834 w 1561143"/>
                  <a:gd name="connsiteY1" fmla="*/ 452590 h 2545118"/>
                  <a:gd name="connsiteX2" fmla="*/ 1317749 w 1561143"/>
                  <a:gd name="connsiteY2" fmla="*/ 78075 h 2545118"/>
                  <a:gd name="connsiteX3" fmla="*/ 1453936 w 1561143"/>
                  <a:gd name="connsiteY3" fmla="*/ 253 h 2545118"/>
                  <a:gd name="connsiteX4" fmla="*/ 1556077 w 1561143"/>
                  <a:gd name="connsiteY4" fmla="*/ 87802 h 2545118"/>
                  <a:gd name="connsiteX5" fmla="*/ 1526894 w 1561143"/>
                  <a:gd name="connsiteY5" fmla="*/ 228853 h 2545118"/>
                  <a:gd name="connsiteX6" fmla="*/ 1366387 w 1561143"/>
                  <a:gd name="connsiteY6" fmla="*/ 666598 h 2545118"/>
                  <a:gd name="connsiteX7" fmla="*/ 865413 w 1561143"/>
                  <a:gd name="connsiteY7" fmla="*/ 817377 h 2545118"/>
                  <a:gd name="connsiteX8" fmla="*/ 816775 w 1561143"/>
                  <a:gd name="connsiteY8" fmla="*/ 1449675 h 2545118"/>
                  <a:gd name="connsiteX9" fmla="*/ 1171834 w 1561143"/>
                  <a:gd name="connsiteY9" fmla="*/ 1600453 h 2545118"/>
                  <a:gd name="connsiteX10" fmla="*/ 1303158 w 1561143"/>
                  <a:gd name="connsiteY10" fmla="*/ 2393258 h 2545118"/>
                  <a:gd name="connsiteX11" fmla="*/ 1025919 w 1561143"/>
                  <a:gd name="connsiteY11" fmla="*/ 2412713 h 2545118"/>
                  <a:gd name="connsiteX12" fmla="*/ 957826 w 1561143"/>
                  <a:gd name="connsiteY12" fmla="*/ 1795007 h 2545118"/>
                  <a:gd name="connsiteX13" fmla="*/ 636813 w 1561143"/>
                  <a:gd name="connsiteY13" fmla="*/ 1683138 h 2545118"/>
                  <a:gd name="connsiteX14" fmla="*/ 578447 w 1561143"/>
                  <a:gd name="connsiteY14" fmla="*/ 1999287 h 2545118"/>
                  <a:gd name="connsiteX15" fmla="*/ 349847 w 1561143"/>
                  <a:gd name="connsiteY15" fmla="*/ 2509990 h 2545118"/>
                  <a:gd name="connsiteX16" fmla="*/ 116383 w 1561143"/>
                  <a:gd name="connsiteY16" fmla="*/ 2432168 h 2545118"/>
                  <a:gd name="connsiteX17" fmla="*/ 349847 w 1561143"/>
                  <a:gd name="connsiteY17" fmla="*/ 1882555 h 2545118"/>
                  <a:gd name="connsiteX18" fmla="*/ 549264 w 1561143"/>
                  <a:gd name="connsiteY18" fmla="*/ 1045977 h 2545118"/>
                  <a:gd name="connsiteX19" fmla="*/ 184477 w 1561143"/>
                  <a:gd name="connsiteY19" fmla="*/ 1357262 h 2545118"/>
                  <a:gd name="connsiteX20" fmla="*/ 14243 w 1561143"/>
                  <a:gd name="connsiteY20" fmla="*/ 1264849 h 2545118"/>
                  <a:gd name="connsiteX21" fmla="*/ 87200 w 1561143"/>
                  <a:gd name="connsiteY21" fmla="*/ 1104343 h 2545118"/>
                  <a:gd name="connsiteX22" fmla="*/ 700043 w 1561143"/>
                  <a:gd name="connsiteY22" fmla="*/ 579049 h 2545118"/>
                  <a:gd name="connsiteX0" fmla="*/ 700043 w 1561143"/>
                  <a:gd name="connsiteY0" fmla="*/ 579049 h 2545118"/>
                  <a:gd name="connsiteX1" fmla="*/ 1171834 w 1561143"/>
                  <a:gd name="connsiteY1" fmla="*/ 452590 h 2545118"/>
                  <a:gd name="connsiteX2" fmla="*/ 1317749 w 1561143"/>
                  <a:gd name="connsiteY2" fmla="*/ 78075 h 2545118"/>
                  <a:gd name="connsiteX3" fmla="*/ 1453936 w 1561143"/>
                  <a:gd name="connsiteY3" fmla="*/ 253 h 2545118"/>
                  <a:gd name="connsiteX4" fmla="*/ 1556077 w 1561143"/>
                  <a:gd name="connsiteY4" fmla="*/ 87802 h 2545118"/>
                  <a:gd name="connsiteX5" fmla="*/ 1526894 w 1561143"/>
                  <a:gd name="connsiteY5" fmla="*/ 228853 h 2545118"/>
                  <a:gd name="connsiteX6" fmla="*/ 1366387 w 1561143"/>
                  <a:gd name="connsiteY6" fmla="*/ 666598 h 2545118"/>
                  <a:gd name="connsiteX7" fmla="*/ 865413 w 1561143"/>
                  <a:gd name="connsiteY7" fmla="*/ 817377 h 2545118"/>
                  <a:gd name="connsiteX8" fmla="*/ 816775 w 1561143"/>
                  <a:gd name="connsiteY8" fmla="*/ 1449675 h 2545118"/>
                  <a:gd name="connsiteX9" fmla="*/ 1171834 w 1561143"/>
                  <a:gd name="connsiteY9" fmla="*/ 1600453 h 2545118"/>
                  <a:gd name="connsiteX10" fmla="*/ 1303158 w 1561143"/>
                  <a:gd name="connsiteY10" fmla="*/ 2393258 h 2545118"/>
                  <a:gd name="connsiteX11" fmla="*/ 1025919 w 1561143"/>
                  <a:gd name="connsiteY11" fmla="*/ 2412713 h 2545118"/>
                  <a:gd name="connsiteX12" fmla="*/ 957826 w 1561143"/>
                  <a:gd name="connsiteY12" fmla="*/ 1795007 h 2545118"/>
                  <a:gd name="connsiteX13" fmla="*/ 636813 w 1561143"/>
                  <a:gd name="connsiteY13" fmla="*/ 1683138 h 2545118"/>
                  <a:gd name="connsiteX14" fmla="*/ 578447 w 1561143"/>
                  <a:gd name="connsiteY14" fmla="*/ 1999287 h 2545118"/>
                  <a:gd name="connsiteX15" fmla="*/ 349847 w 1561143"/>
                  <a:gd name="connsiteY15" fmla="*/ 2509990 h 2545118"/>
                  <a:gd name="connsiteX16" fmla="*/ 116383 w 1561143"/>
                  <a:gd name="connsiteY16" fmla="*/ 2432168 h 2545118"/>
                  <a:gd name="connsiteX17" fmla="*/ 349847 w 1561143"/>
                  <a:gd name="connsiteY17" fmla="*/ 1882555 h 2545118"/>
                  <a:gd name="connsiteX18" fmla="*/ 549264 w 1561143"/>
                  <a:gd name="connsiteY18" fmla="*/ 1045977 h 2545118"/>
                  <a:gd name="connsiteX19" fmla="*/ 184477 w 1561143"/>
                  <a:gd name="connsiteY19" fmla="*/ 1357262 h 2545118"/>
                  <a:gd name="connsiteX20" fmla="*/ 14243 w 1561143"/>
                  <a:gd name="connsiteY20" fmla="*/ 1264849 h 2545118"/>
                  <a:gd name="connsiteX21" fmla="*/ 87200 w 1561143"/>
                  <a:gd name="connsiteY21" fmla="*/ 1104343 h 2545118"/>
                  <a:gd name="connsiteX22" fmla="*/ 700043 w 1561143"/>
                  <a:gd name="connsiteY22" fmla="*/ 579049 h 2545118"/>
                  <a:gd name="connsiteX0" fmla="*/ 700043 w 1529388"/>
                  <a:gd name="connsiteY0" fmla="*/ 587851 h 2553920"/>
                  <a:gd name="connsiteX1" fmla="*/ 1171834 w 1529388"/>
                  <a:gd name="connsiteY1" fmla="*/ 461392 h 2553920"/>
                  <a:gd name="connsiteX2" fmla="*/ 1317749 w 1529388"/>
                  <a:gd name="connsiteY2" fmla="*/ 86877 h 2553920"/>
                  <a:gd name="connsiteX3" fmla="*/ 1453936 w 1529388"/>
                  <a:gd name="connsiteY3" fmla="*/ 9055 h 2553920"/>
                  <a:gd name="connsiteX4" fmla="*/ 1526894 w 1529388"/>
                  <a:gd name="connsiteY4" fmla="*/ 237655 h 2553920"/>
                  <a:gd name="connsiteX5" fmla="*/ 1366387 w 1529388"/>
                  <a:gd name="connsiteY5" fmla="*/ 675400 h 2553920"/>
                  <a:gd name="connsiteX6" fmla="*/ 865413 w 1529388"/>
                  <a:gd name="connsiteY6" fmla="*/ 826179 h 2553920"/>
                  <a:gd name="connsiteX7" fmla="*/ 816775 w 1529388"/>
                  <a:gd name="connsiteY7" fmla="*/ 1458477 h 2553920"/>
                  <a:gd name="connsiteX8" fmla="*/ 1171834 w 1529388"/>
                  <a:gd name="connsiteY8" fmla="*/ 1609255 h 2553920"/>
                  <a:gd name="connsiteX9" fmla="*/ 1303158 w 1529388"/>
                  <a:gd name="connsiteY9" fmla="*/ 2402060 h 2553920"/>
                  <a:gd name="connsiteX10" fmla="*/ 1025919 w 1529388"/>
                  <a:gd name="connsiteY10" fmla="*/ 2421515 h 2553920"/>
                  <a:gd name="connsiteX11" fmla="*/ 957826 w 1529388"/>
                  <a:gd name="connsiteY11" fmla="*/ 1803809 h 2553920"/>
                  <a:gd name="connsiteX12" fmla="*/ 636813 w 1529388"/>
                  <a:gd name="connsiteY12" fmla="*/ 1691940 h 2553920"/>
                  <a:gd name="connsiteX13" fmla="*/ 578447 w 1529388"/>
                  <a:gd name="connsiteY13" fmla="*/ 2008089 h 2553920"/>
                  <a:gd name="connsiteX14" fmla="*/ 349847 w 1529388"/>
                  <a:gd name="connsiteY14" fmla="*/ 2518792 h 2553920"/>
                  <a:gd name="connsiteX15" fmla="*/ 116383 w 1529388"/>
                  <a:gd name="connsiteY15" fmla="*/ 2440970 h 2553920"/>
                  <a:gd name="connsiteX16" fmla="*/ 349847 w 1529388"/>
                  <a:gd name="connsiteY16" fmla="*/ 1891357 h 2553920"/>
                  <a:gd name="connsiteX17" fmla="*/ 549264 w 1529388"/>
                  <a:gd name="connsiteY17" fmla="*/ 1054779 h 2553920"/>
                  <a:gd name="connsiteX18" fmla="*/ 184477 w 1529388"/>
                  <a:gd name="connsiteY18" fmla="*/ 1366064 h 2553920"/>
                  <a:gd name="connsiteX19" fmla="*/ 14243 w 1529388"/>
                  <a:gd name="connsiteY19" fmla="*/ 1273651 h 2553920"/>
                  <a:gd name="connsiteX20" fmla="*/ 87200 w 1529388"/>
                  <a:gd name="connsiteY20" fmla="*/ 1113145 h 2553920"/>
                  <a:gd name="connsiteX21" fmla="*/ 700043 w 1529388"/>
                  <a:gd name="connsiteY21" fmla="*/ 587851 h 2553920"/>
                  <a:gd name="connsiteX0" fmla="*/ 700043 w 1547616"/>
                  <a:gd name="connsiteY0" fmla="*/ 591953 h 2558022"/>
                  <a:gd name="connsiteX1" fmla="*/ 1171834 w 1547616"/>
                  <a:gd name="connsiteY1" fmla="*/ 465494 h 2558022"/>
                  <a:gd name="connsiteX2" fmla="*/ 1317749 w 1547616"/>
                  <a:gd name="connsiteY2" fmla="*/ 90979 h 2558022"/>
                  <a:gd name="connsiteX3" fmla="*/ 1453936 w 1547616"/>
                  <a:gd name="connsiteY3" fmla="*/ 13157 h 2558022"/>
                  <a:gd name="connsiteX4" fmla="*/ 1526894 w 1547616"/>
                  <a:gd name="connsiteY4" fmla="*/ 241757 h 2558022"/>
                  <a:gd name="connsiteX5" fmla="*/ 1366387 w 1547616"/>
                  <a:gd name="connsiteY5" fmla="*/ 679502 h 2558022"/>
                  <a:gd name="connsiteX6" fmla="*/ 865413 w 1547616"/>
                  <a:gd name="connsiteY6" fmla="*/ 830281 h 2558022"/>
                  <a:gd name="connsiteX7" fmla="*/ 816775 w 1547616"/>
                  <a:gd name="connsiteY7" fmla="*/ 1462579 h 2558022"/>
                  <a:gd name="connsiteX8" fmla="*/ 1171834 w 1547616"/>
                  <a:gd name="connsiteY8" fmla="*/ 1613357 h 2558022"/>
                  <a:gd name="connsiteX9" fmla="*/ 1303158 w 1547616"/>
                  <a:gd name="connsiteY9" fmla="*/ 2406162 h 2558022"/>
                  <a:gd name="connsiteX10" fmla="*/ 1025919 w 1547616"/>
                  <a:gd name="connsiteY10" fmla="*/ 2425617 h 2558022"/>
                  <a:gd name="connsiteX11" fmla="*/ 957826 w 1547616"/>
                  <a:gd name="connsiteY11" fmla="*/ 1807911 h 2558022"/>
                  <a:gd name="connsiteX12" fmla="*/ 636813 w 1547616"/>
                  <a:gd name="connsiteY12" fmla="*/ 1696042 h 2558022"/>
                  <a:gd name="connsiteX13" fmla="*/ 578447 w 1547616"/>
                  <a:gd name="connsiteY13" fmla="*/ 2012191 h 2558022"/>
                  <a:gd name="connsiteX14" fmla="*/ 349847 w 1547616"/>
                  <a:gd name="connsiteY14" fmla="*/ 2522894 h 2558022"/>
                  <a:gd name="connsiteX15" fmla="*/ 116383 w 1547616"/>
                  <a:gd name="connsiteY15" fmla="*/ 2445072 h 2558022"/>
                  <a:gd name="connsiteX16" fmla="*/ 349847 w 1547616"/>
                  <a:gd name="connsiteY16" fmla="*/ 1895459 h 2558022"/>
                  <a:gd name="connsiteX17" fmla="*/ 549264 w 1547616"/>
                  <a:gd name="connsiteY17" fmla="*/ 1058881 h 2558022"/>
                  <a:gd name="connsiteX18" fmla="*/ 184477 w 1547616"/>
                  <a:gd name="connsiteY18" fmla="*/ 1370166 h 2558022"/>
                  <a:gd name="connsiteX19" fmla="*/ 14243 w 1547616"/>
                  <a:gd name="connsiteY19" fmla="*/ 1277753 h 2558022"/>
                  <a:gd name="connsiteX20" fmla="*/ 87200 w 1547616"/>
                  <a:gd name="connsiteY20" fmla="*/ 1117247 h 2558022"/>
                  <a:gd name="connsiteX21" fmla="*/ 700043 w 1547616"/>
                  <a:gd name="connsiteY21" fmla="*/ 591953 h 2558022"/>
                  <a:gd name="connsiteX0" fmla="*/ 700043 w 1547616"/>
                  <a:gd name="connsiteY0" fmla="*/ 591953 h 2558022"/>
                  <a:gd name="connsiteX1" fmla="*/ 1171834 w 1547616"/>
                  <a:gd name="connsiteY1" fmla="*/ 465494 h 2558022"/>
                  <a:gd name="connsiteX2" fmla="*/ 1317749 w 1547616"/>
                  <a:gd name="connsiteY2" fmla="*/ 90979 h 2558022"/>
                  <a:gd name="connsiteX3" fmla="*/ 1453936 w 1547616"/>
                  <a:gd name="connsiteY3" fmla="*/ 13157 h 2558022"/>
                  <a:gd name="connsiteX4" fmla="*/ 1526894 w 1547616"/>
                  <a:gd name="connsiteY4" fmla="*/ 241757 h 2558022"/>
                  <a:gd name="connsiteX5" fmla="*/ 1366387 w 1547616"/>
                  <a:gd name="connsiteY5" fmla="*/ 679502 h 2558022"/>
                  <a:gd name="connsiteX6" fmla="*/ 865413 w 1547616"/>
                  <a:gd name="connsiteY6" fmla="*/ 830281 h 2558022"/>
                  <a:gd name="connsiteX7" fmla="*/ 816775 w 1547616"/>
                  <a:gd name="connsiteY7" fmla="*/ 1462579 h 2558022"/>
                  <a:gd name="connsiteX8" fmla="*/ 1171834 w 1547616"/>
                  <a:gd name="connsiteY8" fmla="*/ 1613357 h 2558022"/>
                  <a:gd name="connsiteX9" fmla="*/ 1303158 w 1547616"/>
                  <a:gd name="connsiteY9" fmla="*/ 2406162 h 2558022"/>
                  <a:gd name="connsiteX10" fmla="*/ 1025919 w 1547616"/>
                  <a:gd name="connsiteY10" fmla="*/ 2425617 h 2558022"/>
                  <a:gd name="connsiteX11" fmla="*/ 957826 w 1547616"/>
                  <a:gd name="connsiteY11" fmla="*/ 1807911 h 2558022"/>
                  <a:gd name="connsiteX12" fmla="*/ 636813 w 1547616"/>
                  <a:gd name="connsiteY12" fmla="*/ 1696042 h 2558022"/>
                  <a:gd name="connsiteX13" fmla="*/ 578447 w 1547616"/>
                  <a:gd name="connsiteY13" fmla="*/ 2012191 h 2558022"/>
                  <a:gd name="connsiteX14" fmla="*/ 349847 w 1547616"/>
                  <a:gd name="connsiteY14" fmla="*/ 2522894 h 2558022"/>
                  <a:gd name="connsiteX15" fmla="*/ 116383 w 1547616"/>
                  <a:gd name="connsiteY15" fmla="*/ 2445072 h 2558022"/>
                  <a:gd name="connsiteX16" fmla="*/ 349847 w 1547616"/>
                  <a:gd name="connsiteY16" fmla="*/ 1895459 h 2558022"/>
                  <a:gd name="connsiteX17" fmla="*/ 549264 w 1547616"/>
                  <a:gd name="connsiteY17" fmla="*/ 1058881 h 2558022"/>
                  <a:gd name="connsiteX18" fmla="*/ 184477 w 1547616"/>
                  <a:gd name="connsiteY18" fmla="*/ 1370166 h 2558022"/>
                  <a:gd name="connsiteX19" fmla="*/ 14243 w 1547616"/>
                  <a:gd name="connsiteY19" fmla="*/ 1277753 h 2558022"/>
                  <a:gd name="connsiteX20" fmla="*/ 87200 w 1547616"/>
                  <a:gd name="connsiteY20" fmla="*/ 1117247 h 2558022"/>
                  <a:gd name="connsiteX21" fmla="*/ 700043 w 1547616"/>
                  <a:gd name="connsiteY21" fmla="*/ 591953 h 2558022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865413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71834 w 1547616"/>
                  <a:gd name="connsiteY8" fmla="*/ 1600289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865413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71834 w 1547616"/>
                  <a:gd name="connsiteY8" fmla="*/ 1600289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865413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71834 w 1547616"/>
                  <a:gd name="connsiteY8" fmla="*/ 1600289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865413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71834 w 1547616"/>
                  <a:gd name="connsiteY8" fmla="*/ 1600289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71834 w 1547616"/>
                  <a:gd name="connsiteY8" fmla="*/ 1600289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71834 w 1547616"/>
                  <a:gd name="connsiteY8" fmla="*/ 1600289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71834 w 1547616"/>
                  <a:gd name="connsiteY8" fmla="*/ 1600289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71834 w 1547616"/>
                  <a:gd name="connsiteY8" fmla="*/ 1600289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71834 w 1547616"/>
                  <a:gd name="connsiteY8" fmla="*/ 1600289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71834 w 1547616"/>
                  <a:gd name="connsiteY8" fmla="*/ 1600289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71834 w 1547616"/>
                  <a:gd name="connsiteY8" fmla="*/ 1600289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298295 w 1547616"/>
                  <a:gd name="connsiteY9" fmla="*/ 2383366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298295 w 1547616"/>
                  <a:gd name="connsiteY9" fmla="*/ 2383366 h 2544954"/>
                  <a:gd name="connsiteX10" fmla="*/ 1050239 w 1547616"/>
                  <a:gd name="connsiteY10" fmla="*/ 2393094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298295 w 1547616"/>
                  <a:gd name="connsiteY9" fmla="*/ 2383366 h 2544954"/>
                  <a:gd name="connsiteX10" fmla="*/ 1050239 w 1547616"/>
                  <a:gd name="connsiteY10" fmla="*/ 2393094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298295 w 1547616"/>
                  <a:gd name="connsiteY9" fmla="*/ 2383366 h 2544954"/>
                  <a:gd name="connsiteX10" fmla="*/ 1050239 w 1547616"/>
                  <a:gd name="connsiteY10" fmla="*/ 2393094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298295 w 1547616"/>
                  <a:gd name="connsiteY9" fmla="*/ 2383366 h 2544954"/>
                  <a:gd name="connsiteX10" fmla="*/ 1050239 w 1547616"/>
                  <a:gd name="connsiteY10" fmla="*/ 2393094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298295 w 1547616"/>
                  <a:gd name="connsiteY9" fmla="*/ 2383366 h 2544954"/>
                  <a:gd name="connsiteX10" fmla="*/ 1050239 w 1547616"/>
                  <a:gd name="connsiteY10" fmla="*/ 2393094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298295 w 1547616"/>
                  <a:gd name="connsiteY9" fmla="*/ 2383366 h 2544954"/>
                  <a:gd name="connsiteX10" fmla="*/ 1050239 w 1547616"/>
                  <a:gd name="connsiteY10" fmla="*/ 2393094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298295 w 1547616"/>
                  <a:gd name="connsiteY9" fmla="*/ 2383366 h 2544954"/>
                  <a:gd name="connsiteX10" fmla="*/ 1050239 w 1547616"/>
                  <a:gd name="connsiteY10" fmla="*/ 2393094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23405"/>
                  <a:gd name="connsiteX1" fmla="*/ 1171834 w 1547616"/>
                  <a:gd name="connsiteY1" fmla="*/ 452426 h 2523405"/>
                  <a:gd name="connsiteX2" fmla="*/ 1317749 w 1547616"/>
                  <a:gd name="connsiteY2" fmla="*/ 77911 h 2523405"/>
                  <a:gd name="connsiteX3" fmla="*/ 1453936 w 1547616"/>
                  <a:gd name="connsiteY3" fmla="*/ 89 h 2523405"/>
                  <a:gd name="connsiteX4" fmla="*/ 1526894 w 1547616"/>
                  <a:gd name="connsiteY4" fmla="*/ 228689 h 2523405"/>
                  <a:gd name="connsiteX5" fmla="*/ 1366387 w 1547616"/>
                  <a:gd name="connsiteY5" fmla="*/ 666434 h 2523405"/>
                  <a:gd name="connsiteX6" fmla="*/ 918915 w 1547616"/>
                  <a:gd name="connsiteY6" fmla="*/ 817213 h 2523405"/>
                  <a:gd name="connsiteX7" fmla="*/ 816775 w 1547616"/>
                  <a:gd name="connsiteY7" fmla="*/ 1449511 h 2523405"/>
                  <a:gd name="connsiteX8" fmla="*/ 1162107 w 1547616"/>
                  <a:gd name="connsiteY8" fmla="*/ 1614881 h 2523405"/>
                  <a:gd name="connsiteX9" fmla="*/ 1298295 w 1547616"/>
                  <a:gd name="connsiteY9" fmla="*/ 2383366 h 2523405"/>
                  <a:gd name="connsiteX10" fmla="*/ 1050239 w 1547616"/>
                  <a:gd name="connsiteY10" fmla="*/ 2393094 h 2523405"/>
                  <a:gd name="connsiteX11" fmla="*/ 957826 w 1547616"/>
                  <a:gd name="connsiteY11" fmla="*/ 1794843 h 2523405"/>
                  <a:gd name="connsiteX12" fmla="*/ 636813 w 1547616"/>
                  <a:gd name="connsiteY12" fmla="*/ 1682974 h 2523405"/>
                  <a:gd name="connsiteX13" fmla="*/ 578447 w 1547616"/>
                  <a:gd name="connsiteY13" fmla="*/ 1999123 h 2523405"/>
                  <a:gd name="connsiteX14" fmla="*/ 340119 w 1547616"/>
                  <a:gd name="connsiteY14" fmla="*/ 2480643 h 2523405"/>
                  <a:gd name="connsiteX15" fmla="*/ 116383 w 1547616"/>
                  <a:gd name="connsiteY15" fmla="*/ 2432004 h 2523405"/>
                  <a:gd name="connsiteX16" fmla="*/ 349847 w 1547616"/>
                  <a:gd name="connsiteY16" fmla="*/ 1882391 h 2523405"/>
                  <a:gd name="connsiteX17" fmla="*/ 549264 w 1547616"/>
                  <a:gd name="connsiteY17" fmla="*/ 1045813 h 2523405"/>
                  <a:gd name="connsiteX18" fmla="*/ 184477 w 1547616"/>
                  <a:gd name="connsiteY18" fmla="*/ 1357098 h 2523405"/>
                  <a:gd name="connsiteX19" fmla="*/ 14243 w 1547616"/>
                  <a:gd name="connsiteY19" fmla="*/ 1264685 h 2523405"/>
                  <a:gd name="connsiteX20" fmla="*/ 87200 w 1547616"/>
                  <a:gd name="connsiteY20" fmla="*/ 1104179 h 2523405"/>
                  <a:gd name="connsiteX21" fmla="*/ 700043 w 1547616"/>
                  <a:gd name="connsiteY21" fmla="*/ 578885 h 2523405"/>
                  <a:gd name="connsiteX0" fmla="*/ 700043 w 1547616"/>
                  <a:gd name="connsiteY0" fmla="*/ 578885 h 2523405"/>
                  <a:gd name="connsiteX1" fmla="*/ 1171834 w 1547616"/>
                  <a:gd name="connsiteY1" fmla="*/ 452426 h 2523405"/>
                  <a:gd name="connsiteX2" fmla="*/ 1317749 w 1547616"/>
                  <a:gd name="connsiteY2" fmla="*/ 77911 h 2523405"/>
                  <a:gd name="connsiteX3" fmla="*/ 1453936 w 1547616"/>
                  <a:gd name="connsiteY3" fmla="*/ 89 h 2523405"/>
                  <a:gd name="connsiteX4" fmla="*/ 1526894 w 1547616"/>
                  <a:gd name="connsiteY4" fmla="*/ 228689 h 2523405"/>
                  <a:gd name="connsiteX5" fmla="*/ 1366387 w 1547616"/>
                  <a:gd name="connsiteY5" fmla="*/ 666434 h 2523405"/>
                  <a:gd name="connsiteX6" fmla="*/ 918915 w 1547616"/>
                  <a:gd name="connsiteY6" fmla="*/ 817213 h 2523405"/>
                  <a:gd name="connsiteX7" fmla="*/ 816775 w 1547616"/>
                  <a:gd name="connsiteY7" fmla="*/ 1449511 h 2523405"/>
                  <a:gd name="connsiteX8" fmla="*/ 1162107 w 1547616"/>
                  <a:gd name="connsiteY8" fmla="*/ 1614881 h 2523405"/>
                  <a:gd name="connsiteX9" fmla="*/ 1298295 w 1547616"/>
                  <a:gd name="connsiteY9" fmla="*/ 2383366 h 2523405"/>
                  <a:gd name="connsiteX10" fmla="*/ 1050239 w 1547616"/>
                  <a:gd name="connsiteY10" fmla="*/ 2393094 h 2523405"/>
                  <a:gd name="connsiteX11" fmla="*/ 957826 w 1547616"/>
                  <a:gd name="connsiteY11" fmla="*/ 1794843 h 2523405"/>
                  <a:gd name="connsiteX12" fmla="*/ 636813 w 1547616"/>
                  <a:gd name="connsiteY12" fmla="*/ 1682974 h 2523405"/>
                  <a:gd name="connsiteX13" fmla="*/ 578447 w 1547616"/>
                  <a:gd name="connsiteY13" fmla="*/ 1999123 h 2523405"/>
                  <a:gd name="connsiteX14" fmla="*/ 340119 w 1547616"/>
                  <a:gd name="connsiteY14" fmla="*/ 2480643 h 2523405"/>
                  <a:gd name="connsiteX15" fmla="*/ 116383 w 1547616"/>
                  <a:gd name="connsiteY15" fmla="*/ 2432004 h 2523405"/>
                  <a:gd name="connsiteX16" fmla="*/ 349847 w 1547616"/>
                  <a:gd name="connsiteY16" fmla="*/ 1882391 h 2523405"/>
                  <a:gd name="connsiteX17" fmla="*/ 549264 w 1547616"/>
                  <a:gd name="connsiteY17" fmla="*/ 1045813 h 2523405"/>
                  <a:gd name="connsiteX18" fmla="*/ 184477 w 1547616"/>
                  <a:gd name="connsiteY18" fmla="*/ 1357098 h 2523405"/>
                  <a:gd name="connsiteX19" fmla="*/ 14243 w 1547616"/>
                  <a:gd name="connsiteY19" fmla="*/ 1264685 h 2523405"/>
                  <a:gd name="connsiteX20" fmla="*/ 87200 w 1547616"/>
                  <a:gd name="connsiteY20" fmla="*/ 1104179 h 2523405"/>
                  <a:gd name="connsiteX21" fmla="*/ 700043 w 1547616"/>
                  <a:gd name="connsiteY21" fmla="*/ 578885 h 2523405"/>
                  <a:gd name="connsiteX0" fmla="*/ 700043 w 1547616"/>
                  <a:gd name="connsiteY0" fmla="*/ 578885 h 2523405"/>
                  <a:gd name="connsiteX1" fmla="*/ 1171834 w 1547616"/>
                  <a:gd name="connsiteY1" fmla="*/ 452426 h 2523405"/>
                  <a:gd name="connsiteX2" fmla="*/ 1317749 w 1547616"/>
                  <a:gd name="connsiteY2" fmla="*/ 77911 h 2523405"/>
                  <a:gd name="connsiteX3" fmla="*/ 1453936 w 1547616"/>
                  <a:gd name="connsiteY3" fmla="*/ 89 h 2523405"/>
                  <a:gd name="connsiteX4" fmla="*/ 1526894 w 1547616"/>
                  <a:gd name="connsiteY4" fmla="*/ 228689 h 2523405"/>
                  <a:gd name="connsiteX5" fmla="*/ 1366387 w 1547616"/>
                  <a:gd name="connsiteY5" fmla="*/ 666434 h 2523405"/>
                  <a:gd name="connsiteX6" fmla="*/ 918915 w 1547616"/>
                  <a:gd name="connsiteY6" fmla="*/ 817213 h 2523405"/>
                  <a:gd name="connsiteX7" fmla="*/ 816775 w 1547616"/>
                  <a:gd name="connsiteY7" fmla="*/ 1449511 h 2523405"/>
                  <a:gd name="connsiteX8" fmla="*/ 1162107 w 1547616"/>
                  <a:gd name="connsiteY8" fmla="*/ 1614881 h 2523405"/>
                  <a:gd name="connsiteX9" fmla="*/ 1298295 w 1547616"/>
                  <a:gd name="connsiteY9" fmla="*/ 2383366 h 2523405"/>
                  <a:gd name="connsiteX10" fmla="*/ 1050239 w 1547616"/>
                  <a:gd name="connsiteY10" fmla="*/ 2393094 h 2523405"/>
                  <a:gd name="connsiteX11" fmla="*/ 957826 w 1547616"/>
                  <a:gd name="connsiteY11" fmla="*/ 1794843 h 2523405"/>
                  <a:gd name="connsiteX12" fmla="*/ 636813 w 1547616"/>
                  <a:gd name="connsiteY12" fmla="*/ 1682974 h 2523405"/>
                  <a:gd name="connsiteX13" fmla="*/ 578447 w 1547616"/>
                  <a:gd name="connsiteY13" fmla="*/ 1999123 h 2523405"/>
                  <a:gd name="connsiteX14" fmla="*/ 340119 w 1547616"/>
                  <a:gd name="connsiteY14" fmla="*/ 2480643 h 2523405"/>
                  <a:gd name="connsiteX15" fmla="*/ 116383 w 1547616"/>
                  <a:gd name="connsiteY15" fmla="*/ 2432004 h 2523405"/>
                  <a:gd name="connsiteX16" fmla="*/ 349847 w 1547616"/>
                  <a:gd name="connsiteY16" fmla="*/ 1882391 h 2523405"/>
                  <a:gd name="connsiteX17" fmla="*/ 549264 w 1547616"/>
                  <a:gd name="connsiteY17" fmla="*/ 1045813 h 2523405"/>
                  <a:gd name="connsiteX18" fmla="*/ 184477 w 1547616"/>
                  <a:gd name="connsiteY18" fmla="*/ 1357098 h 2523405"/>
                  <a:gd name="connsiteX19" fmla="*/ 14243 w 1547616"/>
                  <a:gd name="connsiteY19" fmla="*/ 1264685 h 2523405"/>
                  <a:gd name="connsiteX20" fmla="*/ 87200 w 1547616"/>
                  <a:gd name="connsiteY20" fmla="*/ 1104179 h 2523405"/>
                  <a:gd name="connsiteX21" fmla="*/ 700043 w 1547616"/>
                  <a:gd name="connsiteY21" fmla="*/ 578885 h 2523405"/>
                  <a:gd name="connsiteX0" fmla="*/ 700043 w 1547616"/>
                  <a:gd name="connsiteY0" fmla="*/ 578885 h 2523405"/>
                  <a:gd name="connsiteX1" fmla="*/ 1171834 w 1547616"/>
                  <a:gd name="connsiteY1" fmla="*/ 452426 h 2523405"/>
                  <a:gd name="connsiteX2" fmla="*/ 1317749 w 1547616"/>
                  <a:gd name="connsiteY2" fmla="*/ 77911 h 2523405"/>
                  <a:gd name="connsiteX3" fmla="*/ 1453936 w 1547616"/>
                  <a:gd name="connsiteY3" fmla="*/ 89 h 2523405"/>
                  <a:gd name="connsiteX4" fmla="*/ 1526894 w 1547616"/>
                  <a:gd name="connsiteY4" fmla="*/ 228689 h 2523405"/>
                  <a:gd name="connsiteX5" fmla="*/ 1366387 w 1547616"/>
                  <a:gd name="connsiteY5" fmla="*/ 666434 h 2523405"/>
                  <a:gd name="connsiteX6" fmla="*/ 918915 w 1547616"/>
                  <a:gd name="connsiteY6" fmla="*/ 817213 h 2523405"/>
                  <a:gd name="connsiteX7" fmla="*/ 816775 w 1547616"/>
                  <a:gd name="connsiteY7" fmla="*/ 1449511 h 2523405"/>
                  <a:gd name="connsiteX8" fmla="*/ 1162107 w 1547616"/>
                  <a:gd name="connsiteY8" fmla="*/ 1614881 h 2523405"/>
                  <a:gd name="connsiteX9" fmla="*/ 1298295 w 1547616"/>
                  <a:gd name="connsiteY9" fmla="*/ 2383366 h 2523405"/>
                  <a:gd name="connsiteX10" fmla="*/ 1050239 w 1547616"/>
                  <a:gd name="connsiteY10" fmla="*/ 2393094 h 2523405"/>
                  <a:gd name="connsiteX11" fmla="*/ 957826 w 1547616"/>
                  <a:gd name="connsiteY11" fmla="*/ 1794843 h 2523405"/>
                  <a:gd name="connsiteX12" fmla="*/ 636813 w 1547616"/>
                  <a:gd name="connsiteY12" fmla="*/ 1682974 h 2523405"/>
                  <a:gd name="connsiteX13" fmla="*/ 578447 w 1547616"/>
                  <a:gd name="connsiteY13" fmla="*/ 1999123 h 2523405"/>
                  <a:gd name="connsiteX14" fmla="*/ 340119 w 1547616"/>
                  <a:gd name="connsiteY14" fmla="*/ 2480643 h 2523405"/>
                  <a:gd name="connsiteX15" fmla="*/ 116383 w 1547616"/>
                  <a:gd name="connsiteY15" fmla="*/ 2432004 h 2523405"/>
                  <a:gd name="connsiteX16" fmla="*/ 349847 w 1547616"/>
                  <a:gd name="connsiteY16" fmla="*/ 1882391 h 2523405"/>
                  <a:gd name="connsiteX17" fmla="*/ 549264 w 1547616"/>
                  <a:gd name="connsiteY17" fmla="*/ 1045813 h 2523405"/>
                  <a:gd name="connsiteX18" fmla="*/ 184477 w 1547616"/>
                  <a:gd name="connsiteY18" fmla="*/ 1357098 h 2523405"/>
                  <a:gd name="connsiteX19" fmla="*/ 14243 w 1547616"/>
                  <a:gd name="connsiteY19" fmla="*/ 1264685 h 2523405"/>
                  <a:gd name="connsiteX20" fmla="*/ 87200 w 1547616"/>
                  <a:gd name="connsiteY20" fmla="*/ 1104179 h 2523405"/>
                  <a:gd name="connsiteX21" fmla="*/ 700043 w 1547616"/>
                  <a:gd name="connsiteY21" fmla="*/ 578885 h 2523405"/>
                  <a:gd name="connsiteX0" fmla="*/ 700043 w 1547616"/>
                  <a:gd name="connsiteY0" fmla="*/ 578885 h 2523405"/>
                  <a:gd name="connsiteX1" fmla="*/ 1171834 w 1547616"/>
                  <a:gd name="connsiteY1" fmla="*/ 452426 h 2523405"/>
                  <a:gd name="connsiteX2" fmla="*/ 1317749 w 1547616"/>
                  <a:gd name="connsiteY2" fmla="*/ 77911 h 2523405"/>
                  <a:gd name="connsiteX3" fmla="*/ 1453936 w 1547616"/>
                  <a:gd name="connsiteY3" fmla="*/ 89 h 2523405"/>
                  <a:gd name="connsiteX4" fmla="*/ 1526894 w 1547616"/>
                  <a:gd name="connsiteY4" fmla="*/ 228689 h 2523405"/>
                  <a:gd name="connsiteX5" fmla="*/ 1366387 w 1547616"/>
                  <a:gd name="connsiteY5" fmla="*/ 666434 h 2523405"/>
                  <a:gd name="connsiteX6" fmla="*/ 918915 w 1547616"/>
                  <a:gd name="connsiteY6" fmla="*/ 817213 h 2523405"/>
                  <a:gd name="connsiteX7" fmla="*/ 816775 w 1547616"/>
                  <a:gd name="connsiteY7" fmla="*/ 1449511 h 2523405"/>
                  <a:gd name="connsiteX8" fmla="*/ 1162107 w 1547616"/>
                  <a:gd name="connsiteY8" fmla="*/ 1614881 h 2523405"/>
                  <a:gd name="connsiteX9" fmla="*/ 1298295 w 1547616"/>
                  <a:gd name="connsiteY9" fmla="*/ 2383366 h 2523405"/>
                  <a:gd name="connsiteX10" fmla="*/ 1050239 w 1547616"/>
                  <a:gd name="connsiteY10" fmla="*/ 2393094 h 2523405"/>
                  <a:gd name="connsiteX11" fmla="*/ 957826 w 1547616"/>
                  <a:gd name="connsiteY11" fmla="*/ 1794843 h 2523405"/>
                  <a:gd name="connsiteX12" fmla="*/ 636813 w 1547616"/>
                  <a:gd name="connsiteY12" fmla="*/ 1682974 h 2523405"/>
                  <a:gd name="connsiteX13" fmla="*/ 578447 w 1547616"/>
                  <a:gd name="connsiteY13" fmla="*/ 1999123 h 2523405"/>
                  <a:gd name="connsiteX14" fmla="*/ 340119 w 1547616"/>
                  <a:gd name="connsiteY14" fmla="*/ 2480643 h 2523405"/>
                  <a:gd name="connsiteX15" fmla="*/ 116383 w 1547616"/>
                  <a:gd name="connsiteY15" fmla="*/ 2432004 h 2523405"/>
                  <a:gd name="connsiteX16" fmla="*/ 349847 w 1547616"/>
                  <a:gd name="connsiteY16" fmla="*/ 1882391 h 2523405"/>
                  <a:gd name="connsiteX17" fmla="*/ 549264 w 1547616"/>
                  <a:gd name="connsiteY17" fmla="*/ 1045813 h 2523405"/>
                  <a:gd name="connsiteX18" fmla="*/ 184477 w 1547616"/>
                  <a:gd name="connsiteY18" fmla="*/ 1357098 h 2523405"/>
                  <a:gd name="connsiteX19" fmla="*/ 14243 w 1547616"/>
                  <a:gd name="connsiteY19" fmla="*/ 1264685 h 2523405"/>
                  <a:gd name="connsiteX20" fmla="*/ 87200 w 1547616"/>
                  <a:gd name="connsiteY20" fmla="*/ 1104179 h 2523405"/>
                  <a:gd name="connsiteX21" fmla="*/ 700043 w 1547616"/>
                  <a:gd name="connsiteY21" fmla="*/ 578885 h 2523405"/>
                  <a:gd name="connsiteX0" fmla="*/ 700043 w 1547616"/>
                  <a:gd name="connsiteY0" fmla="*/ 578885 h 2508140"/>
                  <a:gd name="connsiteX1" fmla="*/ 1171834 w 1547616"/>
                  <a:gd name="connsiteY1" fmla="*/ 452426 h 2508140"/>
                  <a:gd name="connsiteX2" fmla="*/ 1317749 w 1547616"/>
                  <a:gd name="connsiteY2" fmla="*/ 77911 h 2508140"/>
                  <a:gd name="connsiteX3" fmla="*/ 1453936 w 1547616"/>
                  <a:gd name="connsiteY3" fmla="*/ 89 h 2508140"/>
                  <a:gd name="connsiteX4" fmla="*/ 1526894 w 1547616"/>
                  <a:gd name="connsiteY4" fmla="*/ 228689 h 2508140"/>
                  <a:gd name="connsiteX5" fmla="*/ 1366387 w 1547616"/>
                  <a:gd name="connsiteY5" fmla="*/ 666434 h 2508140"/>
                  <a:gd name="connsiteX6" fmla="*/ 918915 w 1547616"/>
                  <a:gd name="connsiteY6" fmla="*/ 817213 h 2508140"/>
                  <a:gd name="connsiteX7" fmla="*/ 816775 w 1547616"/>
                  <a:gd name="connsiteY7" fmla="*/ 1449511 h 2508140"/>
                  <a:gd name="connsiteX8" fmla="*/ 1162107 w 1547616"/>
                  <a:gd name="connsiteY8" fmla="*/ 1614881 h 2508140"/>
                  <a:gd name="connsiteX9" fmla="*/ 1298295 w 1547616"/>
                  <a:gd name="connsiteY9" fmla="*/ 2383366 h 2508140"/>
                  <a:gd name="connsiteX10" fmla="*/ 1050239 w 1547616"/>
                  <a:gd name="connsiteY10" fmla="*/ 2393094 h 2508140"/>
                  <a:gd name="connsiteX11" fmla="*/ 957826 w 1547616"/>
                  <a:gd name="connsiteY11" fmla="*/ 1794843 h 2508140"/>
                  <a:gd name="connsiteX12" fmla="*/ 636813 w 1547616"/>
                  <a:gd name="connsiteY12" fmla="*/ 1682974 h 2508140"/>
                  <a:gd name="connsiteX13" fmla="*/ 578447 w 1547616"/>
                  <a:gd name="connsiteY13" fmla="*/ 1999123 h 2508140"/>
                  <a:gd name="connsiteX14" fmla="*/ 340119 w 1547616"/>
                  <a:gd name="connsiteY14" fmla="*/ 2480643 h 2508140"/>
                  <a:gd name="connsiteX15" fmla="*/ 106656 w 1547616"/>
                  <a:gd name="connsiteY15" fmla="*/ 2388230 h 2508140"/>
                  <a:gd name="connsiteX16" fmla="*/ 349847 w 1547616"/>
                  <a:gd name="connsiteY16" fmla="*/ 1882391 h 2508140"/>
                  <a:gd name="connsiteX17" fmla="*/ 549264 w 1547616"/>
                  <a:gd name="connsiteY17" fmla="*/ 1045813 h 2508140"/>
                  <a:gd name="connsiteX18" fmla="*/ 184477 w 1547616"/>
                  <a:gd name="connsiteY18" fmla="*/ 1357098 h 2508140"/>
                  <a:gd name="connsiteX19" fmla="*/ 14243 w 1547616"/>
                  <a:gd name="connsiteY19" fmla="*/ 1264685 h 2508140"/>
                  <a:gd name="connsiteX20" fmla="*/ 87200 w 1547616"/>
                  <a:gd name="connsiteY20" fmla="*/ 1104179 h 2508140"/>
                  <a:gd name="connsiteX21" fmla="*/ 700043 w 1547616"/>
                  <a:gd name="connsiteY21" fmla="*/ 578885 h 2508140"/>
                  <a:gd name="connsiteX0" fmla="*/ 700043 w 1547616"/>
                  <a:gd name="connsiteY0" fmla="*/ 578885 h 2508140"/>
                  <a:gd name="connsiteX1" fmla="*/ 1171834 w 1547616"/>
                  <a:gd name="connsiteY1" fmla="*/ 452426 h 2508140"/>
                  <a:gd name="connsiteX2" fmla="*/ 1317749 w 1547616"/>
                  <a:gd name="connsiteY2" fmla="*/ 77911 h 2508140"/>
                  <a:gd name="connsiteX3" fmla="*/ 1453936 w 1547616"/>
                  <a:gd name="connsiteY3" fmla="*/ 89 h 2508140"/>
                  <a:gd name="connsiteX4" fmla="*/ 1526894 w 1547616"/>
                  <a:gd name="connsiteY4" fmla="*/ 228689 h 2508140"/>
                  <a:gd name="connsiteX5" fmla="*/ 1366387 w 1547616"/>
                  <a:gd name="connsiteY5" fmla="*/ 666434 h 2508140"/>
                  <a:gd name="connsiteX6" fmla="*/ 918915 w 1547616"/>
                  <a:gd name="connsiteY6" fmla="*/ 817213 h 2508140"/>
                  <a:gd name="connsiteX7" fmla="*/ 816775 w 1547616"/>
                  <a:gd name="connsiteY7" fmla="*/ 1449511 h 2508140"/>
                  <a:gd name="connsiteX8" fmla="*/ 1162107 w 1547616"/>
                  <a:gd name="connsiteY8" fmla="*/ 1614881 h 2508140"/>
                  <a:gd name="connsiteX9" fmla="*/ 1298295 w 1547616"/>
                  <a:gd name="connsiteY9" fmla="*/ 2383366 h 2508140"/>
                  <a:gd name="connsiteX10" fmla="*/ 1050239 w 1547616"/>
                  <a:gd name="connsiteY10" fmla="*/ 2393094 h 2508140"/>
                  <a:gd name="connsiteX11" fmla="*/ 957826 w 1547616"/>
                  <a:gd name="connsiteY11" fmla="*/ 1794843 h 2508140"/>
                  <a:gd name="connsiteX12" fmla="*/ 636813 w 1547616"/>
                  <a:gd name="connsiteY12" fmla="*/ 1682974 h 2508140"/>
                  <a:gd name="connsiteX13" fmla="*/ 578447 w 1547616"/>
                  <a:gd name="connsiteY13" fmla="*/ 1999123 h 2508140"/>
                  <a:gd name="connsiteX14" fmla="*/ 340119 w 1547616"/>
                  <a:gd name="connsiteY14" fmla="*/ 2480643 h 2508140"/>
                  <a:gd name="connsiteX15" fmla="*/ 106656 w 1547616"/>
                  <a:gd name="connsiteY15" fmla="*/ 2388230 h 2508140"/>
                  <a:gd name="connsiteX16" fmla="*/ 349847 w 1547616"/>
                  <a:gd name="connsiteY16" fmla="*/ 1882391 h 2508140"/>
                  <a:gd name="connsiteX17" fmla="*/ 549264 w 1547616"/>
                  <a:gd name="connsiteY17" fmla="*/ 1045813 h 2508140"/>
                  <a:gd name="connsiteX18" fmla="*/ 184477 w 1547616"/>
                  <a:gd name="connsiteY18" fmla="*/ 1357098 h 2508140"/>
                  <a:gd name="connsiteX19" fmla="*/ 14243 w 1547616"/>
                  <a:gd name="connsiteY19" fmla="*/ 1264685 h 2508140"/>
                  <a:gd name="connsiteX20" fmla="*/ 87200 w 1547616"/>
                  <a:gd name="connsiteY20" fmla="*/ 1104179 h 2508140"/>
                  <a:gd name="connsiteX21" fmla="*/ 700043 w 1547616"/>
                  <a:gd name="connsiteY21" fmla="*/ 578885 h 2508140"/>
                  <a:gd name="connsiteX0" fmla="*/ 700043 w 1547616"/>
                  <a:gd name="connsiteY0" fmla="*/ 578885 h 2508140"/>
                  <a:gd name="connsiteX1" fmla="*/ 1171834 w 1547616"/>
                  <a:gd name="connsiteY1" fmla="*/ 452426 h 2508140"/>
                  <a:gd name="connsiteX2" fmla="*/ 1317749 w 1547616"/>
                  <a:gd name="connsiteY2" fmla="*/ 77911 h 2508140"/>
                  <a:gd name="connsiteX3" fmla="*/ 1453936 w 1547616"/>
                  <a:gd name="connsiteY3" fmla="*/ 89 h 2508140"/>
                  <a:gd name="connsiteX4" fmla="*/ 1526894 w 1547616"/>
                  <a:gd name="connsiteY4" fmla="*/ 228689 h 2508140"/>
                  <a:gd name="connsiteX5" fmla="*/ 1366387 w 1547616"/>
                  <a:gd name="connsiteY5" fmla="*/ 666434 h 2508140"/>
                  <a:gd name="connsiteX6" fmla="*/ 918915 w 1547616"/>
                  <a:gd name="connsiteY6" fmla="*/ 817213 h 2508140"/>
                  <a:gd name="connsiteX7" fmla="*/ 816775 w 1547616"/>
                  <a:gd name="connsiteY7" fmla="*/ 1449511 h 2508140"/>
                  <a:gd name="connsiteX8" fmla="*/ 1162107 w 1547616"/>
                  <a:gd name="connsiteY8" fmla="*/ 1614881 h 2508140"/>
                  <a:gd name="connsiteX9" fmla="*/ 1298295 w 1547616"/>
                  <a:gd name="connsiteY9" fmla="*/ 2383366 h 2508140"/>
                  <a:gd name="connsiteX10" fmla="*/ 1050239 w 1547616"/>
                  <a:gd name="connsiteY10" fmla="*/ 2393094 h 2508140"/>
                  <a:gd name="connsiteX11" fmla="*/ 957826 w 1547616"/>
                  <a:gd name="connsiteY11" fmla="*/ 1794843 h 2508140"/>
                  <a:gd name="connsiteX12" fmla="*/ 636813 w 1547616"/>
                  <a:gd name="connsiteY12" fmla="*/ 1682974 h 2508140"/>
                  <a:gd name="connsiteX13" fmla="*/ 578447 w 1547616"/>
                  <a:gd name="connsiteY13" fmla="*/ 1999123 h 2508140"/>
                  <a:gd name="connsiteX14" fmla="*/ 340119 w 1547616"/>
                  <a:gd name="connsiteY14" fmla="*/ 2480643 h 2508140"/>
                  <a:gd name="connsiteX15" fmla="*/ 135839 w 1547616"/>
                  <a:gd name="connsiteY15" fmla="*/ 2388230 h 2508140"/>
                  <a:gd name="connsiteX16" fmla="*/ 349847 w 1547616"/>
                  <a:gd name="connsiteY16" fmla="*/ 1882391 h 2508140"/>
                  <a:gd name="connsiteX17" fmla="*/ 549264 w 1547616"/>
                  <a:gd name="connsiteY17" fmla="*/ 1045813 h 2508140"/>
                  <a:gd name="connsiteX18" fmla="*/ 184477 w 1547616"/>
                  <a:gd name="connsiteY18" fmla="*/ 1357098 h 2508140"/>
                  <a:gd name="connsiteX19" fmla="*/ 14243 w 1547616"/>
                  <a:gd name="connsiteY19" fmla="*/ 1264685 h 2508140"/>
                  <a:gd name="connsiteX20" fmla="*/ 87200 w 1547616"/>
                  <a:gd name="connsiteY20" fmla="*/ 1104179 h 2508140"/>
                  <a:gd name="connsiteX21" fmla="*/ 700043 w 1547616"/>
                  <a:gd name="connsiteY21" fmla="*/ 578885 h 2508140"/>
                  <a:gd name="connsiteX0" fmla="*/ 700043 w 1547616"/>
                  <a:gd name="connsiteY0" fmla="*/ 578885 h 2508140"/>
                  <a:gd name="connsiteX1" fmla="*/ 1171834 w 1547616"/>
                  <a:gd name="connsiteY1" fmla="*/ 452426 h 2508140"/>
                  <a:gd name="connsiteX2" fmla="*/ 1317749 w 1547616"/>
                  <a:gd name="connsiteY2" fmla="*/ 77911 h 2508140"/>
                  <a:gd name="connsiteX3" fmla="*/ 1453936 w 1547616"/>
                  <a:gd name="connsiteY3" fmla="*/ 89 h 2508140"/>
                  <a:gd name="connsiteX4" fmla="*/ 1526894 w 1547616"/>
                  <a:gd name="connsiteY4" fmla="*/ 228689 h 2508140"/>
                  <a:gd name="connsiteX5" fmla="*/ 1366387 w 1547616"/>
                  <a:gd name="connsiteY5" fmla="*/ 666434 h 2508140"/>
                  <a:gd name="connsiteX6" fmla="*/ 918915 w 1547616"/>
                  <a:gd name="connsiteY6" fmla="*/ 817213 h 2508140"/>
                  <a:gd name="connsiteX7" fmla="*/ 816775 w 1547616"/>
                  <a:gd name="connsiteY7" fmla="*/ 1449511 h 2508140"/>
                  <a:gd name="connsiteX8" fmla="*/ 1162107 w 1547616"/>
                  <a:gd name="connsiteY8" fmla="*/ 1614881 h 2508140"/>
                  <a:gd name="connsiteX9" fmla="*/ 1298295 w 1547616"/>
                  <a:gd name="connsiteY9" fmla="*/ 2383366 h 2508140"/>
                  <a:gd name="connsiteX10" fmla="*/ 1050239 w 1547616"/>
                  <a:gd name="connsiteY10" fmla="*/ 2393094 h 2508140"/>
                  <a:gd name="connsiteX11" fmla="*/ 957826 w 1547616"/>
                  <a:gd name="connsiteY11" fmla="*/ 1794843 h 2508140"/>
                  <a:gd name="connsiteX12" fmla="*/ 636813 w 1547616"/>
                  <a:gd name="connsiteY12" fmla="*/ 1682974 h 2508140"/>
                  <a:gd name="connsiteX13" fmla="*/ 578447 w 1547616"/>
                  <a:gd name="connsiteY13" fmla="*/ 1999123 h 2508140"/>
                  <a:gd name="connsiteX14" fmla="*/ 340119 w 1547616"/>
                  <a:gd name="connsiteY14" fmla="*/ 2480643 h 2508140"/>
                  <a:gd name="connsiteX15" fmla="*/ 135839 w 1547616"/>
                  <a:gd name="connsiteY15" fmla="*/ 2388230 h 2508140"/>
                  <a:gd name="connsiteX16" fmla="*/ 349847 w 1547616"/>
                  <a:gd name="connsiteY16" fmla="*/ 1882391 h 2508140"/>
                  <a:gd name="connsiteX17" fmla="*/ 549264 w 1547616"/>
                  <a:gd name="connsiteY17" fmla="*/ 1045813 h 2508140"/>
                  <a:gd name="connsiteX18" fmla="*/ 184477 w 1547616"/>
                  <a:gd name="connsiteY18" fmla="*/ 1357098 h 2508140"/>
                  <a:gd name="connsiteX19" fmla="*/ 14243 w 1547616"/>
                  <a:gd name="connsiteY19" fmla="*/ 1264685 h 2508140"/>
                  <a:gd name="connsiteX20" fmla="*/ 87200 w 1547616"/>
                  <a:gd name="connsiteY20" fmla="*/ 1104179 h 2508140"/>
                  <a:gd name="connsiteX21" fmla="*/ 700043 w 1547616"/>
                  <a:gd name="connsiteY21" fmla="*/ 578885 h 2508140"/>
                  <a:gd name="connsiteX0" fmla="*/ 684593 w 1532166"/>
                  <a:gd name="connsiteY0" fmla="*/ 578885 h 2508140"/>
                  <a:gd name="connsiteX1" fmla="*/ 1156384 w 1532166"/>
                  <a:gd name="connsiteY1" fmla="*/ 452426 h 2508140"/>
                  <a:gd name="connsiteX2" fmla="*/ 1302299 w 1532166"/>
                  <a:gd name="connsiteY2" fmla="*/ 77911 h 2508140"/>
                  <a:gd name="connsiteX3" fmla="*/ 1438486 w 1532166"/>
                  <a:gd name="connsiteY3" fmla="*/ 89 h 2508140"/>
                  <a:gd name="connsiteX4" fmla="*/ 1511444 w 1532166"/>
                  <a:gd name="connsiteY4" fmla="*/ 228689 h 2508140"/>
                  <a:gd name="connsiteX5" fmla="*/ 1350937 w 1532166"/>
                  <a:gd name="connsiteY5" fmla="*/ 666434 h 2508140"/>
                  <a:gd name="connsiteX6" fmla="*/ 903465 w 1532166"/>
                  <a:gd name="connsiteY6" fmla="*/ 817213 h 2508140"/>
                  <a:gd name="connsiteX7" fmla="*/ 801325 w 1532166"/>
                  <a:gd name="connsiteY7" fmla="*/ 1449511 h 2508140"/>
                  <a:gd name="connsiteX8" fmla="*/ 1146657 w 1532166"/>
                  <a:gd name="connsiteY8" fmla="*/ 1614881 h 2508140"/>
                  <a:gd name="connsiteX9" fmla="*/ 1282845 w 1532166"/>
                  <a:gd name="connsiteY9" fmla="*/ 2383366 h 2508140"/>
                  <a:gd name="connsiteX10" fmla="*/ 1034789 w 1532166"/>
                  <a:gd name="connsiteY10" fmla="*/ 2393094 h 2508140"/>
                  <a:gd name="connsiteX11" fmla="*/ 942376 w 1532166"/>
                  <a:gd name="connsiteY11" fmla="*/ 1794843 h 2508140"/>
                  <a:gd name="connsiteX12" fmla="*/ 621363 w 1532166"/>
                  <a:gd name="connsiteY12" fmla="*/ 1682974 h 2508140"/>
                  <a:gd name="connsiteX13" fmla="*/ 562997 w 1532166"/>
                  <a:gd name="connsiteY13" fmla="*/ 1999123 h 2508140"/>
                  <a:gd name="connsiteX14" fmla="*/ 324669 w 1532166"/>
                  <a:gd name="connsiteY14" fmla="*/ 2480643 h 2508140"/>
                  <a:gd name="connsiteX15" fmla="*/ 120389 w 1532166"/>
                  <a:gd name="connsiteY15" fmla="*/ 2388230 h 2508140"/>
                  <a:gd name="connsiteX16" fmla="*/ 334397 w 1532166"/>
                  <a:gd name="connsiteY16" fmla="*/ 1882391 h 2508140"/>
                  <a:gd name="connsiteX17" fmla="*/ 533814 w 1532166"/>
                  <a:gd name="connsiteY17" fmla="*/ 1045813 h 2508140"/>
                  <a:gd name="connsiteX18" fmla="*/ 169027 w 1532166"/>
                  <a:gd name="connsiteY18" fmla="*/ 1357098 h 2508140"/>
                  <a:gd name="connsiteX19" fmla="*/ 23112 w 1532166"/>
                  <a:gd name="connsiteY19" fmla="*/ 1298732 h 2508140"/>
                  <a:gd name="connsiteX20" fmla="*/ 71750 w 1532166"/>
                  <a:gd name="connsiteY20" fmla="*/ 1104179 h 2508140"/>
                  <a:gd name="connsiteX21" fmla="*/ 684593 w 1532166"/>
                  <a:gd name="connsiteY21" fmla="*/ 578885 h 2508140"/>
                  <a:gd name="connsiteX0" fmla="*/ 684593 w 1532166"/>
                  <a:gd name="connsiteY0" fmla="*/ 578885 h 2508140"/>
                  <a:gd name="connsiteX1" fmla="*/ 1156384 w 1532166"/>
                  <a:gd name="connsiteY1" fmla="*/ 452426 h 2508140"/>
                  <a:gd name="connsiteX2" fmla="*/ 1302299 w 1532166"/>
                  <a:gd name="connsiteY2" fmla="*/ 77911 h 2508140"/>
                  <a:gd name="connsiteX3" fmla="*/ 1438486 w 1532166"/>
                  <a:gd name="connsiteY3" fmla="*/ 89 h 2508140"/>
                  <a:gd name="connsiteX4" fmla="*/ 1511444 w 1532166"/>
                  <a:gd name="connsiteY4" fmla="*/ 228689 h 2508140"/>
                  <a:gd name="connsiteX5" fmla="*/ 1350937 w 1532166"/>
                  <a:gd name="connsiteY5" fmla="*/ 666434 h 2508140"/>
                  <a:gd name="connsiteX6" fmla="*/ 903465 w 1532166"/>
                  <a:gd name="connsiteY6" fmla="*/ 817213 h 2508140"/>
                  <a:gd name="connsiteX7" fmla="*/ 801325 w 1532166"/>
                  <a:gd name="connsiteY7" fmla="*/ 1449511 h 2508140"/>
                  <a:gd name="connsiteX8" fmla="*/ 1146657 w 1532166"/>
                  <a:gd name="connsiteY8" fmla="*/ 1614881 h 2508140"/>
                  <a:gd name="connsiteX9" fmla="*/ 1282845 w 1532166"/>
                  <a:gd name="connsiteY9" fmla="*/ 2383366 h 2508140"/>
                  <a:gd name="connsiteX10" fmla="*/ 1034789 w 1532166"/>
                  <a:gd name="connsiteY10" fmla="*/ 2393094 h 2508140"/>
                  <a:gd name="connsiteX11" fmla="*/ 942376 w 1532166"/>
                  <a:gd name="connsiteY11" fmla="*/ 1794843 h 2508140"/>
                  <a:gd name="connsiteX12" fmla="*/ 621363 w 1532166"/>
                  <a:gd name="connsiteY12" fmla="*/ 1682974 h 2508140"/>
                  <a:gd name="connsiteX13" fmla="*/ 562997 w 1532166"/>
                  <a:gd name="connsiteY13" fmla="*/ 1999123 h 2508140"/>
                  <a:gd name="connsiteX14" fmla="*/ 324669 w 1532166"/>
                  <a:gd name="connsiteY14" fmla="*/ 2480643 h 2508140"/>
                  <a:gd name="connsiteX15" fmla="*/ 120389 w 1532166"/>
                  <a:gd name="connsiteY15" fmla="*/ 2388230 h 2508140"/>
                  <a:gd name="connsiteX16" fmla="*/ 334397 w 1532166"/>
                  <a:gd name="connsiteY16" fmla="*/ 1882391 h 2508140"/>
                  <a:gd name="connsiteX17" fmla="*/ 533814 w 1532166"/>
                  <a:gd name="connsiteY17" fmla="*/ 1045813 h 2508140"/>
                  <a:gd name="connsiteX18" fmla="*/ 249155 w 1532166"/>
                  <a:gd name="connsiteY18" fmla="*/ 1375951 h 2508140"/>
                  <a:gd name="connsiteX19" fmla="*/ 23112 w 1532166"/>
                  <a:gd name="connsiteY19" fmla="*/ 1298732 h 2508140"/>
                  <a:gd name="connsiteX20" fmla="*/ 71750 w 1532166"/>
                  <a:gd name="connsiteY20" fmla="*/ 1104179 h 2508140"/>
                  <a:gd name="connsiteX21" fmla="*/ 684593 w 1532166"/>
                  <a:gd name="connsiteY21" fmla="*/ 578885 h 2508140"/>
                  <a:gd name="connsiteX0" fmla="*/ 684593 w 1532166"/>
                  <a:gd name="connsiteY0" fmla="*/ 578808 h 2508063"/>
                  <a:gd name="connsiteX1" fmla="*/ 1156384 w 1532166"/>
                  <a:gd name="connsiteY1" fmla="*/ 452349 h 2508063"/>
                  <a:gd name="connsiteX2" fmla="*/ 1283445 w 1532166"/>
                  <a:gd name="connsiteY2" fmla="*/ 115541 h 2508063"/>
                  <a:gd name="connsiteX3" fmla="*/ 1438486 w 1532166"/>
                  <a:gd name="connsiteY3" fmla="*/ 12 h 2508063"/>
                  <a:gd name="connsiteX4" fmla="*/ 1511444 w 1532166"/>
                  <a:gd name="connsiteY4" fmla="*/ 228612 h 2508063"/>
                  <a:gd name="connsiteX5" fmla="*/ 1350937 w 1532166"/>
                  <a:gd name="connsiteY5" fmla="*/ 666357 h 2508063"/>
                  <a:gd name="connsiteX6" fmla="*/ 903465 w 1532166"/>
                  <a:gd name="connsiteY6" fmla="*/ 817136 h 2508063"/>
                  <a:gd name="connsiteX7" fmla="*/ 801325 w 1532166"/>
                  <a:gd name="connsiteY7" fmla="*/ 1449434 h 2508063"/>
                  <a:gd name="connsiteX8" fmla="*/ 1146657 w 1532166"/>
                  <a:gd name="connsiteY8" fmla="*/ 1614804 h 2508063"/>
                  <a:gd name="connsiteX9" fmla="*/ 1282845 w 1532166"/>
                  <a:gd name="connsiteY9" fmla="*/ 2383289 h 2508063"/>
                  <a:gd name="connsiteX10" fmla="*/ 1034789 w 1532166"/>
                  <a:gd name="connsiteY10" fmla="*/ 2393017 h 2508063"/>
                  <a:gd name="connsiteX11" fmla="*/ 942376 w 1532166"/>
                  <a:gd name="connsiteY11" fmla="*/ 1794766 h 2508063"/>
                  <a:gd name="connsiteX12" fmla="*/ 621363 w 1532166"/>
                  <a:gd name="connsiteY12" fmla="*/ 1682897 h 2508063"/>
                  <a:gd name="connsiteX13" fmla="*/ 562997 w 1532166"/>
                  <a:gd name="connsiteY13" fmla="*/ 1999046 h 2508063"/>
                  <a:gd name="connsiteX14" fmla="*/ 324669 w 1532166"/>
                  <a:gd name="connsiteY14" fmla="*/ 2480566 h 2508063"/>
                  <a:gd name="connsiteX15" fmla="*/ 120389 w 1532166"/>
                  <a:gd name="connsiteY15" fmla="*/ 2388153 h 2508063"/>
                  <a:gd name="connsiteX16" fmla="*/ 334397 w 1532166"/>
                  <a:gd name="connsiteY16" fmla="*/ 1882314 h 2508063"/>
                  <a:gd name="connsiteX17" fmla="*/ 533814 w 1532166"/>
                  <a:gd name="connsiteY17" fmla="*/ 1045736 h 2508063"/>
                  <a:gd name="connsiteX18" fmla="*/ 249155 w 1532166"/>
                  <a:gd name="connsiteY18" fmla="*/ 1375874 h 2508063"/>
                  <a:gd name="connsiteX19" fmla="*/ 23112 w 1532166"/>
                  <a:gd name="connsiteY19" fmla="*/ 1298655 h 2508063"/>
                  <a:gd name="connsiteX20" fmla="*/ 71750 w 1532166"/>
                  <a:gd name="connsiteY20" fmla="*/ 1104102 h 2508063"/>
                  <a:gd name="connsiteX21" fmla="*/ 684593 w 1532166"/>
                  <a:gd name="connsiteY21" fmla="*/ 578808 h 2508063"/>
                  <a:gd name="connsiteX0" fmla="*/ 684593 w 1532166"/>
                  <a:gd name="connsiteY0" fmla="*/ 578808 h 2508063"/>
                  <a:gd name="connsiteX1" fmla="*/ 1156384 w 1532166"/>
                  <a:gd name="connsiteY1" fmla="*/ 452349 h 2508063"/>
                  <a:gd name="connsiteX2" fmla="*/ 1283445 w 1532166"/>
                  <a:gd name="connsiteY2" fmla="*/ 115541 h 2508063"/>
                  <a:gd name="connsiteX3" fmla="*/ 1438486 w 1532166"/>
                  <a:gd name="connsiteY3" fmla="*/ 12 h 2508063"/>
                  <a:gd name="connsiteX4" fmla="*/ 1511444 w 1532166"/>
                  <a:gd name="connsiteY4" fmla="*/ 228612 h 2508063"/>
                  <a:gd name="connsiteX5" fmla="*/ 1350937 w 1532166"/>
                  <a:gd name="connsiteY5" fmla="*/ 666357 h 2508063"/>
                  <a:gd name="connsiteX6" fmla="*/ 903465 w 1532166"/>
                  <a:gd name="connsiteY6" fmla="*/ 817136 h 2508063"/>
                  <a:gd name="connsiteX7" fmla="*/ 801325 w 1532166"/>
                  <a:gd name="connsiteY7" fmla="*/ 1449434 h 2508063"/>
                  <a:gd name="connsiteX8" fmla="*/ 1146657 w 1532166"/>
                  <a:gd name="connsiteY8" fmla="*/ 1614804 h 2508063"/>
                  <a:gd name="connsiteX9" fmla="*/ 1282845 w 1532166"/>
                  <a:gd name="connsiteY9" fmla="*/ 2383289 h 2508063"/>
                  <a:gd name="connsiteX10" fmla="*/ 1034789 w 1532166"/>
                  <a:gd name="connsiteY10" fmla="*/ 2393017 h 2508063"/>
                  <a:gd name="connsiteX11" fmla="*/ 942376 w 1532166"/>
                  <a:gd name="connsiteY11" fmla="*/ 1794766 h 2508063"/>
                  <a:gd name="connsiteX12" fmla="*/ 621363 w 1532166"/>
                  <a:gd name="connsiteY12" fmla="*/ 1682897 h 2508063"/>
                  <a:gd name="connsiteX13" fmla="*/ 562997 w 1532166"/>
                  <a:gd name="connsiteY13" fmla="*/ 1999046 h 2508063"/>
                  <a:gd name="connsiteX14" fmla="*/ 324669 w 1532166"/>
                  <a:gd name="connsiteY14" fmla="*/ 2480566 h 2508063"/>
                  <a:gd name="connsiteX15" fmla="*/ 120389 w 1532166"/>
                  <a:gd name="connsiteY15" fmla="*/ 2388153 h 2508063"/>
                  <a:gd name="connsiteX16" fmla="*/ 334397 w 1532166"/>
                  <a:gd name="connsiteY16" fmla="*/ 1882314 h 2508063"/>
                  <a:gd name="connsiteX17" fmla="*/ 533814 w 1532166"/>
                  <a:gd name="connsiteY17" fmla="*/ 1045736 h 2508063"/>
                  <a:gd name="connsiteX18" fmla="*/ 249155 w 1532166"/>
                  <a:gd name="connsiteY18" fmla="*/ 1375874 h 2508063"/>
                  <a:gd name="connsiteX19" fmla="*/ 23112 w 1532166"/>
                  <a:gd name="connsiteY19" fmla="*/ 1298655 h 2508063"/>
                  <a:gd name="connsiteX20" fmla="*/ 71750 w 1532166"/>
                  <a:gd name="connsiteY20" fmla="*/ 1104102 h 2508063"/>
                  <a:gd name="connsiteX21" fmla="*/ 684593 w 1532166"/>
                  <a:gd name="connsiteY21" fmla="*/ 578808 h 2508063"/>
                  <a:gd name="connsiteX0" fmla="*/ 684593 w 1551608"/>
                  <a:gd name="connsiteY0" fmla="*/ 578808 h 2508063"/>
                  <a:gd name="connsiteX1" fmla="*/ 1156384 w 1551608"/>
                  <a:gd name="connsiteY1" fmla="*/ 452349 h 2508063"/>
                  <a:gd name="connsiteX2" fmla="*/ 1283445 w 1551608"/>
                  <a:gd name="connsiteY2" fmla="*/ 115541 h 2508063"/>
                  <a:gd name="connsiteX3" fmla="*/ 1438486 w 1551608"/>
                  <a:gd name="connsiteY3" fmla="*/ 12 h 2508063"/>
                  <a:gd name="connsiteX4" fmla="*/ 1511444 w 1551608"/>
                  <a:gd name="connsiteY4" fmla="*/ 228612 h 2508063"/>
                  <a:gd name="connsiteX5" fmla="*/ 1350937 w 1551608"/>
                  <a:gd name="connsiteY5" fmla="*/ 666357 h 2508063"/>
                  <a:gd name="connsiteX6" fmla="*/ 903465 w 1551608"/>
                  <a:gd name="connsiteY6" fmla="*/ 817136 h 2508063"/>
                  <a:gd name="connsiteX7" fmla="*/ 801325 w 1551608"/>
                  <a:gd name="connsiteY7" fmla="*/ 1449434 h 2508063"/>
                  <a:gd name="connsiteX8" fmla="*/ 1146657 w 1551608"/>
                  <a:gd name="connsiteY8" fmla="*/ 1614804 h 2508063"/>
                  <a:gd name="connsiteX9" fmla="*/ 1282845 w 1551608"/>
                  <a:gd name="connsiteY9" fmla="*/ 2383289 h 2508063"/>
                  <a:gd name="connsiteX10" fmla="*/ 1034789 w 1551608"/>
                  <a:gd name="connsiteY10" fmla="*/ 2393017 h 2508063"/>
                  <a:gd name="connsiteX11" fmla="*/ 942376 w 1551608"/>
                  <a:gd name="connsiteY11" fmla="*/ 1794766 h 2508063"/>
                  <a:gd name="connsiteX12" fmla="*/ 621363 w 1551608"/>
                  <a:gd name="connsiteY12" fmla="*/ 1682897 h 2508063"/>
                  <a:gd name="connsiteX13" fmla="*/ 562997 w 1551608"/>
                  <a:gd name="connsiteY13" fmla="*/ 1999046 h 2508063"/>
                  <a:gd name="connsiteX14" fmla="*/ 324669 w 1551608"/>
                  <a:gd name="connsiteY14" fmla="*/ 2480566 h 2508063"/>
                  <a:gd name="connsiteX15" fmla="*/ 120389 w 1551608"/>
                  <a:gd name="connsiteY15" fmla="*/ 2388153 h 2508063"/>
                  <a:gd name="connsiteX16" fmla="*/ 334397 w 1551608"/>
                  <a:gd name="connsiteY16" fmla="*/ 1882314 h 2508063"/>
                  <a:gd name="connsiteX17" fmla="*/ 533814 w 1551608"/>
                  <a:gd name="connsiteY17" fmla="*/ 1045736 h 2508063"/>
                  <a:gd name="connsiteX18" fmla="*/ 249155 w 1551608"/>
                  <a:gd name="connsiteY18" fmla="*/ 1375874 h 2508063"/>
                  <a:gd name="connsiteX19" fmla="*/ 23112 w 1551608"/>
                  <a:gd name="connsiteY19" fmla="*/ 1298655 h 2508063"/>
                  <a:gd name="connsiteX20" fmla="*/ 71750 w 1551608"/>
                  <a:gd name="connsiteY20" fmla="*/ 1104102 h 2508063"/>
                  <a:gd name="connsiteX21" fmla="*/ 684593 w 1551608"/>
                  <a:gd name="connsiteY21" fmla="*/ 578808 h 2508063"/>
                  <a:gd name="connsiteX0" fmla="*/ 684593 w 1551608"/>
                  <a:gd name="connsiteY0" fmla="*/ 578808 h 2515646"/>
                  <a:gd name="connsiteX1" fmla="*/ 1156384 w 1551608"/>
                  <a:gd name="connsiteY1" fmla="*/ 452349 h 2515646"/>
                  <a:gd name="connsiteX2" fmla="*/ 1283445 w 1551608"/>
                  <a:gd name="connsiteY2" fmla="*/ 115541 h 2515646"/>
                  <a:gd name="connsiteX3" fmla="*/ 1438486 w 1551608"/>
                  <a:gd name="connsiteY3" fmla="*/ 12 h 2515646"/>
                  <a:gd name="connsiteX4" fmla="*/ 1511444 w 1551608"/>
                  <a:gd name="connsiteY4" fmla="*/ 228612 h 2515646"/>
                  <a:gd name="connsiteX5" fmla="*/ 1350937 w 1551608"/>
                  <a:gd name="connsiteY5" fmla="*/ 666357 h 2515646"/>
                  <a:gd name="connsiteX6" fmla="*/ 903465 w 1551608"/>
                  <a:gd name="connsiteY6" fmla="*/ 817136 h 2515646"/>
                  <a:gd name="connsiteX7" fmla="*/ 801325 w 1551608"/>
                  <a:gd name="connsiteY7" fmla="*/ 1449434 h 2515646"/>
                  <a:gd name="connsiteX8" fmla="*/ 1146657 w 1551608"/>
                  <a:gd name="connsiteY8" fmla="*/ 1614804 h 2515646"/>
                  <a:gd name="connsiteX9" fmla="*/ 1282845 w 1551608"/>
                  <a:gd name="connsiteY9" fmla="*/ 2383289 h 2515646"/>
                  <a:gd name="connsiteX10" fmla="*/ 1034789 w 1551608"/>
                  <a:gd name="connsiteY10" fmla="*/ 2393017 h 2515646"/>
                  <a:gd name="connsiteX11" fmla="*/ 942376 w 1551608"/>
                  <a:gd name="connsiteY11" fmla="*/ 1794766 h 2515646"/>
                  <a:gd name="connsiteX12" fmla="*/ 621363 w 1551608"/>
                  <a:gd name="connsiteY12" fmla="*/ 1682897 h 2515646"/>
                  <a:gd name="connsiteX13" fmla="*/ 562997 w 1551608"/>
                  <a:gd name="connsiteY13" fmla="*/ 1999046 h 2515646"/>
                  <a:gd name="connsiteX14" fmla="*/ 367089 w 1551608"/>
                  <a:gd name="connsiteY14" fmla="*/ 2489993 h 2515646"/>
                  <a:gd name="connsiteX15" fmla="*/ 120389 w 1551608"/>
                  <a:gd name="connsiteY15" fmla="*/ 2388153 h 2515646"/>
                  <a:gd name="connsiteX16" fmla="*/ 334397 w 1551608"/>
                  <a:gd name="connsiteY16" fmla="*/ 1882314 h 2515646"/>
                  <a:gd name="connsiteX17" fmla="*/ 533814 w 1551608"/>
                  <a:gd name="connsiteY17" fmla="*/ 1045736 h 2515646"/>
                  <a:gd name="connsiteX18" fmla="*/ 249155 w 1551608"/>
                  <a:gd name="connsiteY18" fmla="*/ 1375874 h 2515646"/>
                  <a:gd name="connsiteX19" fmla="*/ 23112 w 1551608"/>
                  <a:gd name="connsiteY19" fmla="*/ 1298655 h 2515646"/>
                  <a:gd name="connsiteX20" fmla="*/ 71750 w 1551608"/>
                  <a:gd name="connsiteY20" fmla="*/ 1104102 h 2515646"/>
                  <a:gd name="connsiteX21" fmla="*/ 684593 w 1551608"/>
                  <a:gd name="connsiteY21" fmla="*/ 578808 h 2515646"/>
                  <a:gd name="connsiteX0" fmla="*/ 684593 w 1551608"/>
                  <a:gd name="connsiteY0" fmla="*/ 578808 h 2515646"/>
                  <a:gd name="connsiteX1" fmla="*/ 1156384 w 1551608"/>
                  <a:gd name="connsiteY1" fmla="*/ 452349 h 2515646"/>
                  <a:gd name="connsiteX2" fmla="*/ 1283445 w 1551608"/>
                  <a:gd name="connsiteY2" fmla="*/ 115541 h 2515646"/>
                  <a:gd name="connsiteX3" fmla="*/ 1438486 w 1551608"/>
                  <a:gd name="connsiteY3" fmla="*/ 12 h 2515646"/>
                  <a:gd name="connsiteX4" fmla="*/ 1511444 w 1551608"/>
                  <a:gd name="connsiteY4" fmla="*/ 228612 h 2515646"/>
                  <a:gd name="connsiteX5" fmla="*/ 1350937 w 1551608"/>
                  <a:gd name="connsiteY5" fmla="*/ 666357 h 2515646"/>
                  <a:gd name="connsiteX6" fmla="*/ 903465 w 1551608"/>
                  <a:gd name="connsiteY6" fmla="*/ 817136 h 2515646"/>
                  <a:gd name="connsiteX7" fmla="*/ 801325 w 1551608"/>
                  <a:gd name="connsiteY7" fmla="*/ 1449434 h 2515646"/>
                  <a:gd name="connsiteX8" fmla="*/ 1146657 w 1551608"/>
                  <a:gd name="connsiteY8" fmla="*/ 1614804 h 2515646"/>
                  <a:gd name="connsiteX9" fmla="*/ 1282845 w 1551608"/>
                  <a:gd name="connsiteY9" fmla="*/ 2383289 h 2515646"/>
                  <a:gd name="connsiteX10" fmla="*/ 1034789 w 1551608"/>
                  <a:gd name="connsiteY10" fmla="*/ 2393017 h 2515646"/>
                  <a:gd name="connsiteX11" fmla="*/ 942376 w 1551608"/>
                  <a:gd name="connsiteY11" fmla="*/ 1794766 h 2515646"/>
                  <a:gd name="connsiteX12" fmla="*/ 621363 w 1551608"/>
                  <a:gd name="connsiteY12" fmla="*/ 1682897 h 2515646"/>
                  <a:gd name="connsiteX13" fmla="*/ 562997 w 1551608"/>
                  <a:gd name="connsiteY13" fmla="*/ 1999046 h 2515646"/>
                  <a:gd name="connsiteX14" fmla="*/ 367089 w 1551608"/>
                  <a:gd name="connsiteY14" fmla="*/ 2489993 h 2515646"/>
                  <a:gd name="connsiteX15" fmla="*/ 120389 w 1551608"/>
                  <a:gd name="connsiteY15" fmla="*/ 2388153 h 2515646"/>
                  <a:gd name="connsiteX16" fmla="*/ 334397 w 1551608"/>
                  <a:gd name="connsiteY16" fmla="*/ 1882314 h 2515646"/>
                  <a:gd name="connsiteX17" fmla="*/ 533814 w 1551608"/>
                  <a:gd name="connsiteY17" fmla="*/ 1045736 h 2515646"/>
                  <a:gd name="connsiteX18" fmla="*/ 249155 w 1551608"/>
                  <a:gd name="connsiteY18" fmla="*/ 1375874 h 2515646"/>
                  <a:gd name="connsiteX19" fmla="*/ 23112 w 1551608"/>
                  <a:gd name="connsiteY19" fmla="*/ 1298655 h 2515646"/>
                  <a:gd name="connsiteX20" fmla="*/ 71750 w 1551608"/>
                  <a:gd name="connsiteY20" fmla="*/ 1104102 h 2515646"/>
                  <a:gd name="connsiteX21" fmla="*/ 684593 w 1551608"/>
                  <a:gd name="connsiteY21" fmla="*/ 578808 h 2515646"/>
                  <a:gd name="connsiteX0" fmla="*/ 684593 w 1551608"/>
                  <a:gd name="connsiteY0" fmla="*/ 578808 h 2497676"/>
                  <a:gd name="connsiteX1" fmla="*/ 1156384 w 1551608"/>
                  <a:gd name="connsiteY1" fmla="*/ 452349 h 2497676"/>
                  <a:gd name="connsiteX2" fmla="*/ 1283445 w 1551608"/>
                  <a:gd name="connsiteY2" fmla="*/ 115541 h 2497676"/>
                  <a:gd name="connsiteX3" fmla="*/ 1438486 w 1551608"/>
                  <a:gd name="connsiteY3" fmla="*/ 12 h 2497676"/>
                  <a:gd name="connsiteX4" fmla="*/ 1511444 w 1551608"/>
                  <a:gd name="connsiteY4" fmla="*/ 228612 h 2497676"/>
                  <a:gd name="connsiteX5" fmla="*/ 1350937 w 1551608"/>
                  <a:gd name="connsiteY5" fmla="*/ 666357 h 2497676"/>
                  <a:gd name="connsiteX6" fmla="*/ 903465 w 1551608"/>
                  <a:gd name="connsiteY6" fmla="*/ 817136 h 2497676"/>
                  <a:gd name="connsiteX7" fmla="*/ 801325 w 1551608"/>
                  <a:gd name="connsiteY7" fmla="*/ 1449434 h 2497676"/>
                  <a:gd name="connsiteX8" fmla="*/ 1146657 w 1551608"/>
                  <a:gd name="connsiteY8" fmla="*/ 1614804 h 2497676"/>
                  <a:gd name="connsiteX9" fmla="*/ 1282845 w 1551608"/>
                  <a:gd name="connsiteY9" fmla="*/ 2383289 h 2497676"/>
                  <a:gd name="connsiteX10" fmla="*/ 1034789 w 1551608"/>
                  <a:gd name="connsiteY10" fmla="*/ 2393017 h 2497676"/>
                  <a:gd name="connsiteX11" fmla="*/ 942376 w 1551608"/>
                  <a:gd name="connsiteY11" fmla="*/ 1794766 h 2497676"/>
                  <a:gd name="connsiteX12" fmla="*/ 621363 w 1551608"/>
                  <a:gd name="connsiteY12" fmla="*/ 1682897 h 2497676"/>
                  <a:gd name="connsiteX13" fmla="*/ 562997 w 1551608"/>
                  <a:gd name="connsiteY13" fmla="*/ 1999046 h 2497676"/>
                  <a:gd name="connsiteX14" fmla="*/ 367089 w 1551608"/>
                  <a:gd name="connsiteY14" fmla="*/ 2489993 h 2497676"/>
                  <a:gd name="connsiteX15" fmla="*/ 120389 w 1551608"/>
                  <a:gd name="connsiteY15" fmla="*/ 2388153 h 2497676"/>
                  <a:gd name="connsiteX16" fmla="*/ 334397 w 1551608"/>
                  <a:gd name="connsiteY16" fmla="*/ 1882314 h 2497676"/>
                  <a:gd name="connsiteX17" fmla="*/ 533814 w 1551608"/>
                  <a:gd name="connsiteY17" fmla="*/ 1045736 h 2497676"/>
                  <a:gd name="connsiteX18" fmla="*/ 249155 w 1551608"/>
                  <a:gd name="connsiteY18" fmla="*/ 1375874 h 2497676"/>
                  <a:gd name="connsiteX19" fmla="*/ 23112 w 1551608"/>
                  <a:gd name="connsiteY19" fmla="*/ 1298655 h 2497676"/>
                  <a:gd name="connsiteX20" fmla="*/ 71750 w 1551608"/>
                  <a:gd name="connsiteY20" fmla="*/ 1104102 h 2497676"/>
                  <a:gd name="connsiteX21" fmla="*/ 684593 w 1551608"/>
                  <a:gd name="connsiteY21" fmla="*/ 578808 h 2497676"/>
                  <a:gd name="connsiteX0" fmla="*/ 684593 w 1551608"/>
                  <a:gd name="connsiteY0" fmla="*/ 578808 h 2514626"/>
                  <a:gd name="connsiteX1" fmla="*/ 1156384 w 1551608"/>
                  <a:gd name="connsiteY1" fmla="*/ 452349 h 2514626"/>
                  <a:gd name="connsiteX2" fmla="*/ 1283445 w 1551608"/>
                  <a:gd name="connsiteY2" fmla="*/ 115541 h 2514626"/>
                  <a:gd name="connsiteX3" fmla="*/ 1438486 w 1551608"/>
                  <a:gd name="connsiteY3" fmla="*/ 12 h 2514626"/>
                  <a:gd name="connsiteX4" fmla="*/ 1511444 w 1551608"/>
                  <a:gd name="connsiteY4" fmla="*/ 228612 h 2514626"/>
                  <a:gd name="connsiteX5" fmla="*/ 1350937 w 1551608"/>
                  <a:gd name="connsiteY5" fmla="*/ 666357 h 2514626"/>
                  <a:gd name="connsiteX6" fmla="*/ 903465 w 1551608"/>
                  <a:gd name="connsiteY6" fmla="*/ 817136 h 2514626"/>
                  <a:gd name="connsiteX7" fmla="*/ 801325 w 1551608"/>
                  <a:gd name="connsiteY7" fmla="*/ 1449434 h 2514626"/>
                  <a:gd name="connsiteX8" fmla="*/ 1146657 w 1551608"/>
                  <a:gd name="connsiteY8" fmla="*/ 1614804 h 2514626"/>
                  <a:gd name="connsiteX9" fmla="*/ 1282845 w 1551608"/>
                  <a:gd name="connsiteY9" fmla="*/ 2383289 h 2514626"/>
                  <a:gd name="connsiteX10" fmla="*/ 1034789 w 1551608"/>
                  <a:gd name="connsiteY10" fmla="*/ 2393017 h 2514626"/>
                  <a:gd name="connsiteX11" fmla="*/ 942376 w 1551608"/>
                  <a:gd name="connsiteY11" fmla="*/ 1794766 h 2514626"/>
                  <a:gd name="connsiteX12" fmla="*/ 621363 w 1551608"/>
                  <a:gd name="connsiteY12" fmla="*/ 1682897 h 2514626"/>
                  <a:gd name="connsiteX13" fmla="*/ 562997 w 1551608"/>
                  <a:gd name="connsiteY13" fmla="*/ 1999046 h 2514626"/>
                  <a:gd name="connsiteX14" fmla="*/ 362376 w 1551608"/>
                  <a:gd name="connsiteY14" fmla="*/ 2508847 h 2514626"/>
                  <a:gd name="connsiteX15" fmla="*/ 120389 w 1551608"/>
                  <a:gd name="connsiteY15" fmla="*/ 2388153 h 2514626"/>
                  <a:gd name="connsiteX16" fmla="*/ 334397 w 1551608"/>
                  <a:gd name="connsiteY16" fmla="*/ 1882314 h 2514626"/>
                  <a:gd name="connsiteX17" fmla="*/ 533814 w 1551608"/>
                  <a:gd name="connsiteY17" fmla="*/ 1045736 h 2514626"/>
                  <a:gd name="connsiteX18" fmla="*/ 249155 w 1551608"/>
                  <a:gd name="connsiteY18" fmla="*/ 1375874 h 2514626"/>
                  <a:gd name="connsiteX19" fmla="*/ 23112 w 1551608"/>
                  <a:gd name="connsiteY19" fmla="*/ 1298655 h 2514626"/>
                  <a:gd name="connsiteX20" fmla="*/ 71750 w 1551608"/>
                  <a:gd name="connsiteY20" fmla="*/ 1104102 h 2514626"/>
                  <a:gd name="connsiteX21" fmla="*/ 684593 w 1551608"/>
                  <a:gd name="connsiteY21" fmla="*/ 578808 h 2514626"/>
                  <a:gd name="connsiteX0" fmla="*/ 684593 w 1551608"/>
                  <a:gd name="connsiteY0" fmla="*/ 578808 h 2514626"/>
                  <a:gd name="connsiteX1" fmla="*/ 1156384 w 1551608"/>
                  <a:gd name="connsiteY1" fmla="*/ 452349 h 2514626"/>
                  <a:gd name="connsiteX2" fmla="*/ 1283445 w 1551608"/>
                  <a:gd name="connsiteY2" fmla="*/ 115541 h 2514626"/>
                  <a:gd name="connsiteX3" fmla="*/ 1438486 w 1551608"/>
                  <a:gd name="connsiteY3" fmla="*/ 12 h 2514626"/>
                  <a:gd name="connsiteX4" fmla="*/ 1511444 w 1551608"/>
                  <a:gd name="connsiteY4" fmla="*/ 228612 h 2514626"/>
                  <a:gd name="connsiteX5" fmla="*/ 1350937 w 1551608"/>
                  <a:gd name="connsiteY5" fmla="*/ 666357 h 2514626"/>
                  <a:gd name="connsiteX6" fmla="*/ 903465 w 1551608"/>
                  <a:gd name="connsiteY6" fmla="*/ 817136 h 2514626"/>
                  <a:gd name="connsiteX7" fmla="*/ 801325 w 1551608"/>
                  <a:gd name="connsiteY7" fmla="*/ 1449434 h 2514626"/>
                  <a:gd name="connsiteX8" fmla="*/ 1146657 w 1551608"/>
                  <a:gd name="connsiteY8" fmla="*/ 1614804 h 2514626"/>
                  <a:gd name="connsiteX9" fmla="*/ 1282845 w 1551608"/>
                  <a:gd name="connsiteY9" fmla="*/ 2383289 h 2514626"/>
                  <a:gd name="connsiteX10" fmla="*/ 1034789 w 1551608"/>
                  <a:gd name="connsiteY10" fmla="*/ 2393017 h 2514626"/>
                  <a:gd name="connsiteX11" fmla="*/ 942376 w 1551608"/>
                  <a:gd name="connsiteY11" fmla="*/ 1794766 h 2514626"/>
                  <a:gd name="connsiteX12" fmla="*/ 621363 w 1551608"/>
                  <a:gd name="connsiteY12" fmla="*/ 1682897 h 2514626"/>
                  <a:gd name="connsiteX13" fmla="*/ 562997 w 1551608"/>
                  <a:gd name="connsiteY13" fmla="*/ 1999046 h 2514626"/>
                  <a:gd name="connsiteX14" fmla="*/ 362376 w 1551608"/>
                  <a:gd name="connsiteY14" fmla="*/ 2508847 h 2514626"/>
                  <a:gd name="connsiteX15" fmla="*/ 120389 w 1551608"/>
                  <a:gd name="connsiteY15" fmla="*/ 2388153 h 2514626"/>
                  <a:gd name="connsiteX16" fmla="*/ 334397 w 1551608"/>
                  <a:gd name="connsiteY16" fmla="*/ 1882314 h 2514626"/>
                  <a:gd name="connsiteX17" fmla="*/ 533814 w 1551608"/>
                  <a:gd name="connsiteY17" fmla="*/ 1045736 h 2514626"/>
                  <a:gd name="connsiteX18" fmla="*/ 249155 w 1551608"/>
                  <a:gd name="connsiteY18" fmla="*/ 1375874 h 2514626"/>
                  <a:gd name="connsiteX19" fmla="*/ 23112 w 1551608"/>
                  <a:gd name="connsiteY19" fmla="*/ 1298655 h 2514626"/>
                  <a:gd name="connsiteX20" fmla="*/ 71750 w 1551608"/>
                  <a:gd name="connsiteY20" fmla="*/ 1104102 h 2514626"/>
                  <a:gd name="connsiteX21" fmla="*/ 684593 w 1551608"/>
                  <a:gd name="connsiteY21" fmla="*/ 578808 h 2514626"/>
                  <a:gd name="connsiteX0" fmla="*/ 684593 w 1551608"/>
                  <a:gd name="connsiteY0" fmla="*/ 578808 h 2514626"/>
                  <a:gd name="connsiteX1" fmla="*/ 1156384 w 1551608"/>
                  <a:gd name="connsiteY1" fmla="*/ 452349 h 2514626"/>
                  <a:gd name="connsiteX2" fmla="*/ 1283445 w 1551608"/>
                  <a:gd name="connsiteY2" fmla="*/ 115541 h 2514626"/>
                  <a:gd name="connsiteX3" fmla="*/ 1438486 w 1551608"/>
                  <a:gd name="connsiteY3" fmla="*/ 12 h 2514626"/>
                  <a:gd name="connsiteX4" fmla="*/ 1511444 w 1551608"/>
                  <a:gd name="connsiteY4" fmla="*/ 228612 h 2514626"/>
                  <a:gd name="connsiteX5" fmla="*/ 1350937 w 1551608"/>
                  <a:gd name="connsiteY5" fmla="*/ 666357 h 2514626"/>
                  <a:gd name="connsiteX6" fmla="*/ 903465 w 1551608"/>
                  <a:gd name="connsiteY6" fmla="*/ 817136 h 2514626"/>
                  <a:gd name="connsiteX7" fmla="*/ 801325 w 1551608"/>
                  <a:gd name="connsiteY7" fmla="*/ 1449434 h 2514626"/>
                  <a:gd name="connsiteX8" fmla="*/ 1146657 w 1551608"/>
                  <a:gd name="connsiteY8" fmla="*/ 1614804 h 2514626"/>
                  <a:gd name="connsiteX9" fmla="*/ 1282845 w 1551608"/>
                  <a:gd name="connsiteY9" fmla="*/ 2383289 h 2514626"/>
                  <a:gd name="connsiteX10" fmla="*/ 1034789 w 1551608"/>
                  <a:gd name="connsiteY10" fmla="*/ 2393017 h 2514626"/>
                  <a:gd name="connsiteX11" fmla="*/ 942376 w 1551608"/>
                  <a:gd name="connsiteY11" fmla="*/ 1794766 h 2514626"/>
                  <a:gd name="connsiteX12" fmla="*/ 621363 w 1551608"/>
                  <a:gd name="connsiteY12" fmla="*/ 1682897 h 2514626"/>
                  <a:gd name="connsiteX13" fmla="*/ 562997 w 1551608"/>
                  <a:gd name="connsiteY13" fmla="*/ 1999046 h 2514626"/>
                  <a:gd name="connsiteX14" fmla="*/ 362376 w 1551608"/>
                  <a:gd name="connsiteY14" fmla="*/ 2508847 h 2514626"/>
                  <a:gd name="connsiteX15" fmla="*/ 120389 w 1551608"/>
                  <a:gd name="connsiteY15" fmla="*/ 2388153 h 2514626"/>
                  <a:gd name="connsiteX16" fmla="*/ 334397 w 1551608"/>
                  <a:gd name="connsiteY16" fmla="*/ 1882314 h 2514626"/>
                  <a:gd name="connsiteX17" fmla="*/ 533814 w 1551608"/>
                  <a:gd name="connsiteY17" fmla="*/ 1045736 h 2514626"/>
                  <a:gd name="connsiteX18" fmla="*/ 249155 w 1551608"/>
                  <a:gd name="connsiteY18" fmla="*/ 1375874 h 2514626"/>
                  <a:gd name="connsiteX19" fmla="*/ 23112 w 1551608"/>
                  <a:gd name="connsiteY19" fmla="*/ 1298655 h 2514626"/>
                  <a:gd name="connsiteX20" fmla="*/ 71750 w 1551608"/>
                  <a:gd name="connsiteY20" fmla="*/ 1104102 h 2514626"/>
                  <a:gd name="connsiteX21" fmla="*/ 684593 w 1551608"/>
                  <a:gd name="connsiteY21" fmla="*/ 578808 h 2514626"/>
                  <a:gd name="connsiteX0" fmla="*/ 684593 w 1551608"/>
                  <a:gd name="connsiteY0" fmla="*/ 578808 h 2514626"/>
                  <a:gd name="connsiteX1" fmla="*/ 1156384 w 1551608"/>
                  <a:gd name="connsiteY1" fmla="*/ 452349 h 2514626"/>
                  <a:gd name="connsiteX2" fmla="*/ 1283445 w 1551608"/>
                  <a:gd name="connsiteY2" fmla="*/ 115541 h 2514626"/>
                  <a:gd name="connsiteX3" fmla="*/ 1438486 w 1551608"/>
                  <a:gd name="connsiteY3" fmla="*/ 12 h 2514626"/>
                  <a:gd name="connsiteX4" fmla="*/ 1511444 w 1551608"/>
                  <a:gd name="connsiteY4" fmla="*/ 228612 h 2514626"/>
                  <a:gd name="connsiteX5" fmla="*/ 1350937 w 1551608"/>
                  <a:gd name="connsiteY5" fmla="*/ 666357 h 2514626"/>
                  <a:gd name="connsiteX6" fmla="*/ 903465 w 1551608"/>
                  <a:gd name="connsiteY6" fmla="*/ 817136 h 2514626"/>
                  <a:gd name="connsiteX7" fmla="*/ 801325 w 1551608"/>
                  <a:gd name="connsiteY7" fmla="*/ 1449434 h 2514626"/>
                  <a:gd name="connsiteX8" fmla="*/ 1146657 w 1551608"/>
                  <a:gd name="connsiteY8" fmla="*/ 1614804 h 2514626"/>
                  <a:gd name="connsiteX9" fmla="*/ 1353546 w 1551608"/>
                  <a:gd name="connsiteY9" fmla="*/ 2444563 h 2514626"/>
                  <a:gd name="connsiteX10" fmla="*/ 1034789 w 1551608"/>
                  <a:gd name="connsiteY10" fmla="*/ 2393017 h 2514626"/>
                  <a:gd name="connsiteX11" fmla="*/ 942376 w 1551608"/>
                  <a:gd name="connsiteY11" fmla="*/ 1794766 h 2514626"/>
                  <a:gd name="connsiteX12" fmla="*/ 621363 w 1551608"/>
                  <a:gd name="connsiteY12" fmla="*/ 1682897 h 2514626"/>
                  <a:gd name="connsiteX13" fmla="*/ 562997 w 1551608"/>
                  <a:gd name="connsiteY13" fmla="*/ 1999046 h 2514626"/>
                  <a:gd name="connsiteX14" fmla="*/ 362376 w 1551608"/>
                  <a:gd name="connsiteY14" fmla="*/ 2508847 h 2514626"/>
                  <a:gd name="connsiteX15" fmla="*/ 120389 w 1551608"/>
                  <a:gd name="connsiteY15" fmla="*/ 2388153 h 2514626"/>
                  <a:gd name="connsiteX16" fmla="*/ 334397 w 1551608"/>
                  <a:gd name="connsiteY16" fmla="*/ 1882314 h 2514626"/>
                  <a:gd name="connsiteX17" fmla="*/ 533814 w 1551608"/>
                  <a:gd name="connsiteY17" fmla="*/ 1045736 h 2514626"/>
                  <a:gd name="connsiteX18" fmla="*/ 249155 w 1551608"/>
                  <a:gd name="connsiteY18" fmla="*/ 1375874 h 2514626"/>
                  <a:gd name="connsiteX19" fmla="*/ 23112 w 1551608"/>
                  <a:gd name="connsiteY19" fmla="*/ 1298655 h 2514626"/>
                  <a:gd name="connsiteX20" fmla="*/ 71750 w 1551608"/>
                  <a:gd name="connsiteY20" fmla="*/ 1104102 h 2514626"/>
                  <a:gd name="connsiteX21" fmla="*/ 684593 w 1551608"/>
                  <a:gd name="connsiteY21" fmla="*/ 578808 h 2514626"/>
                  <a:gd name="connsiteX0" fmla="*/ 684593 w 1551608"/>
                  <a:gd name="connsiteY0" fmla="*/ 578808 h 2514626"/>
                  <a:gd name="connsiteX1" fmla="*/ 1156384 w 1551608"/>
                  <a:gd name="connsiteY1" fmla="*/ 452349 h 2514626"/>
                  <a:gd name="connsiteX2" fmla="*/ 1283445 w 1551608"/>
                  <a:gd name="connsiteY2" fmla="*/ 115541 h 2514626"/>
                  <a:gd name="connsiteX3" fmla="*/ 1438486 w 1551608"/>
                  <a:gd name="connsiteY3" fmla="*/ 12 h 2514626"/>
                  <a:gd name="connsiteX4" fmla="*/ 1511444 w 1551608"/>
                  <a:gd name="connsiteY4" fmla="*/ 228612 h 2514626"/>
                  <a:gd name="connsiteX5" fmla="*/ 1350937 w 1551608"/>
                  <a:gd name="connsiteY5" fmla="*/ 666357 h 2514626"/>
                  <a:gd name="connsiteX6" fmla="*/ 903465 w 1551608"/>
                  <a:gd name="connsiteY6" fmla="*/ 817136 h 2514626"/>
                  <a:gd name="connsiteX7" fmla="*/ 801325 w 1551608"/>
                  <a:gd name="connsiteY7" fmla="*/ 1449434 h 2514626"/>
                  <a:gd name="connsiteX8" fmla="*/ 1146657 w 1551608"/>
                  <a:gd name="connsiteY8" fmla="*/ 1614804 h 2514626"/>
                  <a:gd name="connsiteX9" fmla="*/ 1353546 w 1551608"/>
                  <a:gd name="connsiteY9" fmla="*/ 2444563 h 2514626"/>
                  <a:gd name="connsiteX10" fmla="*/ 1034789 w 1551608"/>
                  <a:gd name="connsiteY10" fmla="*/ 2393017 h 2514626"/>
                  <a:gd name="connsiteX11" fmla="*/ 942376 w 1551608"/>
                  <a:gd name="connsiteY11" fmla="*/ 1794766 h 2514626"/>
                  <a:gd name="connsiteX12" fmla="*/ 621363 w 1551608"/>
                  <a:gd name="connsiteY12" fmla="*/ 1682897 h 2514626"/>
                  <a:gd name="connsiteX13" fmla="*/ 562997 w 1551608"/>
                  <a:gd name="connsiteY13" fmla="*/ 1999046 h 2514626"/>
                  <a:gd name="connsiteX14" fmla="*/ 362376 w 1551608"/>
                  <a:gd name="connsiteY14" fmla="*/ 2508847 h 2514626"/>
                  <a:gd name="connsiteX15" fmla="*/ 120389 w 1551608"/>
                  <a:gd name="connsiteY15" fmla="*/ 2388153 h 2514626"/>
                  <a:gd name="connsiteX16" fmla="*/ 334397 w 1551608"/>
                  <a:gd name="connsiteY16" fmla="*/ 1882314 h 2514626"/>
                  <a:gd name="connsiteX17" fmla="*/ 533814 w 1551608"/>
                  <a:gd name="connsiteY17" fmla="*/ 1045736 h 2514626"/>
                  <a:gd name="connsiteX18" fmla="*/ 249155 w 1551608"/>
                  <a:gd name="connsiteY18" fmla="*/ 1375874 h 2514626"/>
                  <a:gd name="connsiteX19" fmla="*/ 23112 w 1551608"/>
                  <a:gd name="connsiteY19" fmla="*/ 1298655 h 2514626"/>
                  <a:gd name="connsiteX20" fmla="*/ 71750 w 1551608"/>
                  <a:gd name="connsiteY20" fmla="*/ 1104102 h 2514626"/>
                  <a:gd name="connsiteX21" fmla="*/ 684593 w 1551608"/>
                  <a:gd name="connsiteY21" fmla="*/ 578808 h 2514626"/>
                  <a:gd name="connsiteX0" fmla="*/ 684593 w 1551608"/>
                  <a:gd name="connsiteY0" fmla="*/ 578808 h 2514626"/>
                  <a:gd name="connsiteX1" fmla="*/ 1156384 w 1551608"/>
                  <a:gd name="connsiteY1" fmla="*/ 452349 h 2514626"/>
                  <a:gd name="connsiteX2" fmla="*/ 1283445 w 1551608"/>
                  <a:gd name="connsiteY2" fmla="*/ 115541 h 2514626"/>
                  <a:gd name="connsiteX3" fmla="*/ 1438486 w 1551608"/>
                  <a:gd name="connsiteY3" fmla="*/ 12 h 2514626"/>
                  <a:gd name="connsiteX4" fmla="*/ 1511444 w 1551608"/>
                  <a:gd name="connsiteY4" fmla="*/ 228612 h 2514626"/>
                  <a:gd name="connsiteX5" fmla="*/ 1350937 w 1551608"/>
                  <a:gd name="connsiteY5" fmla="*/ 666357 h 2514626"/>
                  <a:gd name="connsiteX6" fmla="*/ 903465 w 1551608"/>
                  <a:gd name="connsiteY6" fmla="*/ 817136 h 2514626"/>
                  <a:gd name="connsiteX7" fmla="*/ 801325 w 1551608"/>
                  <a:gd name="connsiteY7" fmla="*/ 1449434 h 2514626"/>
                  <a:gd name="connsiteX8" fmla="*/ 1146657 w 1551608"/>
                  <a:gd name="connsiteY8" fmla="*/ 1614804 h 2514626"/>
                  <a:gd name="connsiteX9" fmla="*/ 1268705 w 1551608"/>
                  <a:gd name="connsiteY9" fmla="*/ 2458703 h 2514626"/>
                  <a:gd name="connsiteX10" fmla="*/ 1034789 w 1551608"/>
                  <a:gd name="connsiteY10" fmla="*/ 2393017 h 2514626"/>
                  <a:gd name="connsiteX11" fmla="*/ 942376 w 1551608"/>
                  <a:gd name="connsiteY11" fmla="*/ 1794766 h 2514626"/>
                  <a:gd name="connsiteX12" fmla="*/ 621363 w 1551608"/>
                  <a:gd name="connsiteY12" fmla="*/ 1682897 h 2514626"/>
                  <a:gd name="connsiteX13" fmla="*/ 562997 w 1551608"/>
                  <a:gd name="connsiteY13" fmla="*/ 1999046 h 2514626"/>
                  <a:gd name="connsiteX14" fmla="*/ 362376 w 1551608"/>
                  <a:gd name="connsiteY14" fmla="*/ 2508847 h 2514626"/>
                  <a:gd name="connsiteX15" fmla="*/ 120389 w 1551608"/>
                  <a:gd name="connsiteY15" fmla="*/ 2388153 h 2514626"/>
                  <a:gd name="connsiteX16" fmla="*/ 334397 w 1551608"/>
                  <a:gd name="connsiteY16" fmla="*/ 1882314 h 2514626"/>
                  <a:gd name="connsiteX17" fmla="*/ 533814 w 1551608"/>
                  <a:gd name="connsiteY17" fmla="*/ 1045736 h 2514626"/>
                  <a:gd name="connsiteX18" fmla="*/ 249155 w 1551608"/>
                  <a:gd name="connsiteY18" fmla="*/ 1375874 h 2514626"/>
                  <a:gd name="connsiteX19" fmla="*/ 23112 w 1551608"/>
                  <a:gd name="connsiteY19" fmla="*/ 1298655 h 2514626"/>
                  <a:gd name="connsiteX20" fmla="*/ 71750 w 1551608"/>
                  <a:gd name="connsiteY20" fmla="*/ 1104102 h 2514626"/>
                  <a:gd name="connsiteX21" fmla="*/ 684593 w 1551608"/>
                  <a:gd name="connsiteY21" fmla="*/ 578808 h 2514626"/>
                  <a:gd name="connsiteX0" fmla="*/ 684593 w 1551608"/>
                  <a:gd name="connsiteY0" fmla="*/ 578808 h 2515022"/>
                  <a:gd name="connsiteX1" fmla="*/ 1156384 w 1551608"/>
                  <a:gd name="connsiteY1" fmla="*/ 452349 h 2515022"/>
                  <a:gd name="connsiteX2" fmla="*/ 1283445 w 1551608"/>
                  <a:gd name="connsiteY2" fmla="*/ 115541 h 2515022"/>
                  <a:gd name="connsiteX3" fmla="*/ 1438486 w 1551608"/>
                  <a:gd name="connsiteY3" fmla="*/ 12 h 2515022"/>
                  <a:gd name="connsiteX4" fmla="*/ 1511444 w 1551608"/>
                  <a:gd name="connsiteY4" fmla="*/ 228612 h 2515022"/>
                  <a:gd name="connsiteX5" fmla="*/ 1350937 w 1551608"/>
                  <a:gd name="connsiteY5" fmla="*/ 666357 h 2515022"/>
                  <a:gd name="connsiteX6" fmla="*/ 903465 w 1551608"/>
                  <a:gd name="connsiteY6" fmla="*/ 817136 h 2515022"/>
                  <a:gd name="connsiteX7" fmla="*/ 801325 w 1551608"/>
                  <a:gd name="connsiteY7" fmla="*/ 1449434 h 2515022"/>
                  <a:gd name="connsiteX8" fmla="*/ 1146657 w 1551608"/>
                  <a:gd name="connsiteY8" fmla="*/ 1614804 h 2515022"/>
                  <a:gd name="connsiteX9" fmla="*/ 1273418 w 1551608"/>
                  <a:gd name="connsiteY9" fmla="*/ 2482270 h 2515022"/>
                  <a:gd name="connsiteX10" fmla="*/ 1034789 w 1551608"/>
                  <a:gd name="connsiteY10" fmla="*/ 2393017 h 2515022"/>
                  <a:gd name="connsiteX11" fmla="*/ 942376 w 1551608"/>
                  <a:gd name="connsiteY11" fmla="*/ 1794766 h 2515022"/>
                  <a:gd name="connsiteX12" fmla="*/ 621363 w 1551608"/>
                  <a:gd name="connsiteY12" fmla="*/ 1682897 h 2515022"/>
                  <a:gd name="connsiteX13" fmla="*/ 562997 w 1551608"/>
                  <a:gd name="connsiteY13" fmla="*/ 1999046 h 2515022"/>
                  <a:gd name="connsiteX14" fmla="*/ 362376 w 1551608"/>
                  <a:gd name="connsiteY14" fmla="*/ 2508847 h 2515022"/>
                  <a:gd name="connsiteX15" fmla="*/ 120389 w 1551608"/>
                  <a:gd name="connsiteY15" fmla="*/ 2388153 h 2515022"/>
                  <a:gd name="connsiteX16" fmla="*/ 334397 w 1551608"/>
                  <a:gd name="connsiteY16" fmla="*/ 1882314 h 2515022"/>
                  <a:gd name="connsiteX17" fmla="*/ 533814 w 1551608"/>
                  <a:gd name="connsiteY17" fmla="*/ 1045736 h 2515022"/>
                  <a:gd name="connsiteX18" fmla="*/ 249155 w 1551608"/>
                  <a:gd name="connsiteY18" fmla="*/ 1375874 h 2515022"/>
                  <a:gd name="connsiteX19" fmla="*/ 23112 w 1551608"/>
                  <a:gd name="connsiteY19" fmla="*/ 1298655 h 2515022"/>
                  <a:gd name="connsiteX20" fmla="*/ 71750 w 1551608"/>
                  <a:gd name="connsiteY20" fmla="*/ 1104102 h 2515022"/>
                  <a:gd name="connsiteX21" fmla="*/ 684593 w 1551608"/>
                  <a:gd name="connsiteY21" fmla="*/ 578808 h 2515022"/>
                  <a:gd name="connsiteX0" fmla="*/ 684593 w 1551608"/>
                  <a:gd name="connsiteY0" fmla="*/ 578808 h 2514626"/>
                  <a:gd name="connsiteX1" fmla="*/ 1156384 w 1551608"/>
                  <a:gd name="connsiteY1" fmla="*/ 452349 h 2514626"/>
                  <a:gd name="connsiteX2" fmla="*/ 1283445 w 1551608"/>
                  <a:gd name="connsiteY2" fmla="*/ 115541 h 2514626"/>
                  <a:gd name="connsiteX3" fmla="*/ 1438486 w 1551608"/>
                  <a:gd name="connsiteY3" fmla="*/ 12 h 2514626"/>
                  <a:gd name="connsiteX4" fmla="*/ 1511444 w 1551608"/>
                  <a:gd name="connsiteY4" fmla="*/ 228612 h 2514626"/>
                  <a:gd name="connsiteX5" fmla="*/ 1350937 w 1551608"/>
                  <a:gd name="connsiteY5" fmla="*/ 666357 h 2514626"/>
                  <a:gd name="connsiteX6" fmla="*/ 903465 w 1551608"/>
                  <a:gd name="connsiteY6" fmla="*/ 817136 h 2514626"/>
                  <a:gd name="connsiteX7" fmla="*/ 801325 w 1551608"/>
                  <a:gd name="connsiteY7" fmla="*/ 1449434 h 2514626"/>
                  <a:gd name="connsiteX8" fmla="*/ 1146657 w 1551608"/>
                  <a:gd name="connsiteY8" fmla="*/ 1614804 h 2514626"/>
                  <a:gd name="connsiteX9" fmla="*/ 1273418 w 1551608"/>
                  <a:gd name="connsiteY9" fmla="*/ 2482270 h 2514626"/>
                  <a:gd name="connsiteX10" fmla="*/ 1034789 w 1551608"/>
                  <a:gd name="connsiteY10" fmla="*/ 2393017 h 2514626"/>
                  <a:gd name="connsiteX11" fmla="*/ 942376 w 1551608"/>
                  <a:gd name="connsiteY11" fmla="*/ 1794766 h 2514626"/>
                  <a:gd name="connsiteX12" fmla="*/ 621363 w 1551608"/>
                  <a:gd name="connsiteY12" fmla="*/ 1682897 h 2514626"/>
                  <a:gd name="connsiteX13" fmla="*/ 562997 w 1551608"/>
                  <a:gd name="connsiteY13" fmla="*/ 1999046 h 2514626"/>
                  <a:gd name="connsiteX14" fmla="*/ 362376 w 1551608"/>
                  <a:gd name="connsiteY14" fmla="*/ 2508847 h 2514626"/>
                  <a:gd name="connsiteX15" fmla="*/ 120389 w 1551608"/>
                  <a:gd name="connsiteY15" fmla="*/ 2388153 h 2514626"/>
                  <a:gd name="connsiteX16" fmla="*/ 334397 w 1551608"/>
                  <a:gd name="connsiteY16" fmla="*/ 1882314 h 2514626"/>
                  <a:gd name="connsiteX17" fmla="*/ 533814 w 1551608"/>
                  <a:gd name="connsiteY17" fmla="*/ 1045736 h 2514626"/>
                  <a:gd name="connsiteX18" fmla="*/ 249155 w 1551608"/>
                  <a:gd name="connsiteY18" fmla="*/ 1375874 h 2514626"/>
                  <a:gd name="connsiteX19" fmla="*/ 23112 w 1551608"/>
                  <a:gd name="connsiteY19" fmla="*/ 1298655 h 2514626"/>
                  <a:gd name="connsiteX20" fmla="*/ 71750 w 1551608"/>
                  <a:gd name="connsiteY20" fmla="*/ 1104102 h 2514626"/>
                  <a:gd name="connsiteX21" fmla="*/ 684593 w 1551608"/>
                  <a:gd name="connsiteY21" fmla="*/ 578808 h 2514626"/>
                  <a:gd name="connsiteX0" fmla="*/ 684593 w 1551608"/>
                  <a:gd name="connsiteY0" fmla="*/ 578808 h 2514626"/>
                  <a:gd name="connsiteX1" fmla="*/ 1156384 w 1551608"/>
                  <a:gd name="connsiteY1" fmla="*/ 452349 h 2514626"/>
                  <a:gd name="connsiteX2" fmla="*/ 1283445 w 1551608"/>
                  <a:gd name="connsiteY2" fmla="*/ 115541 h 2514626"/>
                  <a:gd name="connsiteX3" fmla="*/ 1438486 w 1551608"/>
                  <a:gd name="connsiteY3" fmla="*/ 12 h 2514626"/>
                  <a:gd name="connsiteX4" fmla="*/ 1511444 w 1551608"/>
                  <a:gd name="connsiteY4" fmla="*/ 228612 h 2514626"/>
                  <a:gd name="connsiteX5" fmla="*/ 1350937 w 1551608"/>
                  <a:gd name="connsiteY5" fmla="*/ 666357 h 2514626"/>
                  <a:gd name="connsiteX6" fmla="*/ 903465 w 1551608"/>
                  <a:gd name="connsiteY6" fmla="*/ 817136 h 2514626"/>
                  <a:gd name="connsiteX7" fmla="*/ 801325 w 1551608"/>
                  <a:gd name="connsiteY7" fmla="*/ 1449434 h 2514626"/>
                  <a:gd name="connsiteX8" fmla="*/ 1146657 w 1551608"/>
                  <a:gd name="connsiteY8" fmla="*/ 1614804 h 2514626"/>
                  <a:gd name="connsiteX9" fmla="*/ 1273418 w 1551608"/>
                  <a:gd name="connsiteY9" fmla="*/ 2482270 h 2514626"/>
                  <a:gd name="connsiteX10" fmla="*/ 1025362 w 1551608"/>
                  <a:gd name="connsiteY10" fmla="*/ 2355310 h 2514626"/>
                  <a:gd name="connsiteX11" fmla="*/ 942376 w 1551608"/>
                  <a:gd name="connsiteY11" fmla="*/ 1794766 h 2514626"/>
                  <a:gd name="connsiteX12" fmla="*/ 621363 w 1551608"/>
                  <a:gd name="connsiteY12" fmla="*/ 1682897 h 2514626"/>
                  <a:gd name="connsiteX13" fmla="*/ 562997 w 1551608"/>
                  <a:gd name="connsiteY13" fmla="*/ 1999046 h 2514626"/>
                  <a:gd name="connsiteX14" fmla="*/ 362376 w 1551608"/>
                  <a:gd name="connsiteY14" fmla="*/ 2508847 h 2514626"/>
                  <a:gd name="connsiteX15" fmla="*/ 120389 w 1551608"/>
                  <a:gd name="connsiteY15" fmla="*/ 2388153 h 2514626"/>
                  <a:gd name="connsiteX16" fmla="*/ 334397 w 1551608"/>
                  <a:gd name="connsiteY16" fmla="*/ 1882314 h 2514626"/>
                  <a:gd name="connsiteX17" fmla="*/ 533814 w 1551608"/>
                  <a:gd name="connsiteY17" fmla="*/ 1045736 h 2514626"/>
                  <a:gd name="connsiteX18" fmla="*/ 249155 w 1551608"/>
                  <a:gd name="connsiteY18" fmla="*/ 1375874 h 2514626"/>
                  <a:gd name="connsiteX19" fmla="*/ 23112 w 1551608"/>
                  <a:gd name="connsiteY19" fmla="*/ 1298655 h 2514626"/>
                  <a:gd name="connsiteX20" fmla="*/ 71750 w 1551608"/>
                  <a:gd name="connsiteY20" fmla="*/ 1104102 h 2514626"/>
                  <a:gd name="connsiteX21" fmla="*/ 684593 w 1551608"/>
                  <a:gd name="connsiteY21" fmla="*/ 578808 h 25146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551608" h="2514626">
                    <a:moveTo>
                      <a:pt x="684593" y="578808"/>
                    </a:moveTo>
                    <a:cubicBezTo>
                      <a:pt x="922921" y="502607"/>
                      <a:pt x="1043705" y="506662"/>
                      <a:pt x="1156384" y="452349"/>
                    </a:cubicBezTo>
                    <a:cubicBezTo>
                      <a:pt x="1225289" y="359126"/>
                      <a:pt x="1236428" y="190930"/>
                      <a:pt x="1283445" y="115541"/>
                    </a:cubicBezTo>
                    <a:cubicBezTo>
                      <a:pt x="1330462" y="40152"/>
                      <a:pt x="1327313" y="-799"/>
                      <a:pt x="1438486" y="12"/>
                    </a:cubicBezTo>
                    <a:cubicBezTo>
                      <a:pt x="1627330" y="34870"/>
                      <a:pt x="1526036" y="117555"/>
                      <a:pt x="1511444" y="228612"/>
                    </a:cubicBezTo>
                    <a:cubicBezTo>
                      <a:pt x="1496853" y="339670"/>
                      <a:pt x="1422273" y="534223"/>
                      <a:pt x="1350937" y="666357"/>
                    </a:cubicBezTo>
                    <a:cubicBezTo>
                      <a:pt x="1201780" y="735261"/>
                      <a:pt x="1072888" y="764444"/>
                      <a:pt x="903465" y="817136"/>
                    </a:cubicBezTo>
                    <a:cubicBezTo>
                      <a:pt x="865366" y="957377"/>
                      <a:pt x="802947" y="1314057"/>
                      <a:pt x="801325" y="1449434"/>
                    </a:cubicBezTo>
                    <a:cubicBezTo>
                      <a:pt x="877525" y="1531309"/>
                      <a:pt x="1041274" y="1515906"/>
                      <a:pt x="1146657" y="1614804"/>
                    </a:cubicBezTo>
                    <a:cubicBezTo>
                      <a:pt x="1193674" y="1781795"/>
                      <a:pt x="1292063" y="2352568"/>
                      <a:pt x="1273418" y="2482270"/>
                    </a:cubicBezTo>
                    <a:cubicBezTo>
                      <a:pt x="1141652" y="2498850"/>
                      <a:pt x="1080536" y="2469894"/>
                      <a:pt x="1025362" y="2355310"/>
                    </a:cubicBezTo>
                    <a:cubicBezTo>
                      <a:pt x="970188" y="2240726"/>
                      <a:pt x="957778" y="1932574"/>
                      <a:pt x="942376" y="1794766"/>
                    </a:cubicBezTo>
                    <a:cubicBezTo>
                      <a:pt x="824834" y="1754234"/>
                      <a:pt x="694321" y="1702352"/>
                      <a:pt x="621363" y="1682897"/>
                    </a:cubicBezTo>
                    <a:cubicBezTo>
                      <a:pt x="601908" y="1814221"/>
                      <a:pt x="606161" y="1861388"/>
                      <a:pt x="562997" y="1999046"/>
                    </a:cubicBezTo>
                    <a:cubicBezTo>
                      <a:pt x="519833" y="2136704"/>
                      <a:pt x="436144" y="2443996"/>
                      <a:pt x="362376" y="2508847"/>
                    </a:cubicBezTo>
                    <a:cubicBezTo>
                      <a:pt x="260328" y="2531278"/>
                      <a:pt x="118768" y="2487862"/>
                      <a:pt x="120389" y="2388153"/>
                    </a:cubicBezTo>
                    <a:cubicBezTo>
                      <a:pt x="122010" y="2288444"/>
                      <a:pt x="265493" y="2106050"/>
                      <a:pt x="334397" y="1882314"/>
                    </a:cubicBezTo>
                    <a:cubicBezTo>
                      <a:pt x="403301" y="1658578"/>
                      <a:pt x="551648" y="1113830"/>
                      <a:pt x="533814" y="1045736"/>
                    </a:cubicBezTo>
                    <a:cubicBezTo>
                      <a:pt x="428431" y="1104102"/>
                      <a:pt x="334272" y="1333721"/>
                      <a:pt x="249155" y="1375874"/>
                    </a:cubicBezTo>
                    <a:cubicBezTo>
                      <a:pt x="164038" y="1418027"/>
                      <a:pt x="39325" y="1340808"/>
                      <a:pt x="23112" y="1298655"/>
                    </a:cubicBezTo>
                    <a:cubicBezTo>
                      <a:pt x="6899" y="1256502"/>
                      <a:pt x="-38497" y="1224076"/>
                      <a:pt x="71750" y="1104102"/>
                    </a:cubicBezTo>
                    <a:cubicBezTo>
                      <a:pt x="181997" y="984128"/>
                      <a:pt x="514358" y="703648"/>
                      <a:pt x="684593" y="578808"/>
                    </a:cubicBezTo>
                    <a:close/>
                  </a:path>
                </a:pathLst>
              </a:custGeom>
              <a:grpFill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2068335" y="3307141"/>
              <a:ext cx="1532166" cy="2590999"/>
              <a:chOff x="2068335" y="3307141"/>
              <a:chExt cx="1532166" cy="2590999"/>
            </a:xfrm>
          </p:grpSpPr>
          <p:sp>
            <p:nvSpPr>
              <p:cNvPr id="54" name="Oval 53"/>
              <p:cNvSpPr/>
              <p:nvPr/>
            </p:nvSpPr>
            <p:spPr bwMode="auto">
              <a:xfrm>
                <a:off x="2585546" y="3307141"/>
                <a:ext cx="555978" cy="555978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Freeform 54"/>
              <p:cNvSpPr/>
              <p:nvPr/>
            </p:nvSpPr>
            <p:spPr>
              <a:xfrm>
                <a:off x="2068335" y="3390000"/>
                <a:ext cx="1532166" cy="2508140"/>
              </a:xfrm>
              <a:custGeom>
                <a:avLst/>
                <a:gdLst>
                  <a:gd name="connsiteX0" fmla="*/ 728770 w 1560687"/>
                  <a:gd name="connsiteY0" fmla="*/ 574226 h 2545159"/>
                  <a:gd name="connsiteX1" fmla="*/ 1185970 w 1560687"/>
                  <a:gd name="connsiteY1" fmla="*/ 462358 h 2545159"/>
                  <a:gd name="connsiteX2" fmla="*/ 1317293 w 1560687"/>
                  <a:gd name="connsiteY2" fmla="*/ 78116 h 2545159"/>
                  <a:gd name="connsiteX3" fmla="*/ 1453480 w 1560687"/>
                  <a:gd name="connsiteY3" fmla="*/ 294 h 2545159"/>
                  <a:gd name="connsiteX4" fmla="*/ 1555621 w 1560687"/>
                  <a:gd name="connsiteY4" fmla="*/ 87843 h 2545159"/>
                  <a:gd name="connsiteX5" fmla="*/ 1526438 w 1560687"/>
                  <a:gd name="connsiteY5" fmla="*/ 228894 h 2545159"/>
                  <a:gd name="connsiteX6" fmla="*/ 1365931 w 1560687"/>
                  <a:gd name="connsiteY6" fmla="*/ 666639 h 2545159"/>
                  <a:gd name="connsiteX7" fmla="*/ 864957 w 1560687"/>
                  <a:gd name="connsiteY7" fmla="*/ 817418 h 2545159"/>
                  <a:gd name="connsiteX8" fmla="*/ 816319 w 1560687"/>
                  <a:gd name="connsiteY8" fmla="*/ 1449716 h 2545159"/>
                  <a:gd name="connsiteX9" fmla="*/ 1171378 w 1560687"/>
                  <a:gd name="connsiteY9" fmla="*/ 1600494 h 2545159"/>
                  <a:gd name="connsiteX10" fmla="*/ 1302702 w 1560687"/>
                  <a:gd name="connsiteY10" fmla="*/ 2393299 h 2545159"/>
                  <a:gd name="connsiteX11" fmla="*/ 1025463 w 1560687"/>
                  <a:gd name="connsiteY11" fmla="*/ 2412754 h 2545159"/>
                  <a:gd name="connsiteX12" fmla="*/ 957370 w 1560687"/>
                  <a:gd name="connsiteY12" fmla="*/ 1795048 h 2545159"/>
                  <a:gd name="connsiteX13" fmla="*/ 636357 w 1560687"/>
                  <a:gd name="connsiteY13" fmla="*/ 1683179 h 2545159"/>
                  <a:gd name="connsiteX14" fmla="*/ 577991 w 1560687"/>
                  <a:gd name="connsiteY14" fmla="*/ 1999328 h 2545159"/>
                  <a:gd name="connsiteX15" fmla="*/ 349391 w 1560687"/>
                  <a:gd name="connsiteY15" fmla="*/ 2510031 h 2545159"/>
                  <a:gd name="connsiteX16" fmla="*/ 115927 w 1560687"/>
                  <a:gd name="connsiteY16" fmla="*/ 2432209 h 2545159"/>
                  <a:gd name="connsiteX17" fmla="*/ 349391 w 1560687"/>
                  <a:gd name="connsiteY17" fmla="*/ 1882596 h 2545159"/>
                  <a:gd name="connsiteX18" fmla="*/ 548808 w 1560687"/>
                  <a:gd name="connsiteY18" fmla="*/ 1046018 h 2545159"/>
                  <a:gd name="connsiteX19" fmla="*/ 184021 w 1560687"/>
                  <a:gd name="connsiteY19" fmla="*/ 1357303 h 2545159"/>
                  <a:gd name="connsiteX20" fmla="*/ 13787 w 1560687"/>
                  <a:gd name="connsiteY20" fmla="*/ 1264890 h 2545159"/>
                  <a:gd name="connsiteX21" fmla="*/ 86744 w 1560687"/>
                  <a:gd name="connsiteY21" fmla="*/ 1104384 h 2545159"/>
                  <a:gd name="connsiteX22" fmla="*/ 728770 w 1560687"/>
                  <a:gd name="connsiteY22" fmla="*/ 574226 h 2545159"/>
                  <a:gd name="connsiteX0" fmla="*/ 728770 w 1560687"/>
                  <a:gd name="connsiteY0" fmla="*/ 574151 h 2545084"/>
                  <a:gd name="connsiteX1" fmla="*/ 1166514 w 1560687"/>
                  <a:gd name="connsiteY1" fmla="*/ 442828 h 2545084"/>
                  <a:gd name="connsiteX2" fmla="*/ 1317293 w 1560687"/>
                  <a:gd name="connsiteY2" fmla="*/ 78041 h 2545084"/>
                  <a:gd name="connsiteX3" fmla="*/ 1453480 w 1560687"/>
                  <a:gd name="connsiteY3" fmla="*/ 219 h 2545084"/>
                  <a:gd name="connsiteX4" fmla="*/ 1555621 w 1560687"/>
                  <a:gd name="connsiteY4" fmla="*/ 87768 h 2545084"/>
                  <a:gd name="connsiteX5" fmla="*/ 1526438 w 1560687"/>
                  <a:gd name="connsiteY5" fmla="*/ 228819 h 2545084"/>
                  <a:gd name="connsiteX6" fmla="*/ 1365931 w 1560687"/>
                  <a:gd name="connsiteY6" fmla="*/ 666564 h 2545084"/>
                  <a:gd name="connsiteX7" fmla="*/ 864957 w 1560687"/>
                  <a:gd name="connsiteY7" fmla="*/ 817343 h 2545084"/>
                  <a:gd name="connsiteX8" fmla="*/ 816319 w 1560687"/>
                  <a:gd name="connsiteY8" fmla="*/ 1449641 h 2545084"/>
                  <a:gd name="connsiteX9" fmla="*/ 1171378 w 1560687"/>
                  <a:gd name="connsiteY9" fmla="*/ 1600419 h 2545084"/>
                  <a:gd name="connsiteX10" fmla="*/ 1302702 w 1560687"/>
                  <a:gd name="connsiteY10" fmla="*/ 2393224 h 2545084"/>
                  <a:gd name="connsiteX11" fmla="*/ 1025463 w 1560687"/>
                  <a:gd name="connsiteY11" fmla="*/ 2412679 h 2545084"/>
                  <a:gd name="connsiteX12" fmla="*/ 957370 w 1560687"/>
                  <a:gd name="connsiteY12" fmla="*/ 1794973 h 2545084"/>
                  <a:gd name="connsiteX13" fmla="*/ 636357 w 1560687"/>
                  <a:gd name="connsiteY13" fmla="*/ 1683104 h 2545084"/>
                  <a:gd name="connsiteX14" fmla="*/ 577991 w 1560687"/>
                  <a:gd name="connsiteY14" fmla="*/ 1999253 h 2545084"/>
                  <a:gd name="connsiteX15" fmla="*/ 349391 w 1560687"/>
                  <a:gd name="connsiteY15" fmla="*/ 2509956 h 2545084"/>
                  <a:gd name="connsiteX16" fmla="*/ 115927 w 1560687"/>
                  <a:gd name="connsiteY16" fmla="*/ 2432134 h 2545084"/>
                  <a:gd name="connsiteX17" fmla="*/ 349391 w 1560687"/>
                  <a:gd name="connsiteY17" fmla="*/ 1882521 h 2545084"/>
                  <a:gd name="connsiteX18" fmla="*/ 548808 w 1560687"/>
                  <a:gd name="connsiteY18" fmla="*/ 1045943 h 2545084"/>
                  <a:gd name="connsiteX19" fmla="*/ 184021 w 1560687"/>
                  <a:gd name="connsiteY19" fmla="*/ 1357228 h 2545084"/>
                  <a:gd name="connsiteX20" fmla="*/ 13787 w 1560687"/>
                  <a:gd name="connsiteY20" fmla="*/ 1264815 h 2545084"/>
                  <a:gd name="connsiteX21" fmla="*/ 86744 w 1560687"/>
                  <a:gd name="connsiteY21" fmla="*/ 1104309 h 2545084"/>
                  <a:gd name="connsiteX22" fmla="*/ 728770 w 1560687"/>
                  <a:gd name="connsiteY22" fmla="*/ 574151 h 2545084"/>
                  <a:gd name="connsiteX0" fmla="*/ 700043 w 1561143"/>
                  <a:gd name="connsiteY0" fmla="*/ 579015 h 2545084"/>
                  <a:gd name="connsiteX1" fmla="*/ 1166970 w 1561143"/>
                  <a:gd name="connsiteY1" fmla="*/ 442828 h 2545084"/>
                  <a:gd name="connsiteX2" fmla="*/ 1317749 w 1561143"/>
                  <a:gd name="connsiteY2" fmla="*/ 78041 h 2545084"/>
                  <a:gd name="connsiteX3" fmla="*/ 1453936 w 1561143"/>
                  <a:gd name="connsiteY3" fmla="*/ 219 h 2545084"/>
                  <a:gd name="connsiteX4" fmla="*/ 1556077 w 1561143"/>
                  <a:gd name="connsiteY4" fmla="*/ 87768 h 2545084"/>
                  <a:gd name="connsiteX5" fmla="*/ 1526894 w 1561143"/>
                  <a:gd name="connsiteY5" fmla="*/ 228819 h 2545084"/>
                  <a:gd name="connsiteX6" fmla="*/ 1366387 w 1561143"/>
                  <a:gd name="connsiteY6" fmla="*/ 666564 h 2545084"/>
                  <a:gd name="connsiteX7" fmla="*/ 865413 w 1561143"/>
                  <a:gd name="connsiteY7" fmla="*/ 817343 h 2545084"/>
                  <a:gd name="connsiteX8" fmla="*/ 816775 w 1561143"/>
                  <a:gd name="connsiteY8" fmla="*/ 1449641 h 2545084"/>
                  <a:gd name="connsiteX9" fmla="*/ 1171834 w 1561143"/>
                  <a:gd name="connsiteY9" fmla="*/ 1600419 h 2545084"/>
                  <a:gd name="connsiteX10" fmla="*/ 1303158 w 1561143"/>
                  <a:gd name="connsiteY10" fmla="*/ 2393224 h 2545084"/>
                  <a:gd name="connsiteX11" fmla="*/ 1025919 w 1561143"/>
                  <a:gd name="connsiteY11" fmla="*/ 2412679 h 2545084"/>
                  <a:gd name="connsiteX12" fmla="*/ 957826 w 1561143"/>
                  <a:gd name="connsiteY12" fmla="*/ 1794973 h 2545084"/>
                  <a:gd name="connsiteX13" fmla="*/ 636813 w 1561143"/>
                  <a:gd name="connsiteY13" fmla="*/ 1683104 h 2545084"/>
                  <a:gd name="connsiteX14" fmla="*/ 578447 w 1561143"/>
                  <a:gd name="connsiteY14" fmla="*/ 1999253 h 2545084"/>
                  <a:gd name="connsiteX15" fmla="*/ 349847 w 1561143"/>
                  <a:gd name="connsiteY15" fmla="*/ 2509956 h 2545084"/>
                  <a:gd name="connsiteX16" fmla="*/ 116383 w 1561143"/>
                  <a:gd name="connsiteY16" fmla="*/ 2432134 h 2545084"/>
                  <a:gd name="connsiteX17" fmla="*/ 349847 w 1561143"/>
                  <a:gd name="connsiteY17" fmla="*/ 1882521 h 2545084"/>
                  <a:gd name="connsiteX18" fmla="*/ 549264 w 1561143"/>
                  <a:gd name="connsiteY18" fmla="*/ 1045943 h 2545084"/>
                  <a:gd name="connsiteX19" fmla="*/ 184477 w 1561143"/>
                  <a:gd name="connsiteY19" fmla="*/ 1357228 h 2545084"/>
                  <a:gd name="connsiteX20" fmla="*/ 14243 w 1561143"/>
                  <a:gd name="connsiteY20" fmla="*/ 1264815 h 2545084"/>
                  <a:gd name="connsiteX21" fmla="*/ 87200 w 1561143"/>
                  <a:gd name="connsiteY21" fmla="*/ 1104309 h 2545084"/>
                  <a:gd name="connsiteX22" fmla="*/ 700043 w 1561143"/>
                  <a:gd name="connsiteY22" fmla="*/ 579015 h 2545084"/>
                  <a:gd name="connsiteX0" fmla="*/ 700043 w 1561143"/>
                  <a:gd name="connsiteY0" fmla="*/ 579015 h 2545084"/>
                  <a:gd name="connsiteX1" fmla="*/ 1166970 w 1561143"/>
                  <a:gd name="connsiteY1" fmla="*/ 442828 h 2545084"/>
                  <a:gd name="connsiteX2" fmla="*/ 1317749 w 1561143"/>
                  <a:gd name="connsiteY2" fmla="*/ 78041 h 2545084"/>
                  <a:gd name="connsiteX3" fmla="*/ 1453936 w 1561143"/>
                  <a:gd name="connsiteY3" fmla="*/ 219 h 2545084"/>
                  <a:gd name="connsiteX4" fmla="*/ 1556077 w 1561143"/>
                  <a:gd name="connsiteY4" fmla="*/ 87768 h 2545084"/>
                  <a:gd name="connsiteX5" fmla="*/ 1526894 w 1561143"/>
                  <a:gd name="connsiteY5" fmla="*/ 228819 h 2545084"/>
                  <a:gd name="connsiteX6" fmla="*/ 1366387 w 1561143"/>
                  <a:gd name="connsiteY6" fmla="*/ 666564 h 2545084"/>
                  <a:gd name="connsiteX7" fmla="*/ 865413 w 1561143"/>
                  <a:gd name="connsiteY7" fmla="*/ 817343 h 2545084"/>
                  <a:gd name="connsiteX8" fmla="*/ 816775 w 1561143"/>
                  <a:gd name="connsiteY8" fmla="*/ 1449641 h 2545084"/>
                  <a:gd name="connsiteX9" fmla="*/ 1171834 w 1561143"/>
                  <a:gd name="connsiteY9" fmla="*/ 1600419 h 2545084"/>
                  <a:gd name="connsiteX10" fmla="*/ 1303158 w 1561143"/>
                  <a:gd name="connsiteY10" fmla="*/ 2393224 h 2545084"/>
                  <a:gd name="connsiteX11" fmla="*/ 1025919 w 1561143"/>
                  <a:gd name="connsiteY11" fmla="*/ 2412679 h 2545084"/>
                  <a:gd name="connsiteX12" fmla="*/ 957826 w 1561143"/>
                  <a:gd name="connsiteY12" fmla="*/ 1794973 h 2545084"/>
                  <a:gd name="connsiteX13" fmla="*/ 636813 w 1561143"/>
                  <a:gd name="connsiteY13" fmla="*/ 1683104 h 2545084"/>
                  <a:gd name="connsiteX14" fmla="*/ 578447 w 1561143"/>
                  <a:gd name="connsiteY14" fmla="*/ 1999253 h 2545084"/>
                  <a:gd name="connsiteX15" fmla="*/ 349847 w 1561143"/>
                  <a:gd name="connsiteY15" fmla="*/ 2509956 h 2545084"/>
                  <a:gd name="connsiteX16" fmla="*/ 116383 w 1561143"/>
                  <a:gd name="connsiteY16" fmla="*/ 2432134 h 2545084"/>
                  <a:gd name="connsiteX17" fmla="*/ 349847 w 1561143"/>
                  <a:gd name="connsiteY17" fmla="*/ 1882521 h 2545084"/>
                  <a:gd name="connsiteX18" fmla="*/ 549264 w 1561143"/>
                  <a:gd name="connsiteY18" fmla="*/ 1045943 h 2545084"/>
                  <a:gd name="connsiteX19" fmla="*/ 184477 w 1561143"/>
                  <a:gd name="connsiteY19" fmla="*/ 1357228 h 2545084"/>
                  <a:gd name="connsiteX20" fmla="*/ 14243 w 1561143"/>
                  <a:gd name="connsiteY20" fmla="*/ 1264815 h 2545084"/>
                  <a:gd name="connsiteX21" fmla="*/ 87200 w 1561143"/>
                  <a:gd name="connsiteY21" fmla="*/ 1104309 h 2545084"/>
                  <a:gd name="connsiteX22" fmla="*/ 700043 w 1561143"/>
                  <a:gd name="connsiteY22" fmla="*/ 579015 h 2545084"/>
                  <a:gd name="connsiteX0" fmla="*/ 700043 w 1561143"/>
                  <a:gd name="connsiteY0" fmla="*/ 579015 h 2545084"/>
                  <a:gd name="connsiteX1" fmla="*/ 1166970 w 1561143"/>
                  <a:gd name="connsiteY1" fmla="*/ 442828 h 2545084"/>
                  <a:gd name="connsiteX2" fmla="*/ 1317749 w 1561143"/>
                  <a:gd name="connsiteY2" fmla="*/ 78041 h 2545084"/>
                  <a:gd name="connsiteX3" fmla="*/ 1453936 w 1561143"/>
                  <a:gd name="connsiteY3" fmla="*/ 219 h 2545084"/>
                  <a:gd name="connsiteX4" fmla="*/ 1556077 w 1561143"/>
                  <a:gd name="connsiteY4" fmla="*/ 87768 h 2545084"/>
                  <a:gd name="connsiteX5" fmla="*/ 1526894 w 1561143"/>
                  <a:gd name="connsiteY5" fmla="*/ 228819 h 2545084"/>
                  <a:gd name="connsiteX6" fmla="*/ 1366387 w 1561143"/>
                  <a:gd name="connsiteY6" fmla="*/ 666564 h 2545084"/>
                  <a:gd name="connsiteX7" fmla="*/ 865413 w 1561143"/>
                  <a:gd name="connsiteY7" fmla="*/ 817343 h 2545084"/>
                  <a:gd name="connsiteX8" fmla="*/ 816775 w 1561143"/>
                  <a:gd name="connsiteY8" fmla="*/ 1449641 h 2545084"/>
                  <a:gd name="connsiteX9" fmla="*/ 1171834 w 1561143"/>
                  <a:gd name="connsiteY9" fmla="*/ 1600419 h 2545084"/>
                  <a:gd name="connsiteX10" fmla="*/ 1303158 w 1561143"/>
                  <a:gd name="connsiteY10" fmla="*/ 2393224 h 2545084"/>
                  <a:gd name="connsiteX11" fmla="*/ 1025919 w 1561143"/>
                  <a:gd name="connsiteY11" fmla="*/ 2412679 h 2545084"/>
                  <a:gd name="connsiteX12" fmla="*/ 957826 w 1561143"/>
                  <a:gd name="connsiteY12" fmla="*/ 1794973 h 2545084"/>
                  <a:gd name="connsiteX13" fmla="*/ 636813 w 1561143"/>
                  <a:gd name="connsiteY13" fmla="*/ 1683104 h 2545084"/>
                  <a:gd name="connsiteX14" fmla="*/ 578447 w 1561143"/>
                  <a:gd name="connsiteY14" fmla="*/ 1999253 h 2545084"/>
                  <a:gd name="connsiteX15" fmla="*/ 349847 w 1561143"/>
                  <a:gd name="connsiteY15" fmla="*/ 2509956 h 2545084"/>
                  <a:gd name="connsiteX16" fmla="*/ 116383 w 1561143"/>
                  <a:gd name="connsiteY16" fmla="*/ 2432134 h 2545084"/>
                  <a:gd name="connsiteX17" fmla="*/ 349847 w 1561143"/>
                  <a:gd name="connsiteY17" fmla="*/ 1882521 h 2545084"/>
                  <a:gd name="connsiteX18" fmla="*/ 549264 w 1561143"/>
                  <a:gd name="connsiteY18" fmla="*/ 1045943 h 2545084"/>
                  <a:gd name="connsiteX19" fmla="*/ 184477 w 1561143"/>
                  <a:gd name="connsiteY19" fmla="*/ 1357228 h 2545084"/>
                  <a:gd name="connsiteX20" fmla="*/ 14243 w 1561143"/>
                  <a:gd name="connsiteY20" fmla="*/ 1264815 h 2545084"/>
                  <a:gd name="connsiteX21" fmla="*/ 87200 w 1561143"/>
                  <a:gd name="connsiteY21" fmla="*/ 1104309 h 2545084"/>
                  <a:gd name="connsiteX22" fmla="*/ 700043 w 1561143"/>
                  <a:gd name="connsiteY22" fmla="*/ 579015 h 2545084"/>
                  <a:gd name="connsiteX0" fmla="*/ 700043 w 1561143"/>
                  <a:gd name="connsiteY0" fmla="*/ 579015 h 2545084"/>
                  <a:gd name="connsiteX1" fmla="*/ 1166970 w 1561143"/>
                  <a:gd name="connsiteY1" fmla="*/ 442828 h 2545084"/>
                  <a:gd name="connsiteX2" fmla="*/ 1317749 w 1561143"/>
                  <a:gd name="connsiteY2" fmla="*/ 78041 h 2545084"/>
                  <a:gd name="connsiteX3" fmla="*/ 1453936 w 1561143"/>
                  <a:gd name="connsiteY3" fmla="*/ 219 h 2545084"/>
                  <a:gd name="connsiteX4" fmla="*/ 1556077 w 1561143"/>
                  <a:gd name="connsiteY4" fmla="*/ 87768 h 2545084"/>
                  <a:gd name="connsiteX5" fmla="*/ 1526894 w 1561143"/>
                  <a:gd name="connsiteY5" fmla="*/ 228819 h 2545084"/>
                  <a:gd name="connsiteX6" fmla="*/ 1366387 w 1561143"/>
                  <a:gd name="connsiteY6" fmla="*/ 666564 h 2545084"/>
                  <a:gd name="connsiteX7" fmla="*/ 865413 w 1561143"/>
                  <a:gd name="connsiteY7" fmla="*/ 817343 h 2545084"/>
                  <a:gd name="connsiteX8" fmla="*/ 816775 w 1561143"/>
                  <a:gd name="connsiteY8" fmla="*/ 1449641 h 2545084"/>
                  <a:gd name="connsiteX9" fmla="*/ 1171834 w 1561143"/>
                  <a:gd name="connsiteY9" fmla="*/ 1600419 h 2545084"/>
                  <a:gd name="connsiteX10" fmla="*/ 1303158 w 1561143"/>
                  <a:gd name="connsiteY10" fmla="*/ 2393224 h 2545084"/>
                  <a:gd name="connsiteX11" fmla="*/ 1025919 w 1561143"/>
                  <a:gd name="connsiteY11" fmla="*/ 2412679 h 2545084"/>
                  <a:gd name="connsiteX12" fmla="*/ 957826 w 1561143"/>
                  <a:gd name="connsiteY12" fmla="*/ 1794973 h 2545084"/>
                  <a:gd name="connsiteX13" fmla="*/ 636813 w 1561143"/>
                  <a:gd name="connsiteY13" fmla="*/ 1683104 h 2545084"/>
                  <a:gd name="connsiteX14" fmla="*/ 578447 w 1561143"/>
                  <a:gd name="connsiteY14" fmla="*/ 1999253 h 2545084"/>
                  <a:gd name="connsiteX15" fmla="*/ 349847 w 1561143"/>
                  <a:gd name="connsiteY15" fmla="*/ 2509956 h 2545084"/>
                  <a:gd name="connsiteX16" fmla="*/ 116383 w 1561143"/>
                  <a:gd name="connsiteY16" fmla="*/ 2432134 h 2545084"/>
                  <a:gd name="connsiteX17" fmla="*/ 349847 w 1561143"/>
                  <a:gd name="connsiteY17" fmla="*/ 1882521 h 2545084"/>
                  <a:gd name="connsiteX18" fmla="*/ 549264 w 1561143"/>
                  <a:gd name="connsiteY18" fmla="*/ 1045943 h 2545084"/>
                  <a:gd name="connsiteX19" fmla="*/ 184477 w 1561143"/>
                  <a:gd name="connsiteY19" fmla="*/ 1357228 h 2545084"/>
                  <a:gd name="connsiteX20" fmla="*/ 14243 w 1561143"/>
                  <a:gd name="connsiteY20" fmla="*/ 1264815 h 2545084"/>
                  <a:gd name="connsiteX21" fmla="*/ 87200 w 1561143"/>
                  <a:gd name="connsiteY21" fmla="*/ 1104309 h 2545084"/>
                  <a:gd name="connsiteX22" fmla="*/ 700043 w 1561143"/>
                  <a:gd name="connsiteY22" fmla="*/ 579015 h 2545084"/>
                  <a:gd name="connsiteX0" fmla="*/ 700043 w 1561143"/>
                  <a:gd name="connsiteY0" fmla="*/ 579015 h 2545084"/>
                  <a:gd name="connsiteX1" fmla="*/ 1166970 w 1561143"/>
                  <a:gd name="connsiteY1" fmla="*/ 442828 h 2545084"/>
                  <a:gd name="connsiteX2" fmla="*/ 1317749 w 1561143"/>
                  <a:gd name="connsiteY2" fmla="*/ 78041 h 2545084"/>
                  <a:gd name="connsiteX3" fmla="*/ 1453936 w 1561143"/>
                  <a:gd name="connsiteY3" fmla="*/ 219 h 2545084"/>
                  <a:gd name="connsiteX4" fmla="*/ 1556077 w 1561143"/>
                  <a:gd name="connsiteY4" fmla="*/ 87768 h 2545084"/>
                  <a:gd name="connsiteX5" fmla="*/ 1526894 w 1561143"/>
                  <a:gd name="connsiteY5" fmla="*/ 228819 h 2545084"/>
                  <a:gd name="connsiteX6" fmla="*/ 1366387 w 1561143"/>
                  <a:gd name="connsiteY6" fmla="*/ 666564 h 2545084"/>
                  <a:gd name="connsiteX7" fmla="*/ 865413 w 1561143"/>
                  <a:gd name="connsiteY7" fmla="*/ 817343 h 2545084"/>
                  <a:gd name="connsiteX8" fmla="*/ 816775 w 1561143"/>
                  <a:gd name="connsiteY8" fmla="*/ 1449641 h 2545084"/>
                  <a:gd name="connsiteX9" fmla="*/ 1171834 w 1561143"/>
                  <a:gd name="connsiteY9" fmla="*/ 1600419 h 2545084"/>
                  <a:gd name="connsiteX10" fmla="*/ 1303158 w 1561143"/>
                  <a:gd name="connsiteY10" fmla="*/ 2393224 h 2545084"/>
                  <a:gd name="connsiteX11" fmla="*/ 1025919 w 1561143"/>
                  <a:gd name="connsiteY11" fmla="*/ 2412679 h 2545084"/>
                  <a:gd name="connsiteX12" fmla="*/ 957826 w 1561143"/>
                  <a:gd name="connsiteY12" fmla="*/ 1794973 h 2545084"/>
                  <a:gd name="connsiteX13" fmla="*/ 636813 w 1561143"/>
                  <a:gd name="connsiteY13" fmla="*/ 1683104 h 2545084"/>
                  <a:gd name="connsiteX14" fmla="*/ 578447 w 1561143"/>
                  <a:gd name="connsiteY14" fmla="*/ 1999253 h 2545084"/>
                  <a:gd name="connsiteX15" fmla="*/ 349847 w 1561143"/>
                  <a:gd name="connsiteY15" fmla="*/ 2509956 h 2545084"/>
                  <a:gd name="connsiteX16" fmla="*/ 116383 w 1561143"/>
                  <a:gd name="connsiteY16" fmla="*/ 2432134 h 2545084"/>
                  <a:gd name="connsiteX17" fmla="*/ 349847 w 1561143"/>
                  <a:gd name="connsiteY17" fmla="*/ 1882521 h 2545084"/>
                  <a:gd name="connsiteX18" fmla="*/ 549264 w 1561143"/>
                  <a:gd name="connsiteY18" fmla="*/ 1045943 h 2545084"/>
                  <a:gd name="connsiteX19" fmla="*/ 184477 w 1561143"/>
                  <a:gd name="connsiteY19" fmla="*/ 1357228 h 2545084"/>
                  <a:gd name="connsiteX20" fmla="*/ 14243 w 1561143"/>
                  <a:gd name="connsiteY20" fmla="*/ 1264815 h 2545084"/>
                  <a:gd name="connsiteX21" fmla="*/ 87200 w 1561143"/>
                  <a:gd name="connsiteY21" fmla="*/ 1104309 h 2545084"/>
                  <a:gd name="connsiteX22" fmla="*/ 700043 w 1561143"/>
                  <a:gd name="connsiteY22" fmla="*/ 579015 h 2545084"/>
                  <a:gd name="connsiteX0" fmla="*/ 700043 w 1561143"/>
                  <a:gd name="connsiteY0" fmla="*/ 579068 h 2545137"/>
                  <a:gd name="connsiteX1" fmla="*/ 1191289 w 1561143"/>
                  <a:gd name="connsiteY1" fmla="*/ 457472 h 2545137"/>
                  <a:gd name="connsiteX2" fmla="*/ 1317749 w 1561143"/>
                  <a:gd name="connsiteY2" fmla="*/ 78094 h 2545137"/>
                  <a:gd name="connsiteX3" fmla="*/ 1453936 w 1561143"/>
                  <a:gd name="connsiteY3" fmla="*/ 272 h 2545137"/>
                  <a:gd name="connsiteX4" fmla="*/ 1556077 w 1561143"/>
                  <a:gd name="connsiteY4" fmla="*/ 87821 h 2545137"/>
                  <a:gd name="connsiteX5" fmla="*/ 1526894 w 1561143"/>
                  <a:gd name="connsiteY5" fmla="*/ 228872 h 2545137"/>
                  <a:gd name="connsiteX6" fmla="*/ 1366387 w 1561143"/>
                  <a:gd name="connsiteY6" fmla="*/ 666617 h 2545137"/>
                  <a:gd name="connsiteX7" fmla="*/ 865413 w 1561143"/>
                  <a:gd name="connsiteY7" fmla="*/ 817396 h 2545137"/>
                  <a:gd name="connsiteX8" fmla="*/ 816775 w 1561143"/>
                  <a:gd name="connsiteY8" fmla="*/ 1449694 h 2545137"/>
                  <a:gd name="connsiteX9" fmla="*/ 1171834 w 1561143"/>
                  <a:gd name="connsiteY9" fmla="*/ 1600472 h 2545137"/>
                  <a:gd name="connsiteX10" fmla="*/ 1303158 w 1561143"/>
                  <a:gd name="connsiteY10" fmla="*/ 2393277 h 2545137"/>
                  <a:gd name="connsiteX11" fmla="*/ 1025919 w 1561143"/>
                  <a:gd name="connsiteY11" fmla="*/ 2412732 h 2545137"/>
                  <a:gd name="connsiteX12" fmla="*/ 957826 w 1561143"/>
                  <a:gd name="connsiteY12" fmla="*/ 1795026 h 2545137"/>
                  <a:gd name="connsiteX13" fmla="*/ 636813 w 1561143"/>
                  <a:gd name="connsiteY13" fmla="*/ 1683157 h 2545137"/>
                  <a:gd name="connsiteX14" fmla="*/ 578447 w 1561143"/>
                  <a:gd name="connsiteY14" fmla="*/ 1999306 h 2545137"/>
                  <a:gd name="connsiteX15" fmla="*/ 349847 w 1561143"/>
                  <a:gd name="connsiteY15" fmla="*/ 2510009 h 2545137"/>
                  <a:gd name="connsiteX16" fmla="*/ 116383 w 1561143"/>
                  <a:gd name="connsiteY16" fmla="*/ 2432187 h 2545137"/>
                  <a:gd name="connsiteX17" fmla="*/ 349847 w 1561143"/>
                  <a:gd name="connsiteY17" fmla="*/ 1882574 h 2545137"/>
                  <a:gd name="connsiteX18" fmla="*/ 549264 w 1561143"/>
                  <a:gd name="connsiteY18" fmla="*/ 1045996 h 2545137"/>
                  <a:gd name="connsiteX19" fmla="*/ 184477 w 1561143"/>
                  <a:gd name="connsiteY19" fmla="*/ 1357281 h 2545137"/>
                  <a:gd name="connsiteX20" fmla="*/ 14243 w 1561143"/>
                  <a:gd name="connsiteY20" fmla="*/ 1264868 h 2545137"/>
                  <a:gd name="connsiteX21" fmla="*/ 87200 w 1561143"/>
                  <a:gd name="connsiteY21" fmla="*/ 1104362 h 2545137"/>
                  <a:gd name="connsiteX22" fmla="*/ 700043 w 1561143"/>
                  <a:gd name="connsiteY22" fmla="*/ 579068 h 2545137"/>
                  <a:gd name="connsiteX0" fmla="*/ 700043 w 1561143"/>
                  <a:gd name="connsiteY0" fmla="*/ 579068 h 2545137"/>
                  <a:gd name="connsiteX1" fmla="*/ 1191289 w 1561143"/>
                  <a:gd name="connsiteY1" fmla="*/ 457472 h 2545137"/>
                  <a:gd name="connsiteX2" fmla="*/ 1317749 w 1561143"/>
                  <a:gd name="connsiteY2" fmla="*/ 78094 h 2545137"/>
                  <a:gd name="connsiteX3" fmla="*/ 1453936 w 1561143"/>
                  <a:gd name="connsiteY3" fmla="*/ 272 h 2545137"/>
                  <a:gd name="connsiteX4" fmla="*/ 1556077 w 1561143"/>
                  <a:gd name="connsiteY4" fmla="*/ 87821 h 2545137"/>
                  <a:gd name="connsiteX5" fmla="*/ 1526894 w 1561143"/>
                  <a:gd name="connsiteY5" fmla="*/ 228872 h 2545137"/>
                  <a:gd name="connsiteX6" fmla="*/ 1366387 w 1561143"/>
                  <a:gd name="connsiteY6" fmla="*/ 666617 h 2545137"/>
                  <a:gd name="connsiteX7" fmla="*/ 865413 w 1561143"/>
                  <a:gd name="connsiteY7" fmla="*/ 817396 h 2545137"/>
                  <a:gd name="connsiteX8" fmla="*/ 816775 w 1561143"/>
                  <a:gd name="connsiteY8" fmla="*/ 1449694 h 2545137"/>
                  <a:gd name="connsiteX9" fmla="*/ 1171834 w 1561143"/>
                  <a:gd name="connsiteY9" fmla="*/ 1600472 h 2545137"/>
                  <a:gd name="connsiteX10" fmla="*/ 1303158 w 1561143"/>
                  <a:gd name="connsiteY10" fmla="*/ 2393277 h 2545137"/>
                  <a:gd name="connsiteX11" fmla="*/ 1025919 w 1561143"/>
                  <a:gd name="connsiteY11" fmla="*/ 2412732 h 2545137"/>
                  <a:gd name="connsiteX12" fmla="*/ 957826 w 1561143"/>
                  <a:gd name="connsiteY12" fmla="*/ 1795026 h 2545137"/>
                  <a:gd name="connsiteX13" fmla="*/ 636813 w 1561143"/>
                  <a:gd name="connsiteY13" fmla="*/ 1683157 h 2545137"/>
                  <a:gd name="connsiteX14" fmla="*/ 578447 w 1561143"/>
                  <a:gd name="connsiteY14" fmla="*/ 1999306 h 2545137"/>
                  <a:gd name="connsiteX15" fmla="*/ 349847 w 1561143"/>
                  <a:gd name="connsiteY15" fmla="*/ 2510009 h 2545137"/>
                  <a:gd name="connsiteX16" fmla="*/ 116383 w 1561143"/>
                  <a:gd name="connsiteY16" fmla="*/ 2432187 h 2545137"/>
                  <a:gd name="connsiteX17" fmla="*/ 349847 w 1561143"/>
                  <a:gd name="connsiteY17" fmla="*/ 1882574 h 2545137"/>
                  <a:gd name="connsiteX18" fmla="*/ 549264 w 1561143"/>
                  <a:gd name="connsiteY18" fmla="*/ 1045996 h 2545137"/>
                  <a:gd name="connsiteX19" fmla="*/ 184477 w 1561143"/>
                  <a:gd name="connsiteY19" fmla="*/ 1357281 h 2545137"/>
                  <a:gd name="connsiteX20" fmla="*/ 14243 w 1561143"/>
                  <a:gd name="connsiteY20" fmla="*/ 1264868 h 2545137"/>
                  <a:gd name="connsiteX21" fmla="*/ 87200 w 1561143"/>
                  <a:gd name="connsiteY21" fmla="*/ 1104362 h 2545137"/>
                  <a:gd name="connsiteX22" fmla="*/ 700043 w 1561143"/>
                  <a:gd name="connsiteY22" fmla="*/ 579068 h 2545137"/>
                  <a:gd name="connsiteX0" fmla="*/ 700043 w 1561143"/>
                  <a:gd name="connsiteY0" fmla="*/ 579049 h 2545118"/>
                  <a:gd name="connsiteX1" fmla="*/ 1171834 w 1561143"/>
                  <a:gd name="connsiteY1" fmla="*/ 452590 h 2545118"/>
                  <a:gd name="connsiteX2" fmla="*/ 1317749 w 1561143"/>
                  <a:gd name="connsiteY2" fmla="*/ 78075 h 2545118"/>
                  <a:gd name="connsiteX3" fmla="*/ 1453936 w 1561143"/>
                  <a:gd name="connsiteY3" fmla="*/ 253 h 2545118"/>
                  <a:gd name="connsiteX4" fmla="*/ 1556077 w 1561143"/>
                  <a:gd name="connsiteY4" fmla="*/ 87802 h 2545118"/>
                  <a:gd name="connsiteX5" fmla="*/ 1526894 w 1561143"/>
                  <a:gd name="connsiteY5" fmla="*/ 228853 h 2545118"/>
                  <a:gd name="connsiteX6" fmla="*/ 1366387 w 1561143"/>
                  <a:gd name="connsiteY6" fmla="*/ 666598 h 2545118"/>
                  <a:gd name="connsiteX7" fmla="*/ 865413 w 1561143"/>
                  <a:gd name="connsiteY7" fmla="*/ 817377 h 2545118"/>
                  <a:gd name="connsiteX8" fmla="*/ 816775 w 1561143"/>
                  <a:gd name="connsiteY8" fmla="*/ 1449675 h 2545118"/>
                  <a:gd name="connsiteX9" fmla="*/ 1171834 w 1561143"/>
                  <a:gd name="connsiteY9" fmla="*/ 1600453 h 2545118"/>
                  <a:gd name="connsiteX10" fmla="*/ 1303158 w 1561143"/>
                  <a:gd name="connsiteY10" fmla="*/ 2393258 h 2545118"/>
                  <a:gd name="connsiteX11" fmla="*/ 1025919 w 1561143"/>
                  <a:gd name="connsiteY11" fmla="*/ 2412713 h 2545118"/>
                  <a:gd name="connsiteX12" fmla="*/ 957826 w 1561143"/>
                  <a:gd name="connsiteY12" fmla="*/ 1795007 h 2545118"/>
                  <a:gd name="connsiteX13" fmla="*/ 636813 w 1561143"/>
                  <a:gd name="connsiteY13" fmla="*/ 1683138 h 2545118"/>
                  <a:gd name="connsiteX14" fmla="*/ 578447 w 1561143"/>
                  <a:gd name="connsiteY14" fmla="*/ 1999287 h 2545118"/>
                  <a:gd name="connsiteX15" fmla="*/ 349847 w 1561143"/>
                  <a:gd name="connsiteY15" fmla="*/ 2509990 h 2545118"/>
                  <a:gd name="connsiteX16" fmla="*/ 116383 w 1561143"/>
                  <a:gd name="connsiteY16" fmla="*/ 2432168 h 2545118"/>
                  <a:gd name="connsiteX17" fmla="*/ 349847 w 1561143"/>
                  <a:gd name="connsiteY17" fmla="*/ 1882555 h 2545118"/>
                  <a:gd name="connsiteX18" fmla="*/ 549264 w 1561143"/>
                  <a:gd name="connsiteY18" fmla="*/ 1045977 h 2545118"/>
                  <a:gd name="connsiteX19" fmla="*/ 184477 w 1561143"/>
                  <a:gd name="connsiteY19" fmla="*/ 1357262 h 2545118"/>
                  <a:gd name="connsiteX20" fmla="*/ 14243 w 1561143"/>
                  <a:gd name="connsiteY20" fmla="*/ 1264849 h 2545118"/>
                  <a:gd name="connsiteX21" fmla="*/ 87200 w 1561143"/>
                  <a:gd name="connsiteY21" fmla="*/ 1104343 h 2545118"/>
                  <a:gd name="connsiteX22" fmla="*/ 700043 w 1561143"/>
                  <a:gd name="connsiteY22" fmla="*/ 579049 h 2545118"/>
                  <a:gd name="connsiteX0" fmla="*/ 700043 w 1561143"/>
                  <a:gd name="connsiteY0" fmla="*/ 579049 h 2545118"/>
                  <a:gd name="connsiteX1" fmla="*/ 1171834 w 1561143"/>
                  <a:gd name="connsiteY1" fmla="*/ 452590 h 2545118"/>
                  <a:gd name="connsiteX2" fmla="*/ 1317749 w 1561143"/>
                  <a:gd name="connsiteY2" fmla="*/ 78075 h 2545118"/>
                  <a:gd name="connsiteX3" fmla="*/ 1453936 w 1561143"/>
                  <a:gd name="connsiteY3" fmla="*/ 253 h 2545118"/>
                  <a:gd name="connsiteX4" fmla="*/ 1556077 w 1561143"/>
                  <a:gd name="connsiteY4" fmla="*/ 87802 h 2545118"/>
                  <a:gd name="connsiteX5" fmla="*/ 1526894 w 1561143"/>
                  <a:gd name="connsiteY5" fmla="*/ 228853 h 2545118"/>
                  <a:gd name="connsiteX6" fmla="*/ 1366387 w 1561143"/>
                  <a:gd name="connsiteY6" fmla="*/ 666598 h 2545118"/>
                  <a:gd name="connsiteX7" fmla="*/ 865413 w 1561143"/>
                  <a:gd name="connsiteY7" fmla="*/ 817377 h 2545118"/>
                  <a:gd name="connsiteX8" fmla="*/ 816775 w 1561143"/>
                  <a:gd name="connsiteY8" fmla="*/ 1449675 h 2545118"/>
                  <a:gd name="connsiteX9" fmla="*/ 1171834 w 1561143"/>
                  <a:gd name="connsiteY9" fmla="*/ 1600453 h 2545118"/>
                  <a:gd name="connsiteX10" fmla="*/ 1303158 w 1561143"/>
                  <a:gd name="connsiteY10" fmla="*/ 2393258 h 2545118"/>
                  <a:gd name="connsiteX11" fmla="*/ 1025919 w 1561143"/>
                  <a:gd name="connsiteY11" fmla="*/ 2412713 h 2545118"/>
                  <a:gd name="connsiteX12" fmla="*/ 957826 w 1561143"/>
                  <a:gd name="connsiteY12" fmla="*/ 1795007 h 2545118"/>
                  <a:gd name="connsiteX13" fmla="*/ 636813 w 1561143"/>
                  <a:gd name="connsiteY13" fmla="*/ 1683138 h 2545118"/>
                  <a:gd name="connsiteX14" fmla="*/ 578447 w 1561143"/>
                  <a:gd name="connsiteY14" fmla="*/ 1999287 h 2545118"/>
                  <a:gd name="connsiteX15" fmla="*/ 349847 w 1561143"/>
                  <a:gd name="connsiteY15" fmla="*/ 2509990 h 2545118"/>
                  <a:gd name="connsiteX16" fmla="*/ 116383 w 1561143"/>
                  <a:gd name="connsiteY16" fmla="*/ 2432168 h 2545118"/>
                  <a:gd name="connsiteX17" fmla="*/ 349847 w 1561143"/>
                  <a:gd name="connsiteY17" fmla="*/ 1882555 h 2545118"/>
                  <a:gd name="connsiteX18" fmla="*/ 549264 w 1561143"/>
                  <a:gd name="connsiteY18" fmla="*/ 1045977 h 2545118"/>
                  <a:gd name="connsiteX19" fmla="*/ 184477 w 1561143"/>
                  <a:gd name="connsiteY19" fmla="*/ 1357262 h 2545118"/>
                  <a:gd name="connsiteX20" fmla="*/ 14243 w 1561143"/>
                  <a:gd name="connsiteY20" fmla="*/ 1264849 h 2545118"/>
                  <a:gd name="connsiteX21" fmla="*/ 87200 w 1561143"/>
                  <a:gd name="connsiteY21" fmla="*/ 1104343 h 2545118"/>
                  <a:gd name="connsiteX22" fmla="*/ 700043 w 1561143"/>
                  <a:gd name="connsiteY22" fmla="*/ 579049 h 2545118"/>
                  <a:gd name="connsiteX0" fmla="*/ 700043 w 1561143"/>
                  <a:gd name="connsiteY0" fmla="*/ 579049 h 2545118"/>
                  <a:gd name="connsiteX1" fmla="*/ 1171834 w 1561143"/>
                  <a:gd name="connsiteY1" fmla="*/ 452590 h 2545118"/>
                  <a:gd name="connsiteX2" fmla="*/ 1317749 w 1561143"/>
                  <a:gd name="connsiteY2" fmla="*/ 78075 h 2545118"/>
                  <a:gd name="connsiteX3" fmla="*/ 1453936 w 1561143"/>
                  <a:gd name="connsiteY3" fmla="*/ 253 h 2545118"/>
                  <a:gd name="connsiteX4" fmla="*/ 1556077 w 1561143"/>
                  <a:gd name="connsiteY4" fmla="*/ 87802 h 2545118"/>
                  <a:gd name="connsiteX5" fmla="*/ 1526894 w 1561143"/>
                  <a:gd name="connsiteY5" fmla="*/ 228853 h 2545118"/>
                  <a:gd name="connsiteX6" fmla="*/ 1366387 w 1561143"/>
                  <a:gd name="connsiteY6" fmla="*/ 666598 h 2545118"/>
                  <a:gd name="connsiteX7" fmla="*/ 865413 w 1561143"/>
                  <a:gd name="connsiteY7" fmla="*/ 817377 h 2545118"/>
                  <a:gd name="connsiteX8" fmla="*/ 816775 w 1561143"/>
                  <a:gd name="connsiteY8" fmla="*/ 1449675 h 2545118"/>
                  <a:gd name="connsiteX9" fmla="*/ 1171834 w 1561143"/>
                  <a:gd name="connsiteY9" fmla="*/ 1600453 h 2545118"/>
                  <a:gd name="connsiteX10" fmla="*/ 1303158 w 1561143"/>
                  <a:gd name="connsiteY10" fmla="*/ 2393258 h 2545118"/>
                  <a:gd name="connsiteX11" fmla="*/ 1025919 w 1561143"/>
                  <a:gd name="connsiteY11" fmla="*/ 2412713 h 2545118"/>
                  <a:gd name="connsiteX12" fmla="*/ 957826 w 1561143"/>
                  <a:gd name="connsiteY12" fmla="*/ 1795007 h 2545118"/>
                  <a:gd name="connsiteX13" fmla="*/ 636813 w 1561143"/>
                  <a:gd name="connsiteY13" fmla="*/ 1683138 h 2545118"/>
                  <a:gd name="connsiteX14" fmla="*/ 578447 w 1561143"/>
                  <a:gd name="connsiteY14" fmla="*/ 1999287 h 2545118"/>
                  <a:gd name="connsiteX15" fmla="*/ 349847 w 1561143"/>
                  <a:gd name="connsiteY15" fmla="*/ 2509990 h 2545118"/>
                  <a:gd name="connsiteX16" fmla="*/ 116383 w 1561143"/>
                  <a:gd name="connsiteY16" fmla="*/ 2432168 h 2545118"/>
                  <a:gd name="connsiteX17" fmla="*/ 349847 w 1561143"/>
                  <a:gd name="connsiteY17" fmla="*/ 1882555 h 2545118"/>
                  <a:gd name="connsiteX18" fmla="*/ 549264 w 1561143"/>
                  <a:gd name="connsiteY18" fmla="*/ 1045977 h 2545118"/>
                  <a:gd name="connsiteX19" fmla="*/ 184477 w 1561143"/>
                  <a:gd name="connsiteY19" fmla="*/ 1357262 h 2545118"/>
                  <a:gd name="connsiteX20" fmla="*/ 14243 w 1561143"/>
                  <a:gd name="connsiteY20" fmla="*/ 1264849 h 2545118"/>
                  <a:gd name="connsiteX21" fmla="*/ 87200 w 1561143"/>
                  <a:gd name="connsiteY21" fmla="*/ 1104343 h 2545118"/>
                  <a:gd name="connsiteX22" fmla="*/ 700043 w 1561143"/>
                  <a:gd name="connsiteY22" fmla="*/ 579049 h 2545118"/>
                  <a:gd name="connsiteX0" fmla="*/ 700043 w 1529388"/>
                  <a:gd name="connsiteY0" fmla="*/ 587851 h 2553920"/>
                  <a:gd name="connsiteX1" fmla="*/ 1171834 w 1529388"/>
                  <a:gd name="connsiteY1" fmla="*/ 461392 h 2553920"/>
                  <a:gd name="connsiteX2" fmla="*/ 1317749 w 1529388"/>
                  <a:gd name="connsiteY2" fmla="*/ 86877 h 2553920"/>
                  <a:gd name="connsiteX3" fmla="*/ 1453936 w 1529388"/>
                  <a:gd name="connsiteY3" fmla="*/ 9055 h 2553920"/>
                  <a:gd name="connsiteX4" fmla="*/ 1526894 w 1529388"/>
                  <a:gd name="connsiteY4" fmla="*/ 237655 h 2553920"/>
                  <a:gd name="connsiteX5" fmla="*/ 1366387 w 1529388"/>
                  <a:gd name="connsiteY5" fmla="*/ 675400 h 2553920"/>
                  <a:gd name="connsiteX6" fmla="*/ 865413 w 1529388"/>
                  <a:gd name="connsiteY6" fmla="*/ 826179 h 2553920"/>
                  <a:gd name="connsiteX7" fmla="*/ 816775 w 1529388"/>
                  <a:gd name="connsiteY7" fmla="*/ 1458477 h 2553920"/>
                  <a:gd name="connsiteX8" fmla="*/ 1171834 w 1529388"/>
                  <a:gd name="connsiteY8" fmla="*/ 1609255 h 2553920"/>
                  <a:gd name="connsiteX9" fmla="*/ 1303158 w 1529388"/>
                  <a:gd name="connsiteY9" fmla="*/ 2402060 h 2553920"/>
                  <a:gd name="connsiteX10" fmla="*/ 1025919 w 1529388"/>
                  <a:gd name="connsiteY10" fmla="*/ 2421515 h 2553920"/>
                  <a:gd name="connsiteX11" fmla="*/ 957826 w 1529388"/>
                  <a:gd name="connsiteY11" fmla="*/ 1803809 h 2553920"/>
                  <a:gd name="connsiteX12" fmla="*/ 636813 w 1529388"/>
                  <a:gd name="connsiteY12" fmla="*/ 1691940 h 2553920"/>
                  <a:gd name="connsiteX13" fmla="*/ 578447 w 1529388"/>
                  <a:gd name="connsiteY13" fmla="*/ 2008089 h 2553920"/>
                  <a:gd name="connsiteX14" fmla="*/ 349847 w 1529388"/>
                  <a:gd name="connsiteY14" fmla="*/ 2518792 h 2553920"/>
                  <a:gd name="connsiteX15" fmla="*/ 116383 w 1529388"/>
                  <a:gd name="connsiteY15" fmla="*/ 2440970 h 2553920"/>
                  <a:gd name="connsiteX16" fmla="*/ 349847 w 1529388"/>
                  <a:gd name="connsiteY16" fmla="*/ 1891357 h 2553920"/>
                  <a:gd name="connsiteX17" fmla="*/ 549264 w 1529388"/>
                  <a:gd name="connsiteY17" fmla="*/ 1054779 h 2553920"/>
                  <a:gd name="connsiteX18" fmla="*/ 184477 w 1529388"/>
                  <a:gd name="connsiteY18" fmla="*/ 1366064 h 2553920"/>
                  <a:gd name="connsiteX19" fmla="*/ 14243 w 1529388"/>
                  <a:gd name="connsiteY19" fmla="*/ 1273651 h 2553920"/>
                  <a:gd name="connsiteX20" fmla="*/ 87200 w 1529388"/>
                  <a:gd name="connsiteY20" fmla="*/ 1113145 h 2553920"/>
                  <a:gd name="connsiteX21" fmla="*/ 700043 w 1529388"/>
                  <a:gd name="connsiteY21" fmla="*/ 587851 h 2553920"/>
                  <a:gd name="connsiteX0" fmla="*/ 700043 w 1547616"/>
                  <a:gd name="connsiteY0" fmla="*/ 591953 h 2558022"/>
                  <a:gd name="connsiteX1" fmla="*/ 1171834 w 1547616"/>
                  <a:gd name="connsiteY1" fmla="*/ 465494 h 2558022"/>
                  <a:gd name="connsiteX2" fmla="*/ 1317749 w 1547616"/>
                  <a:gd name="connsiteY2" fmla="*/ 90979 h 2558022"/>
                  <a:gd name="connsiteX3" fmla="*/ 1453936 w 1547616"/>
                  <a:gd name="connsiteY3" fmla="*/ 13157 h 2558022"/>
                  <a:gd name="connsiteX4" fmla="*/ 1526894 w 1547616"/>
                  <a:gd name="connsiteY4" fmla="*/ 241757 h 2558022"/>
                  <a:gd name="connsiteX5" fmla="*/ 1366387 w 1547616"/>
                  <a:gd name="connsiteY5" fmla="*/ 679502 h 2558022"/>
                  <a:gd name="connsiteX6" fmla="*/ 865413 w 1547616"/>
                  <a:gd name="connsiteY6" fmla="*/ 830281 h 2558022"/>
                  <a:gd name="connsiteX7" fmla="*/ 816775 w 1547616"/>
                  <a:gd name="connsiteY7" fmla="*/ 1462579 h 2558022"/>
                  <a:gd name="connsiteX8" fmla="*/ 1171834 w 1547616"/>
                  <a:gd name="connsiteY8" fmla="*/ 1613357 h 2558022"/>
                  <a:gd name="connsiteX9" fmla="*/ 1303158 w 1547616"/>
                  <a:gd name="connsiteY9" fmla="*/ 2406162 h 2558022"/>
                  <a:gd name="connsiteX10" fmla="*/ 1025919 w 1547616"/>
                  <a:gd name="connsiteY10" fmla="*/ 2425617 h 2558022"/>
                  <a:gd name="connsiteX11" fmla="*/ 957826 w 1547616"/>
                  <a:gd name="connsiteY11" fmla="*/ 1807911 h 2558022"/>
                  <a:gd name="connsiteX12" fmla="*/ 636813 w 1547616"/>
                  <a:gd name="connsiteY12" fmla="*/ 1696042 h 2558022"/>
                  <a:gd name="connsiteX13" fmla="*/ 578447 w 1547616"/>
                  <a:gd name="connsiteY13" fmla="*/ 2012191 h 2558022"/>
                  <a:gd name="connsiteX14" fmla="*/ 349847 w 1547616"/>
                  <a:gd name="connsiteY14" fmla="*/ 2522894 h 2558022"/>
                  <a:gd name="connsiteX15" fmla="*/ 116383 w 1547616"/>
                  <a:gd name="connsiteY15" fmla="*/ 2445072 h 2558022"/>
                  <a:gd name="connsiteX16" fmla="*/ 349847 w 1547616"/>
                  <a:gd name="connsiteY16" fmla="*/ 1895459 h 2558022"/>
                  <a:gd name="connsiteX17" fmla="*/ 549264 w 1547616"/>
                  <a:gd name="connsiteY17" fmla="*/ 1058881 h 2558022"/>
                  <a:gd name="connsiteX18" fmla="*/ 184477 w 1547616"/>
                  <a:gd name="connsiteY18" fmla="*/ 1370166 h 2558022"/>
                  <a:gd name="connsiteX19" fmla="*/ 14243 w 1547616"/>
                  <a:gd name="connsiteY19" fmla="*/ 1277753 h 2558022"/>
                  <a:gd name="connsiteX20" fmla="*/ 87200 w 1547616"/>
                  <a:gd name="connsiteY20" fmla="*/ 1117247 h 2558022"/>
                  <a:gd name="connsiteX21" fmla="*/ 700043 w 1547616"/>
                  <a:gd name="connsiteY21" fmla="*/ 591953 h 2558022"/>
                  <a:gd name="connsiteX0" fmla="*/ 700043 w 1547616"/>
                  <a:gd name="connsiteY0" fmla="*/ 591953 h 2558022"/>
                  <a:gd name="connsiteX1" fmla="*/ 1171834 w 1547616"/>
                  <a:gd name="connsiteY1" fmla="*/ 465494 h 2558022"/>
                  <a:gd name="connsiteX2" fmla="*/ 1317749 w 1547616"/>
                  <a:gd name="connsiteY2" fmla="*/ 90979 h 2558022"/>
                  <a:gd name="connsiteX3" fmla="*/ 1453936 w 1547616"/>
                  <a:gd name="connsiteY3" fmla="*/ 13157 h 2558022"/>
                  <a:gd name="connsiteX4" fmla="*/ 1526894 w 1547616"/>
                  <a:gd name="connsiteY4" fmla="*/ 241757 h 2558022"/>
                  <a:gd name="connsiteX5" fmla="*/ 1366387 w 1547616"/>
                  <a:gd name="connsiteY5" fmla="*/ 679502 h 2558022"/>
                  <a:gd name="connsiteX6" fmla="*/ 865413 w 1547616"/>
                  <a:gd name="connsiteY6" fmla="*/ 830281 h 2558022"/>
                  <a:gd name="connsiteX7" fmla="*/ 816775 w 1547616"/>
                  <a:gd name="connsiteY7" fmla="*/ 1462579 h 2558022"/>
                  <a:gd name="connsiteX8" fmla="*/ 1171834 w 1547616"/>
                  <a:gd name="connsiteY8" fmla="*/ 1613357 h 2558022"/>
                  <a:gd name="connsiteX9" fmla="*/ 1303158 w 1547616"/>
                  <a:gd name="connsiteY9" fmla="*/ 2406162 h 2558022"/>
                  <a:gd name="connsiteX10" fmla="*/ 1025919 w 1547616"/>
                  <a:gd name="connsiteY10" fmla="*/ 2425617 h 2558022"/>
                  <a:gd name="connsiteX11" fmla="*/ 957826 w 1547616"/>
                  <a:gd name="connsiteY11" fmla="*/ 1807911 h 2558022"/>
                  <a:gd name="connsiteX12" fmla="*/ 636813 w 1547616"/>
                  <a:gd name="connsiteY12" fmla="*/ 1696042 h 2558022"/>
                  <a:gd name="connsiteX13" fmla="*/ 578447 w 1547616"/>
                  <a:gd name="connsiteY13" fmla="*/ 2012191 h 2558022"/>
                  <a:gd name="connsiteX14" fmla="*/ 349847 w 1547616"/>
                  <a:gd name="connsiteY14" fmla="*/ 2522894 h 2558022"/>
                  <a:gd name="connsiteX15" fmla="*/ 116383 w 1547616"/>
                  <a:gd name="connsiteY15" fmla="*/ 2445072 h 2558022"/>
                  <a:gd name="connsiteX16" fmla="*/ 349847 w 1547616"/>
                  <a:gd name="connsiteY16" fmla="*/ 1895459 h 2558022"/>
                  <a:gd name="connsiteX17" fmla="*/ 549264 w 1547616"/>
                  <a:gd name="connsiteY17" fmla="*/ 1058881 h 2558022"/>
                  <a:gd name="connsiteX18" fmla="*/ 184477 w 1547616"/>
                  <a:gd name="connsiteY18" fmla="*/ 1370166 h 2558022"/>
                  <a:gd name="connsiteX19" fmla="*/ 14243 w 1547616"/>
                  <a:gd name="connsiteY19" fmla="*/ 1277753 h 2558022"/>
                  <a:gd name="connsiteX20" fmla="*/ 87200 w 1547616"/>
                  <a:gd name="connsiteY20" fmla="*/ 1117247 h 2558022"/>
                  <a:gd name="connsiteX21" fmla="*/ 700043 w 1547616"/>
                  <a:gd name="connsiteY21" fmla="*/ 591953 h 2558022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865413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71834 w 1547616"/>
                  <a:gd name="connsiteY8" fmla="*/ 1600289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865413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71834 w 1547616"/>
                  <a:gd name="connsiteY8" fmla="*/ 1600289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865413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71834 w 1547616"/>
                  <a:gd name="connsiteY8" fmla="*/ 1600289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865413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71834 w 1547616"/>
                  <a:gd name="connsiteY8" fmla="*/ 1600289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71834 w 1547616"/>
                  <a:gd name="connsiteY8" fmla="*/ 1600289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71834 w 1547616"/>
                  <a:gd name="connsiteY8" fmla="*/ 1600289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71834 w 1547616"/>
                  <a:gd name="connsiteY8" fmla="*/ 1600289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71834 w 1547616"/>
                  <a:gd name="connsiteY8" fmla="*/ 1600289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71834 w 1547616"/>
                  <a:gd name="connsiteY8" fmla="*/ 1600289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71834 w 1547616"/>
                  <a:gd name="connsiteY8" fmla="*/ 1600289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71834 w 1547616"/>
                  <a:gd name="connsiteY8" fmla="*/ 1600289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303158 w 1547616"/>
                  <a:gd name="connsiteY9" fmla="*/ 2393094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298295 w 1547616"/>
                  <a:gd name="connsiteY9" fmla="*/ 2383366 h 2544954"/>
                  <a:gd name="connsiteX10" fmla="*/ 1025919 w 1547616"/>
                  <a:gd name="connsiteY10" fmla="*/ 2412549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298295 w 1547616"/>
                  <a:gd name="connsiteY9" fmla="*/ 2383366 h 2544954"/>
                  <a:gd name="connsiteX10" fmla="*/ 1050239 w 1547616"/>
                  <a:gd name="connsiteY10" fmla="*/ 2393094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298295 w 1547616"/>
                  <a:gd name="connsiteY9" fmla="*/ 2383366 h 2544954"/>
                  <a:gd name="connsiteX10" fmla="*/ 1050239 w 1547616"/>
                  <a:gd name="connsiteY10" fmla="*/ 2393094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298295 w 1547616"/>
                  <a:gd name="connsiteY9" fmla="*/ 2383366 h 2544954"/>
                  <a:gd name="connsiteX10" fmla="*/ 1050239 w 1547616"/>
                  <a:gd name="connsiteY10" fmla="*/ 2393094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298295 w 1547616"/>
                  <a:gd name="connsiteY9" fmla="*/ 2383366 h 2544954"/>
                  <a:gd name="connsiteX10" fmla="*/ 1050239 w 1547616"/>
                  <a:gd name="connsiteY10" fmla="*/ 2393094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298295 w 1547616"/>
                  <a:gd name="connsiteY9" fmla="*/ 2383366 h 2544954"/>
                  <a:gd name="connsiteX10" fmla="*/ 1050239 w 1547616"/>
                  <a:gd name="connsiteY10" fmla="*/ 2393094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298295 w 1547616"/>
                  <a:gd name="connsiteY9" fmla="*/ 2383366 h 2544954"/>
                  <a:gd name="connsiteX10" fmla="*/ 1050239 w 1547616"/>
                  <a:gd name="connsiteY10" fmla="*/ 2393094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44954"/>
                  <a:gd name="connsiteX1" fmla="*/ 1171834 w 1547616"/>
                  <a:gd name="connsiteY1" fmla="*/ 452426 h 2544954"/>
                  <a:gd name="connsiteX2" fmla="*/ 1317749 w 1547616"/>
                  <a:gd name="connsiteY2" fmla="*/ 77911 h 2544954"/>
                  <a:gd name="connsiteX3" fmla="*/ 1453936 w 1547616"/>
                  <a:gd name="connsiteY3" fmla="*/ 89 h 2544954"/>
                  <a:gd name="connsiteX4" fmla="*/ 1526894 w 1547616"/>
                  <a:gd name="connsiteY4" fmla="*/ 228689 h 2544954"/>
                  <a:gd name="connsiteX5" fmla="*/ 1366387 w 1547616"/>
                  <a:gd name="connsiteY5" fmla="*/ 666434 h 2544954"/>
                  <a:gd name="connsiteX6" fmla="*/ 918915 w 1547616"/>
                  <a:gd name="connsiteY6" fmla="*/ 817213 h 2544954"/>
                  <a:gd name="connsiteX7" fmla="*/ 816775 w 1547616"/>
                  <a:gd name="connsiteY7" fmla="*/ 1449511 h 2544954"/>
                  <a:gd name="connsiteX8" fmla="*/ 1162107 w 1547616"/>
                  <a:gd name="connsiteY8" fmla="*/ 1614881 h 2544954"/>
                  <a:gd name="connsiteX9" fmla="*/ 1298295 w 1547616"/>
                  <a:gd name="connsiteY9" fmla="*/ 2383366 h 2544954"/>
                  <a:gd name="connsiteX10" fmla="*/ 1050239 w 1547616"/>
                  <a:gd name="connsiteY10" fmla="*/ 2393094 h 2544954"/>
                  <a:gd name="connsiteX11" fmla="*/ 957826 w 1547616"/>
                  <a:gd name="connsiteY11" fmla="*/ 1794843 h 2544954"/>
                  <a:gd name="connsiteX12" fmla="*/ 636813 w 1547616"/>
                  <a:gd name="connsiteY12" fmla="*/ 1682974 h 2544954"/>
                  <a:gd name="connsiteX13" fmla="*/ 578447 w 1547616"/>
                  <a:gd name="connsiteY13" fmla="*/ 1999123 h 2544954"/>
                  <a:gd name="connsiteX14" fmla="*/ 349847 w 1547616"/>
                  <a:gd name="connsiteY14" fmla="*/ 2509826 h 2544954"/>
                  <a:gd name="connsiteX15" fmla="*/ 116383 w 1547616"/>
                  <a:gd name="connsiteY15" fmla="*/ 2432004 h 2544954"/>
                  <a:gd name="connsiteX16" fmla="*/ 349847 w 1547616"/>
                  <a:gd name="connsiteY16" fmla="*/ 1882391 h 2544954"/>
                  <a:gd name="connsiteX17" fmla="*/ 549264 w 1547616"/>
                  <a:gd name="connsiteY17" fmla="*/ 1045813 h 2544954"/>
                  <a:gd name="connsiteX18" fmla="*/ 184477 w 1547616"/>
                  <a:gd name="connsiteY18" fmla="*/ 1357098 h 2544954"/>
                  <a:gd name="connsiteX19" fmla="*/ 14243 w 1547616"/>
                  <a:gd name="connsiteY19" fmla="*/ 1264685 h 2544954"/>
                  <a:gd name="connsiteX20" fmla="*/ 87200 w 1547616"/>
                  <a:gd name="connsiteY20" fmla="*/ 1104179 h 2544954"/>
                  <a:gd name="connsiteX21" fmla="*/ 700043 w 1547616"/>
                  <a:gd name="connsiteY21" fmla="*/ 578885 h 2544954"/>
                  <a:gd name="connsiteX0" fmla="*/ 700043 w 1547616"/>
                  <a:gd name="connsiteY0" fmla="*/ 578885 h 2523405"/>
                  <a:gd name="connsiteX1" fmla="*/ 1171834 w 1547616"/>
                  <a:gd name="connsiteY1" fmla="*/ 452426 h 2523405"/>
                  <a:gd name="connsiteX2" fmla="*/ 1317749 w 1547616"/>
                  <a:gd name="connsiteY2" fmla="*/ 77911 h 2523405"/>
                  <a:gd name="connsiteX3" fmla="*/ 1453936 w 1547616"/>
                  <a:gd name="connsiteY3" fmla="*/ 89 h 2523405"/>
                  <a:gd name="connsiteX4" fmla="*/ 1526894 w 1547616"/>
                  <a:gd name="connsiteY4" fmla="*/ 228689 h 2523405"/>
                  <a:gd name="connsiteX5" fmla="*/ 1366387 w 1547616"/>
                  <a:gd name="connsiteY5" fmla="*/ 666434 h 2523405"/>
                  <a:gd name="connsiteX6" fmla="*/ 918915 w 1547616"/>
                  <a:gd name="connsiteY6" fmla="*/ 817213 h 2523405"/>
                  <a:gd name="connsiteX7" fmla="*/ 816775 w 1547616"/>
                  <a:gd name="connsiteY7" fmla="*/ 1449511 h 2523405"/>
                  <a:gd name="connsiteX8" fmla="*/ 1162107 w 1547616"/>
                  <a:gd name="connsiteY8" fmla="*/ 1614881 h 2523405"/>
                  <a:gd name="connsiteX9" fmla="*/ 1298295 w 1547616"/>
                  <a:gd name="connsiteY9" fmla="*/ 2383366 h 2523405"/>
                  <a:gd name="connsiteX10" fmla="*/ 1050239 w 1547616"/>
                  <a:gd name="connsiteY10" fmla="*/ 2393094 h 2523405"/>
                  <a:gd name="connsiteX11" fmla="*/ 957826 w 1547616"/>
                  <a:gd name="connsiteY11" fmla="*/ 1794843 h 2523405"/>
                  <a:gd name="connsiteX12" fmla="*/ 636813 w 1547616"/>
                  <a:gd name="connsiteY12" fmla="*/ 1682974 h 2523405"/>
                  <a:gd name="connsiteX13" fmla="*/ 578447 w 1547616"/>
                  <a:gd name="connsiteY13" fmla="*/ 1999123 h 2523405"/>
                  <a:gd name="connsiteX14" fmla="*/ 340119 w 1547616"/>
                  <a:gd name="connsiteY14" fmla="*/ 2480643 h 2523405"/>
                  <a:gd name="connsiteX15" fmla="*/ 116383 w 1547616"/>
                  <a:gd name="connsiteY15" fmla="*/ 2432004 h 2523405"/>
                  <a:gd name="connsiteX16" fmla="*/ 349847 w 1547616"/>
                  <a:gd name="connsiteY16" fmla="*/ 1882391 h 2523405"/>
                  <a:gd name="connsiteX17" fmla="*/ 549264 w 1547616"/>
                  <a:gd name="connsiteY17" fmla="*/ 1045813 h 2523405"/>
                  <a:gd name="connsiteX18" fmla="*/ 184477 w 1547616"/>
                  <a:gd name="connsiteY18" fmla="*/ 1357098 h 2523405"/>
                  <a:gd name="connsiteX19" fmla="*/ 14243 w 1547616"/>
                  <a:gd name="connsiteY19" fmla="*/ 1264685 h 2523405"/>
                  <a:gd name="connsiteX20" fmla="*/ 87200 w 1547616"/>
                  <a:gd name="connsiteY20" fmla="*/ 1104179 h 2523405"/>
                  <a:gd name="connsiteX21" fmla="*/ 700043 w 1547616"/>
                  <a:gd name="connsiteY21" fmla="*/ 578885 h 2523405"/>
                  <a:gd name="connsiteX0" fmla="*/ 700043 w 1547616"/>
                  <a:gd name="connsiteY0" fmla="*/ 578885 h 2523405"/>
                  <a:gd name="connsiteX1" fmla="*/ 1171834 w 1547616"/>
                  <a:gd name="connsiteY1" fmla="*/ 452426 h 2523405"/>
                  <a:gd name="connsiteX2" fmla="*/ 1317749 w 1547616"/>
                  <a:gd name="connsiteY2" fmla="*/ 77911 h 2523405"/>
                  <a:gd name="connsiteX3" fmla="*/ 1453936 w 1547616"/>
                  <a:gd name="connsiteY3" fmla="*/ 89 h 2523405"/>
                  <a:gd name="connsiteX4" fmla="*/ 1526894 w 1547616"/>
                  <a:gd name="connsiteY4" fmla="*/ 228689 h 2523405"/>
                  <a:gd name="connsiteX5" fmla="*/ 1366387 w 1547616"/>
                  <a:gd name="connsiteY5" fmla="*/ 666434 h 2523405"/>
                  <a:gd name="connsiteX6" fmla="*/ 918915 w 1547616"/>
                  <a:gd name="connsiteY6" fmla="*/ 817213 h 2523405"/>
                  <a:gd name="connsiteX7" fmla="*/ 816775 w 1547616"/>
                  <a:gd name="connsiteY7" fmla="*/ 1449511 h 2523405"/>
                  <a:gd name="connsiteX8" fmla="*/ 1162107 w 1547616"/>
                  <a:gd name="connsiteY8" fmla="*/ 1614881 h 2523405"/>
                  <a:gd name="connsiteX9" fmla="*/ 1298295 w 1547616"/>
                  <a:gd name="connsiteY9" fmla="*/ 2383366 h 2523405"/>
                  <a:gd name="connsiteX10" fmla="*/ 1050239 w 1547616"/>
                  <a:gd name="connsiteY10" fmla="*/ 2393094 h 2523405"/>
                  <a:gd name="connsiteX11" fmla="*/ 957826 w 1547616"/>
                  <a:gd name="connsiteY11" fmla="*/ 1794843 h 2523405"/>
                  <a:gd name="connsiteX12" fmla="*/ 636813 w 1547616"/>
                  <a:gd name="connsiteY12" fmla="*/ 1682974 h 2523405"/>
                  <a:gd name="connsiteX13" fmla="*/ 578447 w 1547616"/>
                  <a:gd name="connsiteY13" fmla="*/ 1999123 h 2523405"/>
                  <a:gd name="connsiteX14" fmla="*/ 340119 w 1547616"/>
                  <a:gd name="connsiteY14" fmla="*/ 2480643 h 2523405"/>
                  <a:gd name="connsiteX15" fmla="*/ 116383 w 1547616"/>
                  <a:gd name="connsiteY15" fmla="*/ 2432004 h 2523405"/>
                  <a:gd name="connsiteX16" fmla="*/ 349847 w 1547616"/>
                  <a:gd name="connsiteY16" fmla="*/ 1882391 h 2523405"/>
                  <a:gd name="connsiteX17" fmla="*/ 549264 w 1547616"/>
                  <a:gd name="connsiteY17" fmla="*/ 1045813 h 2523405"/>
                  <a:gd name="connsiteX18" fmla="*/ 184477 w 1547616"/>
                  <a:gd name="connsiteY18" fmla="*/ 1357098 h 2523405"/>
                  <a:gd name="connsiteX19" fmla="*/ 14243 w 1547616"/>
                  <a:gd name="connsiteY19" fmla="*/ 1264685 h 2523405"/>
                  <a:gd name="connsiteX20" fmla="*/ 87200 w 1547616"/>
                  <a:gd name="connsiteY20" fmla="*/ 1104179 h 2523405"/>
                  <a:gd name="connsiteX21" fmla="*/ 700043 w 1547616"/>
                  <a:gd name="connsiteY21" fmla="*/ 578885 h 2523405"/>
                  <a:gd name="connsiteX0" fmla="*/ 700043 w 1547616"/>
                  <a:gd name="connsiteY0" fmla="*/ 578885 h 2523405"/>
                  <a:gd name="connsiteX1" fmla="*/ 1171834 w 1547616"/>
                  <a:gd name="connsiteY1" fmla="*/ 452426 h 2523405"/>
                  <a:gd name="connsiteX2" fmla="*/ 1317749 w 1547616"/>
                  <a:gd name="connsiteY2" fmla="*/ 77911 h 2523405"/>
                  <a:gd name="connsiteX3" fmla="*/ 1453936 w 1547616"/>
                  <a:gd name="connsiteY3" fmla="*/ 89 h 2523405"/>
                  <a:gd name="connsiteX4" fmla="*/ 1526894 w 1547616"/>
                  <a:gd name="connsiteY4" fmla="*/ 228689 h 2523405"/>
                  <a:gd name="connsiteX5" fmla="*/ 1366387 w 1547616"/>
                  <a:gd name="connsiteY5" fmla="*/ 666434 h 2523405"/>
                  <a:gd name="connsiteX6" fmla="*/ 918915 w 1547616"/>
                  <a:gd name="connsiteY6" fmla="*/ 817213 h 2523405"/>
                  <a:gd name="connsiteX7" fmla="*/ 816775 w 1547616"/>
                  <a:gd name="connsiteY7" fmla="*/ 1449511 h 2523405"/>
                  <a:gd name="connsiteX8" fmla="*/ 1162107 w 1547616"/>
                  <a:gd name="connsiteY8" fmla="*/ 1614881 h 2523405"/>
                  <a:gd name="connsiteX9" fmla="*/ 1298295 w 1547616"/>
                  <a:gd name="connsiteY9" fmla="*/ 2383366 h 2523405"/>
                  <a:gd name="connsiteX10" fmla="*/ 1050239 w 1547616"/>
                  <a:gd name="connsiteY10" fmla="*/ 2393094 h 2523405"/>
                  <a:gd name="connsiteX11" fmla="*/ 957826 w 1547616"/>
                  <a:gd name="connsiteY11" fmla="*/ 1794843 h 2523405"/>
                  <a:gd name="connsiteX12" fmla="*/ 636813 w 1547616"/>
                  <a:gd name="connsiteY12" fmla="*/ 1682974 h 2523405"/>
                  <a:gd name="connsiteX13" fmla="*/ 578447 w 1547616"/>
                  <a:gd name="connsiteY13" fmla="*/ 1999123 h 2523405"/>
                  <a:gd name="connsiteX14" fmla="*/ 340119 w 1547616"/>
                  <a:gd name="connsiteY14" fmla="*/ 2480643 h 2523405"/>
                  <a:gd name="connsiteX15" fmla="*/ 116383 w 1547616"/>
                  <a:gd name="connsiteY15" fmla="*/ 2432004 h 2523405"/>
                  <a:gd name="connsiteX16" fmla="*/ 349847 w 1547616"/>
                  <a:gd name="connsiteY16" fmla="*/ 1882391 h 2523405"/>
                  <a:gd name="connsiteX17" fmla="*/ 549264 w 1547616"/>
                  <a:gd name="connsiteY17" fmla="*/ 1045813 h 2523405"/>
                  <a:gd name="connsiteX18" fmla="*/ 184477 w 1547616"/>
                  <a:gd name="connsiteY18" fmla="*/ 1357098 h 2523405"/>
                  <a:gd name="connsiteX19" fmla="*/ 14243 w 1547616"/>
                  <a:gd name="connsiteY19" fmla="*/ 1264685 h 2523405"/>
                  <a:gd name="connsiteX20" fmla="*/ 87200 w 1547616"/>
                  <a:gd name="connsiteY20" fmla="*/ 1104179 h 2523405"/>
                  <a:gd name="connsiteX21" fmla="*/ 700043 w 1547616"/>
                  <a:gd name="connsiteY21" fmla="*/ 578885 h 2523405"/>
                  <a:gd name="connsiteX0" fmla="*/ 700043 w 1547616"/>
                  <a:gd name="connsiteY0" fmla="*/ 578885 h 2523405"/>
                  <a:gd name="connsiteX1" fmla="*/ 1171834 w 1547616"/>
                  <a:gd name="connsiteY1" fmla="*/ 452426 h 2523405"/>
                  <a:gd name="connsiteX2" fmla="*/ 1317749 w 1547616"/>
                  <a:gd name="connsiteY2" fmla="*/ 77911 h 2523405"/>
                  <a:gd name="connsiteX3" fmla="*/ 1453936 w 1547616"/>
                  <a:gd name="connsiteY3" fmla="*/ 89 h 2523405"/>
                  <a:gd name="connsiteX4" fmla="*/ 1526894 w 1547616"/>
                  <a:gd name="connsiteY4" fmla="*/ 228689 h 2523405"/>
                  <a:gd name="connsiteX5" fmla="*/ 1366387 w 1547616"/>
                  <a:gd name="connsiteY5" fmla="*/ 666434 h 2523405"/>
                  <a:gd name="connsiteX6" fmla="*/ 918915 w 1547616"/>
                  <a:gd name="connsiteY6" fmla="*/ 817213 h 2523405"/>
                  <a:gd name="connsiteX7" fmla="*/ 816775 w 1547616"/>
                  <a:gd name="connsiteY7" fmla="*/ 1449511 h 2523405"/>
                  <a:gd name="connsiteX8" fmla="*/ 1162107 w 1547616"/>
                  <a:gd name="connsiteY8" fmla="*/ 1614881 h 2523405"/>
                  <a:gd name="connsiteX9" fmla="*/ 1298295 w 1547616"/>
                  <a:gd name="connsiteY9" fmla="*/ 2383366 h 2523405"/>
                  <a:gd name="connsiteX10" fmla="*/ 1050239 w 1547616"/>
                  <a:gd name="connsiteY10" fmla="*/ 2393094 h 2523405"/>
                  <a:gd name="connsiteX11" fmla="*/ 957826 w 1547616"/>
                  <a:gd name="connsiteY11" fmla="*/ 1794843 h 2523405"/>
                  <a:gd name="connsiteX12" fmla="*/ 636813 w 1547616"/>
                  <a:gd name="connsiteY12" fmla="*/ 1682974 h 2523405"/>
                  <a:gd name="connsiteX13" fmla="*/ 578447 w 1547616"/>
                  <a:gd name="connsiteY13" fmla="*/ 1999123 h 2523405"/>
                  <a:gd name="connsiteX14" fmla="*/ 340119 w 1547616"/>
                  <a:gd name="connsiteY14" fmla="*/ 2480643 h 2523405"/>
                  <a:gd name="connsiteX15" fmla="*/ 116383 w 1547616"/>
                  <a:gd name="connsiteY15" fmla="*/ 2432004 h 2523405"/>
                  <a:gd name="connsiteX16" fmla="*/ 349847 w 1547616"/>
                  <a:gd name="connsiteY16" fmla="*/ 1882391 h 2523405"/>
                  <a:gd name="connsiteX17" fmla="*/ 549264 w 1547616"/>
                  <a:gd name="connsiteY17" fmla="*/ 1045813 h 2523405"/>
                  <a:gd name="connsiteX18" fmla="*/ 184477 w 1547616"/>
                  <a:gd name="connsiteY18" fmla="*/ 1357098 h 2523405"/>
                  <a:gd name="connsiteX19" fmla="*/ 14243 w 1547616"/>
                  <a:gd name="connsiteY19" fmla="*/ 1264685 h 2523405"/>
                  <a:gd name="connsiteX20" fmla="*/ 87200 w 1547616"/>
                  <a:gd name="connsiteY20" fmla="*/ 1104179 h 2523405"/>
                  <a:gd name="connsiteX21" fmla="*/ 700043 w 1547616"/>
                  <a:gd name="connsiteY21" fmla="*/ 578885 h 2523405"/>
                  <a:gd name="connsiteX0" fmla="*/ 700043 w 1547616"/>
                  <a:gd name="connsiteY0" fmla="*/ 578885 h 2523405"/>
                  <a:gd name="connsiteX1" fmla="*/ 1171834 w 1547616"/>
                  <a:gd name="connsiteY1" fmla="*/ 452426 h 2523405"/>
                  <a:gd name="connsiteX2" fmla="*/ 1317749 w 1547616"/>
                  <a:gd name="connsiteY2" fmla="*/ 77911 h 2523405"/>
                  <a:gd name="connsiteX3" fmla="*/ 1453936 w 1547616"/>
                  <a:gd name="connsiteY3" fmla="*/ 89 h 2523405"/>
                  <a:gd name="connsiteX4" fmla="*/ 1526894 w 1547616"/>
                  <a:gd name="connsiteY4" fmla="*/ 228689 h 2523405"/>
                  <a:gd name="connsiteX5" fmla="*/ 1366387 w 1547616"/>
                  <a:gd name="connsiteY5" fmla="*/ 666434 h 2523405"/>
                  <a:gd name="connsiteX6" fmla="*/ 918915 w 1547616"/>
                  <a:gd name="connsiteY6" fmla="*/ 817213 h 2523405"/>
                  <a:gd name="connsiteX7" fmla="*/ 816775 w 1547616"/>
                  <a:gd name="connsiteY7" fmla="*/ 1449511 h 2523405"/>
                  <a:gd name="connsiteX8" fmla="*/ 1162107 w 1547616"/>
                  <a:gd name="connsiteY8" fmla="*/ 1614881 h 2523405"/>
                  <a:gd name="connsiteX9" fmla="*/ 1298295 w 1547616"/>
                  <a:gd name="connsiteY9" fmla="*/ 2383366 h 2523405"/>
                  <a:gd name="connsiteX10" fmla="*/ 1050239 w 1547616"/>
                  <a:gd name="connsiteY10" fmla="*/ 2393094 h 2523405"/>
                  <a:gd name="connsiteX11" fmla="*/ 957826 w 1547616"/>
                  <a:gd name="connsiteY11" fmla="*/ 1794843 h 2523405"/>
                  <a:gd name="connsiteX12" fmla="*/ 636813 w 1547616"/>
                  <a:gd name="connsiteY12" fmla="*/ 1682974 h 2523405"/>
                  <a:gd name="connsiteX13" fmla="*/ 578447 w 1547616"/>
                  <a:gd name="connsiteY13" fmla="*/ 1999123 h 2523405"/>
                  <a:gd name="connsiteX14" fmla="*/ 340119 w 1547616"/>
                  <a:gd name="connsiteY14" fmla="*/ 2480643 h 2523405"/>
                  <a:gd name="connsiteX15" fmla="*/ 116383 w 1547616"/>
                  <a:gd name="connsiteY15" fmla="*/ 2432004 h 2523405"/>
                  <a:gd name="connsiteX16" fmla="*/ 349847 w 1547616"/>
                  <a:gd name="connsiteY16" fmla="*/ 1882391 h 2523405"/>
                  <a:gd name="connsiteX17" fmla="*/ 549264 w 1547616"/>
                  <a:gd name="connsiteY17" fmla="*/ 1045813 h 2523405"/>
                  <a:gd name="connsiteX18" fmla="*/ 184477 w 1547616"/>
                  <a:gd name="connsiteY18" fmla="*/ 1357098 h 2523405"/>
                  <a:gd name="connsiteX19" fmla="*/ 14243 w 1547616"/>
                  <a:gd name="connsiteY19" fmla="*/ 1264685 h 2523405"/>
                  <a:gd name="connsiteX20" fmla="*/ 87200 w 1547616"/>
                  <a:gd name="connsiteY20" fmla="*/ 1104179 h 2523405"/>
                  <a:gd name="connsiteX21" fmla="*/ 700043 w 1547616"/>
                  <a:gd name="connsiteY21" fmla="*/ 578885 h 2523405"/>
                  <a:gd name="connsiteX0" fmla="*/ 700043 w 1547616"/>
                  <a:gd name="connsiteY0" fmla="*/ 578885 h 2508140"/>
                  <a:gd name="connsiteX1" fmla="*/ 1171834 w 1547616"/>
                  <a:gd name="connsiteY1" fmla="*/ 452426 h 2508140"/>
                  <a:gd name="connsiteX2" fmla="*/ 1317749 w 1547616"/>
                  <a:gd name="connsiteY2" fmla="*/ 77911 h 2508140"/>
                  <a:gd name="connsiteX3" fmla="*/ 1453936 w 1547616"/>
                  <a:gd name="connsiteY3" fmla="*/ 89 h 2508140"/>
                  <a:gd name="connsiteX4" fmla="*/ 1526894 w 1547616"/>
                  <a:gd name="connsiteY4" fmla="*/ 228689 h 2508140"/>
                  <a:gd name="connsiteX5" fmla="*/ 1366387 w 1547616"/>
                  <a:gd name="connsiteY5" fmla="*/ 666434 h 2508140"/>
                  <a:gd name="connsiteX6" fmla="*/ 918915 w 1547616"/>
                  <a:gd name="connsiteY6" fmla="*/ 817213 h 2508140"/>
                  <a:gd name="connsiteX7" fmla="*/ 816775 w 1547616"/>
                  <a:gd name="connsiteY7" fmla="*/ 1449511 h 2508140"/>
                  <a:gd name="connsiteX8" fmla="*/ 1162107 w 1547616"/>
                  <a:gd name="connsiteY8" fmla="*/ 1614881 h 2508140"/>
                  <a:gd name="connsiteX9" fmla="*/ 1298295 w 1547616"/>
                  <a:gd name="connsiteY9" fmla="*/ 2383366 h 2508140"/>
                  <a:gd name="connsiteX10" fmla="*/ 1050239 w 1547616"/>
                  <a:gd name="connsiteY10" fmla="*/ 2393094 h 2508140"/>
                  <a:gd name="connsiteX11" fmla="*/ 957826 w 1547616"/>
                  <a:gd name="connsiteY11" fmla="*/ 1794843 h 2508140"/>
                  <a:gd name="connsiteX12" fmla="*/ 636813 w 1547616"/>
                  <a:gd name="connsiteY12" fmla="*/ 1682974 h 2508140"/>
                  <a:gd name="connsiteX13" fmla="*/ 578447 w 1547616"/>
                  <a:gd name="connsiteY13" fmla="*/ 1999123 h 2508140"/>
                  <a:gd name="connsiteX14" fmla="*/ 340119 w 1547616"/>
                  <a:gd name="connsiteY14" fmla="*/ 2480643 h 2508140"/>
                  <a:gd name="connsiteX15" fmla="*/ 106656 w 1547616"/>
                  <a:gd name="connsiteY15" fmla="*/ 2388230 h 2508140"/>
                  <a:gd name="connsiteX16" fmla="*/ 349847 w 1547616"/>
                  <a:gd name="connsiteY16" fmla="*/ 1882391 h 2508140"/>
                  <a:gd name="connsiteX17" fmla="*/ 549264 w 1547616"/>
                  <a:gd name="connsiteY17" fmla="*/ 1045813 h 2508140"/>
                  <a:gd name="connsiteX18" fmla="*/ 184477 w 1547616"/>
                  <a:gd name="connsiteY18" fmla="*/ 1357098 h 2508140"/>
                  <a:gd name="connsiteX19" fmla="*/ 14243 w 1547616"/>
                  <a:gd name="connsiteY19" fmla="*/ 1264685 h 2508140"/>
                  <a:gd name="connsiteX20" fmla="*/ 87200 w 1547616"/>
                  <a:gd name="connsiteY20" fmla="*/ 1104179 h 2508140"/>
                  <a:gd name="connsiteX21" fmla="*/ 700043 w 1547616"/>
                  <a:gd name="connsiteY21" fmla="*/ 578885 h 2508140"/>
                  <a:gd name="connsiteX0" fmla="*/ 700043 w 1547616"/>
                  <a:gd name="connsiteY0" fmla="*/ 578885 h 2508140"/>
                  <a:gd name="connsiteX1" fmla="*/ 1171834 w 1547616"/>
                  <a:gd name="connsiteY1" fmla="*/ 452426 h 2508140"/>
                  <a:gd name="connsiteX2" fmla="*/ 1317749 w 1547616"/>
                  <a:gd name="connsiteY2" fmla="*/ 77911 h 2508140"/>
                  <a:gd name="connsiteX3" fmla="*/ 1453936 w 1547616"/>
                  <a:gd name="connsiteY3" fmla="*/ 89 h 2508140"/>
                  <a:gd name="connsiteX4" fmla="*/ 1526894 w 1547616"/>
                  <a:gd name="connsiteY4" fmla="*/ 228689 h 2508140"/>
                  <a:gd name="connsiteX5" fmla="*/ 1366387 w 1547616"/>
                  <a:gd name="connsiteY5" fmla="*/ 666434 h 2508140"/>
                  <a:gd name="connsiteX6" fmla="*/ 918915 w 1547616"/>
                  <a:gd name="connsiteY6" fmla="*/ 817213 h 2508140"/>
                  <a:gd name="connsiteX7" fmla="*/ 816775 w 1547616"/>
                  <a:gd name="connsiteY7" fmla="*/ 1449511 h 2508140"/>
                  <a:gd name="connsiteX8" fmla="*/ 1162107 w 1547616"/>
                  <a:gd name="connsiteY8" fmla="*/ 1614881 h 2508140"/>
                  <a:gd name="connsiteX9" fmla="*/ 1298295 w 1547616"/>
                  <a:gd name="connsiteY9" fmla="*/ 2383366 h 2508140"/>
                  <a:gd name="connsiteX10" fmla="*/ 1050239 w 1547616"/>
                  <a:gd name="connsiteY10" fmla="*/ 2393094 h 2508140"/>
                  <a:gd name="connsiteX11" fmla="*/ 957826 w 1547616"/>
                  <a:gd name="connsiteY11" fmla="*/ 1794843 h 2508140"/>
                  <a:gd name="connsiteX12" fmla="*/ 636813 w 1547616"/>
                  <a:gd name="connsiteY12" fmla="*/ 1682974 h 2508140"/>
                  <a:gd name="connsiteX13" fmla="*/ 578447 w 1547616"/>
                  <a:gd name="connsiteY13" fmla="*/ 1999123 h 2508140"/>
                  <a:gd name="connsiteX14" fmla="*/ 340119 w 1547616"/>
                  <a:gd name="connsiteY14" fmla="*/ 2480643 h 2508140"/>
                  <a:gd name="connsiteX15" fmla="*/ 106656 w 1547616"/>
                  <a:gd name="connsiteY15" fmla="*/ 2388230 h 2508140"/>
                  <a:gd name="connsiteX16" fmla="*/ 349847 w 1547616"/>
                  <a:gd name="connsiteY16" fmla="*/ 1882391 h 2508140"/>
                  <a:gd name="connsiteX17" fmla="*/ 549264 w 1547616"/>
                  <a:gd name="connsiteY17" fmla="*/ 1045813 h 2508140"/>
                  <a:gd name="connsiteX18" fmla="*/ 184477 w 1547616"/>
                  <a:gd name="connsiteY18" fmla="*/ 1357098 h 2508140"/>
                  <a:gd name="connsiteX19" fmla="*/ 14243 w 1547616"/>
                  <a:gd name="connsiteY19" fmla="*/ 1264685 h 2508140"/>
                  <a:gd name="connsiteX20" fmla="*/ 87200 w 1547616"/>
                  <a:gd name="connsiteY20" fmla="*/ 1104179 h 2508140"/>
                  <a:gd name="connsiteX21" fmla="*/ 700043 w 1547616"/>
                  <a:gd name="connsiteY21" fmla="*/ 578885 h 2508140"/>
                  <a:gd name="connsiteX0" fmla="*/ 700043 w 1547616"/>
                  <a:gd name="connsiteY0" fmla="*/ 578885 h 2508140"/>
                  <a:gd name="connsiteX1" fmla="*/ 1171834 w 1547616"/>
                  <a:gd name="connsiteY1" fmla="*/ 452426 h 2508140"/>
                  <a:gd name="connsiteX2" fmla="*/ 1317749 w 1547616"/>
                  <a:gd name="connsiteY2" fmla="*/ 77911 h 2508140"/>
                  <a:gd name="connsiteX3" fmla="*/ 1453936 w 1547616"/>
                  <a:gd name="connsiteY3" fmla="*/ 89 h 2508140"/>
                  <a:gd name="connsiteX4" fmla="*/ 1526894 w 1547616"/>
                  <a:gd name="connsiteY4" fmla="*/ 228689 h 2508140"/>
                  <a:gd name="connsiteX5" fmla="*/ 1366387 w 1547616"/>
                  <a:gd name="connsiteY5" fmla="*/ 666434 h 2508140"/>
                  <a:gd name="connsiteX6" fmla="*/ 918915 w 1547616"/>
                  <a:gd name="connsiteY6" fmla="*/ 817213 h 2508140"/>
                  <a:gd name="connsiteX7" fmla="*/ 816775 w 1547616"/>
                  <a:gd name="connsiteY7" fmla="*/ 1449511 h 2508140"/>
                  <a:gd name="connsiteX8" fmla="*/ 1162107 w 1547616"/>
                  <a:gd name="connsiteY8" fmla="*/ 1614881 h 2508140"/>
                  <a:gd name="connsiteX9" fmla="*/ 1298295 w 1547616"/>
                  <a:gd name="connsiteY9" fmla="*/ 2383366 h 2508140"/>
                  <a:gd name="connsiteX10" fmla="*/ 1050239 w 1547616"/>
                  <a:gd name="connsiteY10" fmla="*/ 2393094 h 2508140"/>
                  <a:gd name="connsiteX11" fmla="*/ 957826 w 1547616"/>
                  <a:gd name="connsiteY11" fmla="*/ 1794843 h 2508140"/>
                  <a:gd name="connsiteX12" fmla="*/ 636813 w 1547616"/>
                  <a:gd name="connsiteY12" fmla="*/ 1682974 h 2508140"/>
                  <a:gd name="connsiteX13" fmla="*/ 578447 w 1547616"/>
                  <a:gd name="connsiteY13" fmla="*/ 1999123 h 2508140"/>
                  <a:gd name="connsiteX14" fmla="*/ 340119 w 1547616"/>
                  <a:gd name="connsiteY14" fmla="*/ 2480643 h 2508140"/>
                  <a:gd name="connsiteX15" fmla="*/ 135839 w 1547616"/>
                  <a:gd name="connsiteY15" fmla="*/ 2388230 h 2508140"/>
                  <a:gd name="connsiteX16" fmla="*/ 349847 w 1547616"/>
                  <a:gd name="connsiteY16" fmla="*/ 1882391 h 2508140"/>
                  <a:gd name="connsiteX17" fmla="*/ 549264 w 1547616"/>
                  <a:gd name="connsiteY17" fmla="*/ 1045813 h 2508140"/>
                  <a:gd name="connsiteX18" fmla="*/ 184477 w 1547616"/>
                  <a:gd name="connsiteY18" fmla="*/ 1357098 h 2508140"/>
                  <a:gd name="connsiteX19" fmla="*/ 14243 w 1547616"/>
                  <a:gd name="connsiteY19" fmla="*/ 1264685 h 2508140"/>
                  <a:gd name="connsiteX20" fmla="*/ 87200 w 1547616"/>
                  <a:gd name="connsiteY20" fmla="*/ 1104179 h 2508140"/>
                  <a:gd name="connsiteX21" fmla="*/ 700043 w 1547616"/>
                  <a:gd name="connsiteY21" fmla="*/ 578885 h 2508140"/>
                  <a:gd name="connsiteX0" fmla="*/ 700043 w 1547616"/>
                  <a:gd name="connsiteY0" fmla="*/ 578885 h 2508140"/>
                  <a:gd name="connsiteX1" fmla="*/ 1171834 w 1547616"/>
                  <a:gd name="connsiteY1" fmla="*/ 452426 h 2508140"/>
                  <a:gd name="connsiteX2" fmla="*/ 1317749 w 1547616"/>
                  <a:gd name="connsiteY2" fmla="*/ 77911 h 2508140"/>
                  <a:gd name="connsiteX3" fmla="*/ 1453936 w 1547616"/>
                  <a:gd name="connsiteY3" fmla="*/ 89 h 2508140"/>
                  <a:gd name="connsiteX4" fmla="*/ 1526894 w 1547616"/>
                  <a:gd name="connsiteY4" fmla="*/ 228689 h 2508140"/>
                  <a:gd name="connsiteX5" fmla="*/ 1366387 w 1547616"/>
                  <a:gd name="connsiteY5" fmla="*/ 666434 h 2508140"/>
                  <a:gd name="connsiteX6" fmla="*/ 918915 w 1547616"/>
                  <a:gd name="connsiteY6" fmla="*/ 817213 h 2508140"/>
                  <a:gd name="connsiteX7" fmla="*/ 816775 w 1547616"/>
                  <a:gd name="connsiteY7" fmla="*/ 1449511 h 2508140"/>
                  <a:gd name="connsiteX8" fmla="*/ 1162107 w 1547616"/>
                  <a:gd name="connsiteY8" fmla="*/ 1614881 h 2508140"/>
                  <a:gd name="connsiteX9" fmla="*/ 1298295 w 1547616"/>
                  <a:gd name="connsiteY9" fmla="*/ 2383366 h 2508140"/>
                  <a:gd name="connsiteX10" fmla="*/ 1050239 w 1547616"/>
                  <a:gd name="connsiteY10" fmla="*/ 2393094 h 2508140"/>
                  <a:gd name="connsiteX11" fmla="*/ 957826 w 1547616"/>
                  <a:gd name="connsiteY11" fmla="*/ 1794843 h 2508140"/>
                  <a:gd name="connsiteX12" fmla="*/ 636813 w 1547616"/>
                  <a:gd name="connsiteY12" fmla="*/ 1682974 h 2508140"/>
                  <a:gd name="connsiteX13" fmla="*/ 578447 w 1547616"/>
                  <a:gd name="connsiteY13" fmla="*/ 1999123 h 2508140"/>
                  <a:gd name="connsiteX14" fmla="*/ 340119 w 1547616"/>
                  <a:gd name="connsiteY14" fmla="*/ 2480643 h 2508140"/>
                  <a:gd name="connsiteX15" fmla="*/ 135839 w 1547616"/>
                  <a:gd name="connsiteY15" fmla="*/ 2388230 h 2508140"/>
                  <a:gd name="connsiteX16" fmla="*/ 349847 w 1547616"/>
                  <a:gd name="connsiteY16" fmla="*/ 1882391 h 2508140"/>
                  <a:gd name="connsiteX17" fmla="*/ 549264 w 1547616"/>
                  <a:gd name="connsiteY17" fmla="*/ 1045813 h 2508140"/>
                  <a:gd name="connsiteX18" fmla="*/ 184477 w 1547616"/>
                  <a:gd name="connsiteY18" fmla="*/ 1357098 h 2508140"/>
                  <a:gd name="connsiteX19" fmla="*/ 14243 w 1547616"/>
                  <a:gd name="connsiteY19" fmla="*/ 1264685 h 2508140"/>
                  <a:gd name="connsiteX20" fmla="*/ 87200 w 1547616"/>
                  <a:gd name="connsiteY20" fmla="*/ 1104179 h 2508140"/>
                  <a:gd name="connsiteX21" fmla="*/ 700043 w 1547616"/>
                  <a:gd name="connsiteY21" fmla="*/ 578885 h 2508140"/>
                  <a:gd name="connsiteX0" fmla="*/ 684593 w 1532166"/>
                  <a:gd name="connsiteY0" fmla="*/ 578885 h 2508140"/>
                  <a:gd name="connsiteX1" fmla="*/ 1156384 w 1532166"/>
                  <a:gd name="connsiteY1" fmla="*/ 452426 h 2508140"/>
                  <a:gd name="connsiteX2" fmla="*/ 1302299 w 1532166"/>
                  <a:gd name="connsiteY2" fmla="*/ 77911 h 2508140"/>
                  <a:gd name="connsiteX3" fmla="*/ 1438486 w 1532166"/>
                  <a:gd name="connsiteY3" fmla="*/ 89 h 2508140"/>
                  <a:gd name="connsiteX4" fmla="*/ 1511444 w 1532166"/>
                  <a:gd name="connsiteY4" fmla="*/ 228689 h 2508140"/>
                  <a:gd name="connsiteX5" fmla="*/ 1350937 w 1532166"/>
                  <a:gd name="connsiteY5" fmla="*/ 666434 h 2508140"/>
                  <a:gd name="connsiteX6" fmla="*/ 903465 w 1532166"/>
                  <a:gd name="connsiteY6" fmla="*/ 817213 h 2508140"/>
                  <a:gd name="connsiteX7" fmla="*/ 801325 w 1532166"/>
                  <a:gd name="connsiteY7" fmla="*/ 1449511 h 2508140"/>
                  <a:gd name="connsiteX8" fmla="*/ 1146657 w 1532166"/>
                  <a:gd name="connsiteY8" fmla="*/ 1614881 h 2508140"/>
                  <a:gd name="connsiteX9" fmla="*/ 1282845 w 1532166"/>
                  <a:gd name="connsiteY9" fmla="*/ 2383366 h 2508140"/>
                  <a:gd name="connsiteX10" fmla="*/ 1034789 w 1532166"/>
                  <a:gd name="connsiteY10" fmla="*/ 2393094 h 2508140"/>
                  <a:gd name="connsiteX11" fmla="*/ 942376 w 1532166"/>
                  <a:gd name="connsiteY11" fmla="*/ 1794843 h 2508140"/>
                  <a:gd name="connsiteX12" fmla="*/ 621363 w 1532166"/>
                  <a:gd name="connsiteY12" fmla="*/ 1682974 h 2508140"/>
                  <a:gd name="connsiteX13" fmla="*/ 562997 w 1532166"/>
                  <a:gd name="connsiteY13" fmla="*/ 1999123 h 2508140"/>
                  <a:gd name="connsiteX14" fmla="*/ 324669 w 1532166"/>
                  <a:gd name="connsiteY14" fmla="*/ 2480643 h 2508140"/>
                  <a:gd name="connsiteX15" fmla="*/ 120389 w 1532166"/>
                  <a:gd name="connsiteY15" fmla="*/ 2388230 h 2508140"/>
                  <a:gd name="connsiteX16" fmla="*/ 334397 w 1532166"/>
                  <a:gd name="connsiteY16" fmla="*/ 1882391 h 2508140"/>
                  <a:gd name="connsiteX17" fmla="*/ 533814 w 1532166"/>
                  <a:gd name="connsiteY17" fmla="*/ 1045813 h 2508140"/>
                  <a:gd name="connsiteX18" fmla="*/ 169027 w 1532166"/>
                  <a:gd name="connsiteY18" fmla="*/ 1357098 h 2508140"/>
                  <a:gd name="connsiteX19" fmla="*/ 23112 w 1532166"/>
                  <a:gd name="connsiteY19" fmla="*/ 1298732 h 2508140"/>
                  <a:gd name="connsiteX20" fmla="*/ 71750 w 1532166"/>
                  <a:gd name="connsiteY20" fmla="*/ 1104179 h 2508140"/>
                  <a:gd name="connsiteX21" fmla="*/ 684593 w 1532166"/>
                  <a:gd name="connsiteY21" fmla="*/ 578885 h 25081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532166" h="2508140">
                    <a:moveTo>
                      <a:pt x="684593" y="578885"/>
                    </a:moveTo>
                    <a:cubicBezTo>
                      <a:pt x="922921" y="502684"/>
                      <a:pt x="1043705" y="506739"/>
                      <a:pt x="1156384" y="452426"/>
                    </a:cubicBezTo>
                    <a:cubicBezTo>
                      <a:pt x="1225289" y="359203"/>
                      <a:pt x="1255282" y="153300"/>
                      <a:pt x="1302299" y="77911"/>
                    </a:cubicBezTo>
                    <a:cubicBezTo>
                      <a:pt x="1349316" y="2522"/>
                      <a:pt x="1374447" y="-722"/>
                      <a:pt x="1438486" y="89"/>
                    </a:cubicBezTo>
                    <a:cubicBezTo>
                      <a:pt x="1575483" y="34947"/>
                      <a:pt x="1526036" y="117632"/>
                      <a:pt x="1511444" y="228689"/>
                    </a:cubicBezTo>
                    <a:cubicBezTo>
                      <a:pt x="1496853" y="339747"/>
                      <a:pt x="1422273" y="534300"/>
                      <a:pt x="1350937" y="666434"/>
                    </a:cubicBezTo>
                    <a:cubicBezTo>
                      <a:pt x="1201780" y="735338"/>
                      <a:pt x="1072888" y="764521"/>
                      <a:pt x="903465" y="817213"/>
                    </a:cubicBezTo>
                    <a:cubicBezTo>
                      <a:pt x="865366" y="957454"/>
                      <a:pt x="802947" y="1314134"/>
                      <a:pt x="801325" y="1449511"/>
                    </a:cubicBezTo>
                    <a:cubicBezTo>
                      <a:pt x="877525" y="1531386"/>
                      <a:pt x="1041274" y="1515983"/>
                      <a:pt x="1146657" y="1614881"/>
                    </a:cubicBezTo>
                    <a:cubicBezTo>
                      <a:pt x="1193674" y="1781872"/>
                      <a:pt x="1301490" y="2253664"/>
                      <a:pt x="1282845" y="2383366"/>
                    </a:cubicBezTo>
                    <a:cubicBezTo>
                      <a:pt x="1264200" y="2513068"/>
                      <a:pt x="1091534" y="2491181"/>
                      <a:pt x="1034789" y="2393094"/>
                    </a:cubicBezTo>
                    <a:cubicBezTo>
                      <a:pt x="978044" y="2295007"/>
                      <a:pt x="957778" y="1932651"/>
                      <a:pt x="942376" y="1794843"/>
                    </a:cubicBezTo>
                    <a:cubicBezTo>
                      <a:pt x="824834" y="1754311"/>
                      <a:pt x="694321" y="1702429"/>
                      <a:pt x="621363" y="1682974"/>
                    </a:cubicBezTo>
                    <a:cubicBezTo>
                      <a:pt x="601908" y="1814298"/>
                      <a:pt x="612446" y="1866178"/>
                      <a:pt x="562997" y="1999123"/>
                    </a:cubicBezTo>
                    <a:cubicBezTo>
                      <a:pt x="513548" y="2132068"/>
                      <a:pt x="398437" y="2415792"/>
                      <a:pt x="324669" y="2480643"/>
                    </a:cubicBezTo>
                    <a:cubicBezTo>
                      <a:pt x="250901" y="2545494"/>
                      <a:pt x="118768" y="2487939"/>
                      <a:pt x="120389" y="2388230"/>
                    </a:cubicBezTo>
                    <a:cubicBezTo>
                      <a:pt x="122010" y="2288521"/>
                      <a:pt x="265493" y="2106127"/>
                      <a:pt x="334397" y="1882391"/>
                    </a:cubicBezTo>
                    <a:cubicBezTo>
                      <a:pt x="403301" y="1658655"/>
                      <a:pt x="551648" y="1113907"/>
                      <a:pt x="533814" y="1045813"/>
                    </a:cubicBezTo>
                    <a:cubicBezTo>
                      <a:pt x="428431" y="1104179"/>
                      <a:pt x="254144" y="1314945"/>
                      <a:pt x="169027" y="1357098"/>
                    </a:cubicBezTo>
                    <a:cubicBezTo>
                      <a:pt x="83910" y="1399251"/>
                      <a:pt x="39325" y="1340885"/>
                      <a:pt x="23112" y="1298732"/>
                    </a:cubicBezTo>
                    <a:cubicBezTo>
                      <a:pt x="6899" y="1256579"/>
                      <a:pt x="-38497" y="1224153"/>
                      <a:pt x="71750" y="1104179"/>
                    </a:cubicBezTo>
                    <a:cubicBezTo>
                      <a:pt x="181997" y="984205"/>
                      <a:pt x="514358" y="703725"/>
                      <a:pt x="684593" y="578885"/>
                    </a:cubicBezTo>
                    <a:close/>
                  </a:path>
                </a:pathLst>
              </a:custGeom>
              <a:solidFill>
                <a:srgbClr val="0070C0"/>
              </a:solidFill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249955" y="3330534"/>
            <a:ext cx="2564206" cy="2717793"/>
            <a:chOff x="8039595" y="1267142"/>
            <a:chExt cx="3162174" cy="2044673"/>
          </a:xfrm>
        </p:grpSpPr>
        <p:sp>
          <p:nvSpPr>
            <p:cNvPr id="43" name="Right Triangle 58"/>
            <p:cNvSpPr/>
            <p:nvPr/>
          </p:nvSpPr>
          <p:spPr>
            <a:xfrm rot="5400000" flipV="1">
              <a:off x="8113284" y="1596884"/>
              <a:ext cx="122146" cy="268720"/>
            </a:xfrm>
            <a:custGeom>
              <a:avLst/>
              <a:gdLst>
                <a:gd name="connsiteX0" fmla="*/ 0 w 242739"/>
                <a:gd name="connsiteY0" fmla="*/ 125851 h 125851"/>
                <a:gd name="connsiteX1" fmla="*/ 0 w 242739"/>
                <a:gd name="connsiteY1" fmla="*/ 0 h 125851"/>
                <a:gd name="connsiteX2" fmla="*/ 242739 w 242739"/>
                <a:gd name="connsiteY2" fmla="*/ 125851 h 125851"/>
                <a:gd name="connsiteX3" fmla="*/ 0 w 242739"/>
                <a:gd name="connsiteY3" fmla="*/ 125851 h 125851"/>
                <a:gd name="connsiteX0" fmla="*/ 0 w 137028"/>
                <a:gd name="connsiteY0" fmla="*/ 125851 h 131137"/>
                <a:gd name="connsiteX1" fmla="*/ 0 w 137028"/>
                <a:gd name="connsiteY1" fmla="*/ 0 h 131137"/>
                <a:gd name="connsiteX2" fmla="*/ 137028 w 137028"/>
                <a:gd name="connsiteY2" fmla="*/ 131137 h 131137"/>
                <a:gd name="connsiteX3" fmla="*/ 0 w 137028"/>
                <a:gd name="connsiteY3" fmla="*/ 125851 h 131137"/>
                <a:gd name="connsiteX0" fmla="*/ 0 w 94747"/>
                <a:gd name="connsiteY0" fmla="*/ 125851 h 136426"/>
                <a:gd name="connsiteX1" fmla="*/ 0 w 94747"/>
                <a:gd name="connsiteY1" fmla="*/ 0 h 136426"/>
                <a:gd name="connsiteX2" fmla="*/ 94747 w 94747"/>
                <a:gd name="connsiteY2" fmla="*/ 136426 h 136426"/>
                <a:gd name="connsiteX3" fmla="*/ 0 w 94747"/>
                <a:gd name="connsiteY3" fmla="*/ 125851 h 136426"/>
                <a:gd name="connsiteX0" fmla="*/ 0 w 105315"/>
                <a:gd name="connsiteY0" fmla="*/ 157567 h 157567"/>
                <a:gd name="connsiteX1" fmla="*/ 10568 w 105315"/>
                <a:gd name="connsiteY1" fmla="*/ 0 h 157567"/>
                <a:gd name="connsiteX2" fmla="*/ 105315 w 105315"/>
                <a:gd name="connsiteY2" fmla="*/ 136426 h 157567"/>
                <a:gd name="connsiteX3" fmla="*/ 0 w 105315"/>
                <a:gd name="connsiteY3" fmla="*/ 157567 h 157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5315" h="157567">
                  <a:moveTo>
                    <a:pt x="0" y="157567"/>
                  </a:moveTo>
                  <a:lnTo>
                    <a:pt x="10568" y="0"/>
                  </a:lnTo>
                  <a:lnTo>
                    <a:pt x="105315" y="136426"/>
                  </a:lnTo>
                  <a:lnTo>
                    <a:pt x="0" y="15756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8174358" y="1662365"/>
              <a:ext cx="3014450" cy="1649450"/>
              <a:chOff x="8812214" y="1191101"/>
              <a:chExt cx="2451302" cy="1649450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8812214" y="1191101"/>
                <a:ext cx="2451302" cy="155251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9018636" y="1367285"/>
                <a:ext cx="2104086" cy="12156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IN" sz="1100" b="1" dirty="0">
                    <a:solidFill>
                      <a:srgbClr val="C00000"/>
                    </a:solidFill>
                    <a:cs typeface="Calibri" pitchFamily="34" charset="0"/>
                  </a:rPr>
                  <a:t>Internal capacity building </a:t>
                </a:r>
                <a:endParaRPr lang="sl-SI" sz="1100" b="1" dirty="0" smtClean="0">
                  <a:solidFill>
                    <a:srgbClr val="C00000"/>
                  </a:solidFill>
                  <a:cs typeface="Calibri" pitchFamily="34" charset="0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100" dirty="0">
                    <a:solidFill>
                      <a:srgbClr val="826300"/>
                    </a:solidFill>
                    <a:cs typeface="Calibri" pitchFamily="34" charset="0"/>
                  </a:rPr>
                  <a:t>Guidance for </a:t>
                </a:r>
                <a:r>
                  <a:rPr lang="en-US" sz="1100" dirty="0" smtClean="0">
                    <a:solidFill>
                      <a:srgbClr val="826300"/>
                    </a:solidFill>
                    <a:cs typeface="Calibri" pitchFamily="34" charset="0"/>
                  </a:rPr>
                  <a:t>projects</a:t>
                </a:r>
                <a:endParaRPr lang="sl-SI" sz="1100" dirty="0" smtClean="0">
                  <a:solidFill>
                    <a:srgbClr val="826300"/>
                  </a:solidFill>
                  <a:cs typeface="Calibri" pitchFamily="34" charset="0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100" dirty="0">
                    <a:solidFill>
                      <a:srgbClr val="826300"/>
                    </a:solidFill>
                    <a:cs typeface="Calibri" pitchFamily="34" charset="0"/>
                  </a:rPr>
                  <a:t>Tools testing </a:t>
                </a:r>
                <a:endParaRPr lang="sl-SI" sz="1100" dirty="0" smtClean="0">
                  <a:solidFill>
                    <a:srgbClr val="826300"/>
                  </a:solidFill>
                  <a:cs typeface="Calibri" pitchFamily="34" charset="0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100" dirty="0">
                    <a:solidFill>
                      <a:srgbClr val="00682F"/>
                    </a:solidFill>
                    <a:cs typeface="Calibri" pitchFamily="34" charset="0"/>
                  </a:rPr>
                  <a:t>Calls for </a:t>
                </a:r>
                <a:r>
                  <a:rPr lang="en-US" sz="1100" dirty="0" smtClean="0">
                    <a:solidFill>
                      <a:srgbClr val="00682F"/>
                    </a:solidFill>
                    <a:cs typeface="Calibri" pitchFamily="34" charset="0"/>
                  </a:rPr>
                  <a:t>proposals</a:t>
                </a:r>
                <a:endParaRPr lang="sl-SI" sz="1100" dirty="0" smtClean="0">
                  <a:solidFill>
                    <a:srgbClr val="00682F"/>
                  </a:solidFill>
                  <a:cs typeface="Calibri" pitchFamily="34" charset="0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100" dirty="0">
                    <a:solidFill>
                      <a:srgbClr val="826300"/>
                    </a:solidFill>
                    <a:cs typeface="Calibri" pitchFamily="34" charset="0"/>
                  </a:rPr>
                  <a:t>Information asked at the application </a:t>
                </a:r>
                <a:r>
                  <a:rPr lang="en-US" sz="1100" dirty="0" smtClean="0">
                    <a:solidFill>
                      <a:srgbClr val="826300"/>
                    </a:solidFill>
                    <a:cs typeface="Calibri" pitchFamily="34" charset="0"/>
                  </a:rPr>
                  <a:t>stage</a:t>
                </a:r>
                <a:endParaRPr lang="sl-SI" sz="1100" dirty="0" smtClean="0">
                  <a:solidFill>
                    <a:srgbClr val="826300"/>
                  </a:solidFill>
                  <a:cs typeface="Calibri" pitchFamily="34" charset="0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100" dirty="0">
                    <a:solidFill>
                      <a:srgbClr val="C00000"/>
                    </a:solidFill>
                    <a:cs typeface="Calibri" pitchFamily="34" charset="0"/>
                  </a:rPr>
                  <a:t>Assessment of </a:t>
                </a:r>
                <a:r>
                  <a:rPr lang="en-US" sz="1100" dirty="0" smtClean="0">
                    <a:solidFill>
                      <a:srgbClr val="C00000"/>
                    </a:solidFill>
                    <a:cs typeface="Calibri" pitchFamily="34" charset="0"/>
                  </a:rPr>
                  <a:t>projects</a:t>
                </a:r>
                <a:endParaRPr lang="sl-SI" sz="1100" dirty="0" smtClean="0">
                  <a:solidFill>
                    <a:srgbClr val="C00000"/>
                  </a:solidFill>
                  <a:cs typeface="Calibri" pitchFamily="34" charset="0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100" dirty="0">
                    <a:solidFill>
                      <a:srgbClr val="C00000"/>
                    </a:solidFill>
                    <a:cs typeface="Calibri" pitchFamily="34" charset="0"/>
                  </a:rPr>
                  <a:t>Assessors </a:t>
                </a:r>
                <a:endParaRPr lang="sl-SI" sz="1100" dirty="0" smtClean="0">
                  <a:solidFill>
                    <a:srgbClr val="C00000"/>
                  </a:solidFill>
                  <a:cs typeface="Calibri" pitchFamily="34" charset="0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100" dirty="0">
                    <a:solidFill>
                      <a:srgbClr val="00682F"/>
                    </a:solidFill>
                    <a:cs typeface="Calibri" pitchFamily="34" charset="0"/>
                  </a:rPr>
                  <a:t>Selection 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9022019" y="2440194"/>
                <a:ext cx="2104087" cy="400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1100" dirty="0">
                  <a:cs typeface="Calibri" pitchFamily="34" charset="0"/>
                </a:endParaRPr>
              </a:p>
            </p:txBody>
          </p:sp>
        </p:grpSp>
        <p:sp>
          <p:nvSpPr>
            <p:cNvPr id="45" name="Rectangle 44"/>
            <p:cNvSpPr/>
            <p:nvPr/>
          </p:nvSpPr>
          <p:spPr>
            <a:xfrm>
              <a:off x="8039595" y="1267142"/>
              <a:ext cx="3162174" cy="421171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46" name="9 Rectángulo"/>
            <p:cNvSpPr/>
            <p:nvPr/>
          </p:nvSpPr>
          <p:spPr>
            <a:xfrm>
              <a:off x="8039595" y="1322379"/>
              <a:ext cx="3162172" cy="341939"/>
            </a:xfrm>
            <a:prstGeom prst="rect">
              <a:avLst/>
            </a:prstGeom>
          </p:spPr>
          <p:txBody>
            <a:bodyPr wrap="square" lIns="38396" tIns="19198" rIns="38396" bIns="19198">
              <a:spAutoFit/>
            </a:bodyPr>
            <a:lstStyle/>
            <a:p>
              <a:pPr lvl="0" algn="ctr"/>
              <a:r>
                <a:rPr lang="en-US" sz="1200" b="1" kern="0" dirty="0">
                  <a:solidFill>
                    <a:schemeClr val="bg1"/>
                  </a:solidFill>
                  <a:ea typeface="Verdana" pitchFamily="34" charset="0"/>
                  <a:cs typeface="Verdana" pitchFamily="34" charset="0"/>
                </a:rPr>
                <a:t>Project development and selection</a:t>
              </a:r>
              <a:endParaRPr lang="en-US" sz="1200" b="1" dirty="0">
                <a:solidFill>
                  <a:schemeClr val="bg1"/>
                </a:solidFill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115558" y="3138854"/>
            <a:ext cx="2564206" cy="2969564"/>
            <a:chOff x="8039595" y="1267142"/>
            <a:chExt cx="3162174" cy="2044673"/>
          </a:xfrm>
        </p:grpSpPr>
        <p:sp>
          <p:nvSpPr>
            <p:cNvPr id="29" name="Right Triangle 58"/>
            <p:cNvSpPr/>
            <p:nvPr/>
          </p:nvSpPr>
          <p:spPr>
            <a:xfrm rot="5400000" flipV="1">
              <a:off x="8113284" y="1596884"/>
              <a:ext cx="122146" cy="268720"/>
            </a:xfrm>
            <a:custGeom>
              <a:avLst/>
              <a:gdLst>
                <a:gd name="connsiteX0" fmla="*/ 0 w 242739"/>
                <a:gd name="connsiteY0" fmla="*/ 125851 h 125851"/>
                <a:gd name="connsiteX1" fmla="*/ 0 w 242739"/>
                <a:gd name="connsiteY1" fmla="*/ 0 h 125851"/>
                <a:gd name="connsiteX2" fmla="*/ 242739 w 242739"/>
                <a:gd name="connsiteY2" fmla="*/ 125851 h 125851"/>
                <a:gd name="connsiteX3" fmla="*/ 0 w 242739"/>
                <a:gd name="connsiteY3" fmla="*/ 125851 h 125851"/>
                <a:gd name="connsiteX0" fmla="*/ 0 w 137028"/>
                <a:gd name="connsiteY0" fmla="*/ 125851 h 131137"/>
                <a:gd name="connsiteX1" fmla="*/ 0 w 137028"/>
                <a:gd name="connsiteY1" fmla="*/ 0 h 131137"/>
                <a:gd name="connsiteX2" fmla="*/ 137028 w 137028"/>
                <a:gd name="connsiteY2" fmla="*/ 131137 h 131137"/>
                <a:gd name="connsiteX3" fmla="*/ 0 w 137028"/>
                <a:gd name="connsiteY3" fmla="*/ 125851 h 131137"/>
                <a:gd name="connsiteX0" fmla="*/ 0 w 94747"/>
                <a:gd name="connsiteY0" fmla="*/ 125851 h 136426"/>
                <a:gd name="connsiteX1" fmla="*/ 0 w 94747"/>
                <a:gd name="connsiteY1" fmla="*/ 0 h 136426"/>
                <a:gd name="connsiteX2" fmla="*/ 94747 w 94747"/>
                <a:gd name="connsiteY2" fmla="*/ 136426 h 136426"/>
                <a:gd name="connsiteX3" fmla="*/ 0 w 94747"/>
                <a:gd name="connsiteY3" fmla="*/ 125851 h 136426"/>
                <a:gd name="connsiteX0" fmla="*/ 0 w 105315"/>
                <a:gd name="connsiteY0" fmla="*/ 157567 h 157567"/>
                <a:gd name="connsiteX1" fmla="*/ 10568 w 105315"/>
                <a:gd name="connsiteY1" fmla="*/ 0 h 157567"/>
                <a:gd name="connsiteX2" fmla="*/ 105315 w 105315"/>
                <a:gd name="connsiteY2" fmla="*/ 136426 h 157567"/>
                <a:gd name="connsiteX3" fmla="*/ 0 w 105315"/>
                <a:gd name="connsiteY3" fmla="*/ 157567 h 157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5315" h="157567">
                  <a:moveTo>
                    <a:pt x="0" y="157567"/>
                  </a:moveTo>
                  <a:lnTo>
                    <a:pt x="10568" y="0"/>
                  </a:lnTo>
                  <a:lnTo>
                    <a:pt x="105315" y="136426"/>
                  </a:lnTo>
                  <a:lnTo>
                    <a:pt x="0" y="15756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8174358" y="1662365"/>
              <a:ext cx="3014451" cy="1649450"/>
              <a:chOff x="8812214" y="1191101"/>
              <a:chExt cx="2451303" cy="1649450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8812214" y="1191101"/>
                <a:ext cx="2451303" cy="155251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00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9018636" y="1367285"/>
                <a:ext cx="2104086" cy="5297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IN" sz="1100" dirty="0">
                    <a:cs typeface="Calibri" pitchFamily="34" charset="0"/>
                  </a:rPr>
                  <a:t>Contracting </a:t>
                </a:r>
                <a:r>
                  <a:rPr lang="en-IN" sz="1100" dirty="0" smtClean="0">
                    <a:cs typeface="Calibri" pitchFamily="34" charset="0"/>
                  </a:rPr>
                  <a:t>phase</a:t>
                </a:r>
                <a:endParaRPr lang="sl-SI" sz="1100" dirty="0" smtClean="0">
                  <a:cs typeface="Calibri" pitchFamily="34" charset="0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100" dirty="0">
                    <a:cs typeface="Calibri" pitchFamily="34" charset="0"/>
                  </a:rPr>
                  <a:t>Guidance for </a:t>
                </a:r>
                <a:r>
                  <a:rPr lang="en-US" sz="1100" dirty="0" smtClean="0">
                    <a:cs typeface="Calibri" pitchFamily="34" charset="0"/>
                  </a:rPr>
                  <a:t>projects</a:t>
                </a:r>
                <a:endParaRPr lang="sl-SI" sz="1100" dirty="0" smtClean="0">
                  <a:cs typeface="Calibri" pitchFamily="34" charset="0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sl-SI" sz="1100" dirty="0" smtClean="0">
                    <a:cs typeface="Calibri" pitchFamily="34" charset="0"/>
                  </a:rPr>
                  <a:t>C</a:t>
                </a:r>
                <a:r>
                  <a:rPr lang="en-US" sz="1100" dirty="0" err="1" smtClean="0">
                    <a:cs typeface="Calibri" pitchFamily="34" charset="0"/>
                  </a:rPr>
                  <a:t>apacity</a:t>
                </a:r>
                <a:r>
                  <a:rPr lang="en-US" sz="1100" dirty="0" smtClean="0">
                    <a:cs typeface="Calibri" pitchFamily="34" charset="0"/>
                  </a:rPr>
                  <a:t> building</a:t>
                </a:r>
                <a:r>
                  <a:rPr lang="sl-SI" sz="1100" dirty="0" smtClean="0">
                    <a:cs typeface="Calibri" pitchFamily="34" charset="0"/>
                  </a:rPr>
                  <a:t> </a:t>
                </a:r>
                <a:r>
                  <a:rPr lang="sl-SI" sz="1100" dirty="0" err="1" smtClean="0">
                    <a:cs typeface="Calibri" pitchFamily="34" charset="0"/>
                  </a:rPr>
                  <a:t>for</a:t>
                </a:r>
                <a:r>
                  <a:rPr lang="sl-SI" sz="1100" dirty="0" smtClean="0">
                    <a:cs typeface="Calibri" pitchFamily="34" charset="0"/>
                  </a:rPr>
                  <a:t> </a:t>
                </a:r>
                <a:r>
                  <a:rPr lang="sl-SI" sz="1100" dirty="0" err="1" smtClean="0">
                    <a:cs typeface="Calibri" pitchFamily="34" charset="0"/>
                  </a:rPr>
                  <a:t>projects</a:t>
                </a:r>
                <a:endParaRPr lang="sl-SI" sz="1100" dirty="0" smtClean="0">
                  <a:cs typeface="Calibri" pitchFamily="34" charset="0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100" dirty="0">
                    <a:cs typeface="Calibri" pitchFamily="34" charset="0"/>
                  </a:rPr>
                  <a:t>Delivery assurance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9022019" y="2440194"/>
                <a:ext cx="2104087" cy="400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1100" dirty="0">
                  <a:cs typeface="Calibri" pitchFamily="34" charset="0"/>
                </a:endParaRPr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8039595" y="1267142"/>
              <a:ext cx="3162174" cy="421171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32" name="9 Rectángulo"/>
            <p:cNvSpPr/>
            <p:nvPr/>
          </p:nvSpPr>
          <p:spPr>
            <a:xfrm>
              <a:off x="8039595" y="1322379"/>
              <a:ext cx="3162172" cy="341939"/>
            </a:xfrm>
            <a:prstGeom prst="rect">
              <a:avLst/>
            </a:prstGeom>
          </p:spPr>
          <p:txBody>
            <a:bodyPr wrap="square" lIns="38396" tIns="19198" rIns="38396" bIns="19198">
              <a:spAutoFit/>
            </a:bodyPr>
            <a:lstStyle/>
            <a:p>
              <a:pPr algn="ctr"/>
              <a:r>
                <a:rPr lang="en-US" sz="1200" b="1" kern="0" dirty="0">
                  <a:solidFill>
                    <a:schemeClr val="bg1"/>
                  </a:solidFill>
                  <a:ea typeface="Verdana" pitchFamily="34" charset="0"/>
                  <a:cs typeface="Verdana" pitchFamily="34" charset="0"/>
                </a:rPr>
                <a:t>Project implementation</a:t>
              </a:r>
              <a:endParaRPr lang="en-US" sz="1200" b="1" dirty="0">
                <a:solidFill>
                  <a:schemeClr val="bg1"/>
                </a:solidFill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893044" y="1432579"/>
            <a:ext cx="2407160" cy="1242269"/>
            <a:chOff x="6201103" y="1363616"/>
            <a:chExt cx="2407160" cy="1242269"/>
          </a:xfrm>
        </p:grpSpPr>
        <p:sp>
          <p:nvSpPr>
            <p:cNvPr id="27" name="Rectangle 70"/>
            <p:cNvSpPr/>
            <p:nvPr/>
          </p:nvSpPr>
          <p:spPr bwMode="auto">
            <a:xfrm>
              <a:off x="6201103" y="1363616"/>
              <a:ext cx="2407160" cy="870420"/>
            </a:xfrm>
            <a:custGeom>
              <a:avLst/>
              <a:gdLst>
                <a:gd name="connsiteX0" fmla="*/ 0 w 1808070"/>
                <a:gd name="connsiteY0" fmla="*/ 0 h 859909"/>
                <a:gd name="connsiteX1" fmla="*/ 1808070 w 1808070"/>
                <a:gd name="connsiteY1" fmla="*/ 0 h 859909"/>
                <a:gd name="connsiteX2" fmla="*/ 1808070 w 1808070"/>
                <a:gd name="connsiteY2" fmla="*/ 859909 h 859909"/>
                <a:gd name="connsiteX3" fmla="*/ 0 w 1808070"/>
                <a:gd name="connsiteY3" fmla="*/ 859909 h 859909"/>
                <a:gd name="connsiteX4" fmla="*/ 0 w 1808070"/>
                <a:gd name="connsiteY4" fmla="*/ 0 h 859909"/>
                <a:gd name="connsiteX0" fmla="*/ 493986 w 2302056"/>
                <a:gd name="connsiteY0" fmla="*/ 0 h 870420"/>
                <a:gd name="connsiteX1" fmla="*/ 2302056 w 2302056"/>
                <a:gd name="connsiteY1" fmla="*/ 0 h 870420"/>
                <a:gd name="connsiteX2" fmla="*/ 2302056 w 2302056"/>
                <a:gd name="connsiteY2" fmla="*/ 859909 h 870420"/>
                <a:gd name="connsiteX3" fmla="*/ 0 w 2302056"/>
                <a:gd name="connsiteY3" fmla="*/ 870420 h 870420"/>
                <a:gd name="connsiteX4" fmla="*/ 493986 w 2302056"/>
                <a:gd name="connsiteY4" fmla="*/ 0 h 870420"/>
                <a:gd name="connsiteX0" fmla="*/ 546538 w 2354608"/>
                <a:gd name="connsiteY0" fmla="*/ 0 h 870420"/>
                <a:gd name="connsiteX1" fmla="*/ 2354608 w 2354608"/>
                <a:gd name="connsiteY1" fmla="*/ 0 h 870420"/>
                <a:gd name="connsiteX2" fmla="*/ 2354608 w 2354608"/>
                <a:gd name="connsiteY2" fmla="*/ 859909 h 870420"/>
                <a:gd name="connsiteX3" fmla="*/ 0 w 2354608"/>
                <a:gd name="connsiteY3" fmla="*/ 870420 h 870420"/>
                <a:gd name="connsiteX4" fmla="*/ 546538 w 2354608"/>
                <a:gd name="connsiteY4" fmla="*/ 0 h 870420"/>
                <a:gd name="connsiteX0" fmla="*/ 599090 w 2407160"/>
                <a:gd name="connsiteY0" fmla="*/ 0 h 870420"/>
                <a:gd name="connsiteX1" fmla="*/ 2407160 w 2407160"/>
                <a:gd name="connsiteY1" fmla="*/ 0 h 870420"/>
                <a:gd name="connsiteX2" fmla="*/ 2407160 w 2407160"/>
                <a:gd name="connsiteY2" fmla="*/ 859909 h 870420"/>
                <a:gd name="connsiteX3" fmla="*/ 0 w 2407160"/>
                <a:gd name="connsiteY3" fmla="*/ 870420 h 870420"/>
                <a:gd name="connsiteX4" fmla="*/ 599090 w 2407160"/>
                <a:gd name="connsiteY4" fmla="*/ 0 h 870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7160" h="870420">
                  <a:moveTo>
                    <a:pt x="599090" y="0"/>
                  </a:moveTo>
                  <a:lnTo>
                    <a:pt x="2407160" y="0"/>
                  </a:lnTo>
                  <a:lnTo>
                    <a:pt x="2407160" y="859909"/>
                  </a:lnTo>
                  <a:lnTo>
                    <a:pt x="0" y="870420"/>
                  </a:lnTo>
                  <a:lnTo>
                    <a:pt x="59909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  <a:tint val="66000"/>
                    <a:satMod val="160000"/>
                  </a:schemeClr>
                </a:gs>
                <a:gs pos="27000">
                  <a:schemeClr val="bg1">
                    <a:lumMod val="50000"/>
                    <a:tint val="44500"/>
                    <a:satMod val="160000"/>
                    <a:alpha val="41000"/>
                  </a:schemeClr>
                </a:gs>
                <a:gs pos="100000">
                  <a:schemeClr val="bg1">
                    <a:tint val="23500"/>
                    <a:satMod val="160000"/>
                    <a:lumMod val="0"/>
                    <a:lumOff val="100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118610" y="1405556"/>
              <a:ext cx="147008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cs typeface="Calibri" pitchFamily="34" charset="0"/>
                </a:rPr>
                <a:t>Raising quality is a continuous process on all levels. The question is what can </a:t>
              </a:r>
              <a:r>
                <a:rPr lang="en-US" sz="900" dirty="0" err="1">
                  <a:cs typeface="Calibri" pitchFamily="34" charset="0"/>
                </a:rPr>
                <a:t>programmes</a:t>
              </a:r>
              <a:r>
                <a:rPr lang="en-US" sz="900" dirty="0">
                  <a:cs typeface="Calibri" pitchFamily="34" charset="0"/>
                </a:rPr>
                <a:t> do for applicants and beneficiaries to help them increase the quality of their projects?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862566" y="1167272"/>
            <a:ext cx="2192725" cy="1573883"/>
            <a:chOff x="5411842" y="1992548"/>
            <a:chExt cx="1834124" cy="1316488"/>
          </a:xfrm>
        </p:grpSpPr>
        <p:sp>
          <p:nvSpPr>
            <p:cNvPr id="23" name="Oval 22"/>
            <p:cNvSpPr>
              <a:spLocks noChangeArrowheads="1"/>
            </p:cNvSpPr>
            <p:nvPr/>
          </p:nvSpPr>
          <p:spPr bwMode="auto">
            <a:xfrm>
              <a:off x="5411842" y="3012282"/>
              <a:ext cx="1345813" cy="296754"/>
            </a:xfrm>
            <a:prstGeom prst="ellipse">
              <a:avLst/>
            </a:prstGeom>
            <a:gradFill rotWithShape="1">
              <a:gsLst>
                <a:gs pos="0">
                  <a:srgbClr val="0D0D0D">
                    <a:alpha val="28000"/>
                  </a:srgbClr>
                </a:gs>
                <a:gs pos="100000">
                  <a:srgbClr val="9BC1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outerShdw blurRad="63500" dist="23000" dir="5400000" rotWithShape="0">
                <a:srgbClr val="000000">
                  <a:alpha val="29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5809645" y="1992548"/>
              <a:ext cx="1436321" cy="1123063"/>
              <a:chOff x="5809645" y="1992548"/>
              <a:chExt cx="1436321" cy="1123063"/>
            </a:xfrm>
          </p:grpSpPr>
          <p:sp>
            <p:nvSpPr>
              <p:cNvPr id="25" name="Rectangle 1"/>
              <p:cNvSpPr/>
              <p:nvPr/>
            </p:nvSpPr>
            <p:spPr bwMode="auto">
              <a:xfrm>
                <a:off x="5938769" y="1995055"/>
                <a:ext cx="1307197" cy="1120556"/>
              </a:xfrm>
              <a:custGeom>
                <a:avLst/>
                <a:gdLst>
                  <a:gd name="connsiteX0" fmla="*/ 0 w 1317172"/>
                  <a:gd name="connsiteY0" fmla="*/ 0 h 1099931"/>
                  <a:gd name="connsiteX1" fmla="*/ 1317172 w 1317172"/>
                  <a:gd name="connsiteY1" fmla="*/ 0 h 1099931"/>
                  <a:gd name="connsiteX2" fmla="*/ 1317172 w 1317172"/>
                  <a:gd name="connsiteY2" fmla="*/ 1099931 h 1099931"/>
                  <a:gd name="connsiteX3" fmla="*/ 0 w 1317172"/>
                  <a:gd name="connsiteY3" fmla="*/ 1099931 h 1099931"/>
                  <a:gd name="connsiteX4" fmla="*/ 0 w 1317172"/>
                  <a:gd name="connsiteY4" fmla="*/ 0 h 1099931"/>
                  <a:gd name="connsiteX0" fmla="*/ 0 w 1317172"/>
                  <a:gd name="connsiteY0" fmla="*/ 0 h 1099931"/>
                  <a:gd name="connsiteX1" fmla="*/ 1317172 w 1317172"/>
                  <a:gd name="connsiteY1" fmla="*/ 0 h 1099931"/>
                  <a:gd name="connsiteX2" fmla="*/ 1317172 w 1317172"/>
                  <a:gd name="connsiteY2" fmla="*/ 1099931 h 1099931"/>
                  <a:gd name="connsiteX3" fmla="*/ 222781 w 1317172"/>
                  <a:gd name="connsiteY3" fmla="*/ 1089955 h 1099931"/>
                  <a:gd name="connsiteX4" fmla="*/ 0 w 1317172"/>
                  <a:gd name="connsiteY4" fmla="*/ 0 h 1099931"/>
                  <a:gd name="connsiteX0" fmla="*/ 0 w 1320497"/>
                  <a:gd name="connsiteY0" fmla="*/ 472163 h 1099931"/>
                  <a:gd name="connsiteX1" fmla="*/ 1320497 w 1320497"/>
                  <a:gd name="connsiteY1" fmla="*/ 0 h 1099931"/>
                  <a:gd name="connsiteX2" fmla="*/ 1320497 w 1320497"/>
                  <a:gd name="connsiteY2" fmla="*/ 1099931 h 1099931"/>
                  <a:gd name="connsiteX3" fmla="*/ 226106 w 1320497"/>
                  <a:gd name="connsiteY3" fmla="*/ 1089955 h 1099931"/>
                  <a:gd name="connsiteX4" fmla="*/ 0 w 1320497"/>
                  <a:gd name="connsiteY4" fmla="*/ 472163 h 1099931"/>
                  <a:gd name="connsiteX0" fmla="*/ 0 w 1320497"/>
                  <a:gd name="connsiteY0" fmla="*/ 472163 h 1099931"/>
                  <a:gd name="connsiteX1" fmla="*/ 911511 w 1320497"/>
                  <a:gd name="connsiteY1" fmla="*/ 0 h 1099931"/>
                  <a:gd name="connsiteX2" fmla="*/ 1320497 w 1320497"/>
                  <a:gd name="connsiteY2" fmla="*/ 1099931 h 1099931"/>
                  <a:gd name="connsiteX3" fmla="*/ 226106 w 1320497"/>
                  <a:gd name="connsiteY3" fmla="*/ 1089955 h 1099931"/>
                  <a:gd name="connsiteX4" fmla="*/ 0 w 1320497"/>
                  <a:gd name="connsiteY4" fmla="*/ 472163 h 1099931"/>
                  <a:gd name="connsiteX0" fmla="*/ 0 w 1300547"/>
                  <a:gd name="connsiteY0" fmla="*/ 499437 h 1117229"/>
                  <a:gd name="connsiteX1" fmla="*/ 911511 w 1300547"/>
                  <a:gd name="connsiteY1" fmla="*/ 27274 h 1117229"/>
                  <a:gd name="connsiteX2" fmla="*/ 1300547 w 1300547"/>
                  <a:gd name="connsiteY2" fmla="*/ 0 h 1117229"/>
                  <a:gd name="connsiteX3" fmla="*/ 226106 w 1300547"/>
                  <a:gd name="connsiteY3" fmla="*/ 1117229 h 1117229"/>
                  <a:gd name="connsiteX4" fmla="*/ 0 w 1300547"/>
                  <a:gd name="connsiteY4" fmla="*/ 499437 h 1117229"/>
                  <a:gd name="connsiteX0" fmla="*/ 0 w 1300547"/>
                  <a:gd name="connsiteY0" fmla="*/ 499437 h 1117229"/>
                  <a:gd name="connsiteX1" fmla="*/ 898210 w 1300547"/>
                  <a:gd name="connsiteY1" fmla="*/ 37249 h 1117229"/>
                  <a:gd name="connsiteX2" fmla="*/ 1300547 w 1300547"/>
                  <a:gd name="connsiteY2" fmla="*/ 0 h 1117229"/>
                  <a:gd name="connsiteX3" fmla="*/ 226106 w 1300547"/>
                  <a:gd name="connsiteY3" fmla="*/ 1117229 h 1117229"/>
                  <a:gd name="connsiteX4" fmla="*/ 0 w 1300547"/>
                  <a:gd name="connsiteY4" fmla="*/ 499437 h 1117229"/>
                  <a:gd name="connsiteX0" fmla="*/ 0 w 1300547"/>
                  <a:gd name="connsiteY0" fmla="*/ 499437 h 1117229"/>
                  <a:gd name="connsiteX1" fmla="*/ 501378 w 1300547"/>
                  <a:gd name="connsiteY1" fmla="*/ 234141 h 1117229"/>
                  <a:gd name="connsiteX2" fmla="*/ 898210 w 1300547"/>
                  <a:gd name="connsiteY2" fmla="*/ 37249 h 1117229"/>
                  <a:gd name="connsiteX3" fmla="*/ 1300547 w 1300547"/>
                  <a:gd name="connsiteY3" fmla="*/ 0 h 1117229"/>
                  <a:gd name="connsiteX4" fmla="*/ 226106 w 1300547"/>
                  <a:gd name="connsiteY4" fmla="*/ 1117229 h 1117229"/>
                  <a:gd name="connsiteX5" fmla="*/ 0 w 1300547"/>
                  <a:gd name="connsiteY5" fmla="*/ 499437 h 1117229"/>
                  <a:gd name="connsiteX0" fmla="*/ 0 w 1300547"/>
                  <a:gd name="connsiteY0" fmla="*/ 499437 h 1117229"/>
                  <a:gd name="connsiteX1" fmla="*/ 291898 w 1300547"/>
                  <a:gd name="connsiteY1" fmla="*/ 845958 h 1117229"/>
                  <a:gd name="connsiteX2" fmla="*/ 898210 w 1300547"/>
                  <a:gd name="connsiteY2" fmla="*/ 37249 h 1117229"/>
                  <a:gd name="connsiteX3" fmla="*/ 1300547 w 1300547"/>
                  <a:gd name="connsiteY3" fmla="*/ 0 h 1117229"/>
                  <a:gd name="connsiteX4" fmla="*/ 226106 w 1300547"/>
                  <a:gd name="connsiteY4" fmla="*/ 1117229 h 1117229"/>
                  <a:gd name="connsiteX5" fmla="*/ 0 w 1300547"/>
                  <a:gd name="connsiteY5" fmla="*/ 499437 h 1117229"/>
                  <a:gd name="connsiteX0" fmla="*/ 0 w 1300547"/>
                  <a:gd name="connsiteY0" fmla="*/ 499437 h 1117229"/>
                  <a:gd name="connsiteX1" fmla="*/ 135618 w 1300547"/>
                  <a:gd name="connsiteY1" fmla="*/ 666403 h 1117229"/>
                  <a:gd name="connsiteX2" fmla="*/ 291898 w 1300547"/>
                  <a:gd name="connsiteY2" fmla="*/ 845958 h 1117229"/>
                  <a:gd name="connsiteX3" fmla="*/ 898210 w 1300547"/>
                  <a:gd name="connsiteY3" fmla="*/ 37249 h 1117229"/>
                  <a:gd name="connsiteX4" fmla="*/ 1300547 w 1300547"/>
                  <a:gd name="connsiteY4" fmla="*/ 0 h 1117229"/>
                  <a:gd name="connsiteX5" fmla="*/ 226106 w 1300547"/>
                  <a:gd name="connsiteY5" fmla="*/ 1117229 h 1117229"/>
                  <a:gd name="connsiteX6" fmla="*/ 0 w 1300547"/>
                  <a:gd name="connsiteY6" fmla="*/ 499437 h 1117229"/>
                  <a:gd name="connsiteX0" fmla="*/ 0 w 1300547"/>
                  <a:gd name="connsiteY0" fmla="*/ 499437 h 1117229"/>
                  <a:gd name="connsiteX1" fmla="*/ 212095 w 1300547"/>
                  <a:gd name="connsiteY1" fmla="*/ 413696 h 1117229"/>
                  <a:gd name="connsiteX2" fmla="*/ 291898 w 1300547"/>
                  <a:gd name="connsiteY2" fmla="*/ 845958 h 1117229"/>
                  <a:gd name="connsiteX3" fmla="*/ 898210 w 1300547"/>
                  <a:gd name="connsiteY3" fmla="*/ 37249 h 1117229"/>
                  <a:gd name="connsiteX4" fmla="*/ 1300547 w 1300547"/>
                  <a:gd name="connsiteY4" fmla="*/ 0 h 1117229"/>
                  <a:gd name="connsiteX5" fmla="*/ 226106 w 1300547"/>
                  <a:gd name="connsiteY5" fmla="*/ 1117229 h 1117229"/>
                  <a:gd name="connsiteX6" fmla="*/ 0 w 1300547"/>
                  <a:gd name="connsiteY6" fmla="*/ 499437 h 1117229"/>
                  <a:gd name="connsiteX0" fmla="*/ 0 w 1307197"/>
                  <a:gd name="connsiteY0" fmla="*/ 472837 h 1117229"/>
                  <a:gd name="connsiteX1" fmla="*/ 218745 w 1307197"/>
                  <a:gd name="connsiteY1" fmla="*/ 413696 h 1117229"/>
                  <a:gd name="connsiteX2" fmla="*/ 298548 w 1307197"/>
                  <a:gd name="connsiteY2" fmla="*/ 845958 h 1117229"/>
                  <a:gd name="connsiteX3" fmla="*/ 904860 w 1307197"/>
                  <a:gd name="connsiteY3" fmla="*/ 37249 h 1117229"/>
                  <a:gd name="connsiteX4" fmla="*/ 1307197 w 1307197"/>
                  <a:gd name="connsiteY4" fmla="*/ 0 h 1117229"/>
                  <a:gd name="connsiteX5" fmla="*/ 232756 w 1307197"/>
                  <a:gd name="connsiteY5" fmla="*/ 1117229 h 1117229"/>
                  <a:gd name="connsiteX6" fmla="*/ 0 w 1307197"/>
                  <a:gd name="connsiteY6" fmla="*/ 472837 h 1117229"/>
                  <a:gd name="connsiteX0" fmla="*/ 0 w 1307197"/>
                  <a:gd name="connsiteY0" fmla="*/ 472837 h 1117229"/>
                  <a:gd name="connsiteX1" fmla="*/ 129522 w 1307197"/>
                  <a:gd name="connsiteY1" fmla="*/ 440298 h 1117229"/>
                  <a:gd name="connsiteX2" fmla="*/ 218745 w 1307197"/>
                  <a:gd name="connsiteY2" fmla="*/ 413696 h 1117229"/>
                  <a:gd name="connsiteX3" fmla="*/ 298548 w 1307197"/>
                  <a:gd name="connsiteY3" fmla="*/ 845958 h 1117229"/>
                  <a:gd name="connsiteX4" fmla="*/ 904860 w 1307197"/>
                  <a:gd name="connsiteY4" fmla="*/ 37249 h 1117229"/>
                  <a:gd name="connsiteX5" fmla="*/ 1307197 w 1307197"/>
                  <a:gd name="connsiteY5" fmla="*/ 0 h 1117229"/>
                  <a:gd name="connsiteX6" fmla="*/ 232756 w 1307197"/>
                  <a:gd name="connsiteY6" fmla="*/ 1117229 h 1117229"/>
                  <a:gd name="connsiteX7" fmla="*/ 0 w 1307197"/>
                  <a:gd name="connsiteY7" fmla="*/ 472837 h 1117229"/>
                  <a:gd name="connsiteX0" fmla="*/ 0 w 1307197"/>
                  <a:gd name="connsiteY0" fmla="*/ 472837 h 1117229"/>
                  <a:gd name="connsiteX1" fmla="*/ 82970 w 1307197"/>
                  <a:gd name="connsiteY1" fmla="*/ 417022 h 1117229"/>
                  <a:gd name="connsiteX2" fmla="*/ 218745 w 1307197"/>
                  <a:gd name="connsiteY2" fmla="*/ 413696 h 1117229"/>
                  <a:gd name="connsiteX3" fmla="*/ 298548 w 1307197"/>
                  <a:gd name="connsiteY3" fmla="*/ 845958 h 1117229"/>
                  <a:gd name="connsiteX4" fmla="*/ 904860 w 1307197"/>
                  <a:gd name="connsiteY4" fmla="*/ 37249 h 1117229"/>
                  <a:gd name="connsiteX5" fmla="*/ 1307197 w 1307197"/>
                  <a:gd name="connsiteY5" fmla="*/ 0 h 1117229"/>
                  <a:gd name="connsiteX6" fmla="*/ 232756 w 1307197"/>
                  <a:gd name="connsiteY6" fmla="*/ 1117229 h 1117229"/>
                  <a:gd name="connsiteX7" fmla="*/ 0 w 1307197"/>
                  <a:gd name="connsiteY7" fmla="*/ 472837 h 1117229"/>
                  <a:gd name="connsiteX0" fmla="*/ 0 w 1307197"/>
                  <a:gd name="connsiteY0" fmla="*/ 472837 h 1117229"/>
                  <a:gd name="connsiteX1" fmla="*/ 82970 w 1307197"/>
                  <a:gd name="connsiteY1" fmla="*/ 417022 h 1117229"/>
                  <a:gd name="connsiteX2" fmla="*/ 218745 w 1307197"/>
                  <a:gd name="connsiteY2" fmla="*/ 413696 h 1117229"/>
                  <a:gd name="connsiteX3" fmla="*/ 298548 w 1307197"/>
                  <a:gd name="connsiteY3" fmla="*/ 845958 h 1117229"/>
                  <a:gd name="connsiteX4" fmla="*/ 904860 w 1307197"/>
                  <a:gd name="connsiteY4" fmla="*/ 37249 h 1117229"/>
                  <a:gd name="connsiteX5" fmla="*/ 1307197 w 1307197"/>
                  <a:gd name="connsiteY5" fmla="*/ 0 h 1117229"/>
                  <a:gd name="connsiteX6" fmla="*/ 232756 w 1307197"/>
                  <a:gd name="connsiteY6" fmla="*/ 1117229 h 1117229"/>
                  <a:gd name="connsiteX7" fmla="*/ 179398 w 1307197"/>
                  <a:gd name="connsiteY7" fmla="*/ 972312 h 1117229"/>
                  <a:gd name="connsiteX8" fmla="*/ 0 w 1307197"/>
                  <a:gd name="connsiteY8" fmla="*/ 472837 h 1117229"/>
                  <a:gd name="connsiteX0" fmla="*/ 0 w 1307197"/>
                  <a:gd name="connsiteY0" fmla="*/ 472837 h 1118616"/>
                  <a:gd name="connsiteX1" fmla="*/ 82970 w 1307197"/>
                  <a:gd name="connsiteY1" fmla="*/ 417022 h 1118616"/>
                  <a:gd name="connsiteX2" fmla="*/ 218745 w 1307197"/>
                  <a:gd name="connsiteY2" fmla="*/ 413696 h 1118616"/>
                  <a:gd name="connsiteX3" fmla="*/ 298548 w 1307197"/>
                  <a:gd name="connsiteY3" fmla="*/ 845958 h 1118616"/>
                  <a:gd name="connsiteX4" fmla="*/ 904860 w 1307197"/>
                  <a:gd name="connsiteY4" fmla="*/ 37249 h 1118616"/>
                  <a:gd name="connsiteX5" fmla="*/ 1307197 w 1307197"/>
                  <a:gd name="connsiteY5" fmla="*/ 0 h 1118616"/>
                  <a:gd name="connsiteX6" fmla="*/ 232756 w 1307197"/>
                  <a:gd name="connsiteY6" fmla="*/ 1117229 h 1118616"/>
                  <a:gd name="connsiteX7" fmla="*/ 99596 w 1307197"/>
                  <a:gd name="connsiteY7" fmla="*/ 1118616 h 1118616"/>
                  <a:gd name="connsiteX8" fmla="*/ 0 w 1307197"/>
                  <a:gd name="connsiteY8" fmla="*/ 472837 h 1118616"/>
                  <a:gd name="connsiteX0" fmla="*/ 0 w 1307197"/>
                  <a:gd name="connsiteY0" fmla="*/ 472837 h 1118616"/>
                  <a:gd name="connsiteX1" fmla="*/ 82970 w 1307197"/>
                  <a:gd name="connsiteY1" fmla="*/ 417022 h 1118616"/>
                  <a:gd name="connsiteX2" fmla="*/ 218745 w 1307197"/>
                  <a:gd name="connsiteY2" fmla="*/ 413696 h 1118616"/>
                  <a:gd name="connsiteX3" fmla="*/ 298548 w 1307197"/>
                  <a:gd name="connsiteY3" fmla="*/ 845958 h 1118616"/>
                  <a:gd name="connsiteX4" fmla="*/ 904860 w 1307197"/>
                  <a:gd name="connsiteY4" fmla="*/ 37249 h 1118616"/>
                  <a:gd name="connsiteX5" fmla="*/ 1143675 w 1307197"/>
                  <a:gd name="connsiteY5" fmla="*/ 18010 h 1118616"/>
                  <a:gd name="connsiteX6" fmla="*/ 1307197 w 1307197"/>
                  <a:gd name="connsiteY6" fmla="*/ 0 h 1118616"/>
                  <a:gd name="connsiteX7" fmla="*/ 232756 w 1307197"/>
                  <a:gd name="connsiteY7" fmla="*/ 1117229 h 1118616"/>
                  <a:gd name="connsiteX8" fmla="*/ 99596 w 1307197"/>
                  <a:gd name="connsiteY8" fmla="*/ 1118616 h 1118616"/>
                  <a:gd name="connsiteX9" fmla="*/ 0 w 1307197"/>
                  <a:gd name="connsiteY9" fmla="*/ 472837 h 1118616"/>
                  <a:gd name="connsiteX0" fmla="*/ 0 w 1307197"/>
                  <a:gd name="connsiteY0" fmla="*/ 474777 h 1120556"/>
                  <a:gd name="connsiteX1" fmla="*/ 82970 w 1307197"/>
                  <a:gd name="connsiteY1" fmla="*/ 418962 h 1120556"/>
                  <a:gd name="connsiteX2" fmla="*/ 218745 w 1307197"/>
                  <a:gd name="connsiteY2" fmla="*/ 415636 h 1120556"/>
                  <a:gd name="connsiteX3" fmla="*/ 298548 w 1307197"/>
                  <a:gd name="connsiteY3" fmla="*/ 847898 h 1120556"/>
                  <a:gd name="connsiteX4" fmla="*/ 904860 w 1307197"/>
                  <a:gd name="connsiteY4" fmla="*/ 39189 h 1120556"/>
                  <a:gd name="connsiteX5" fmla="*/ 1163625 w 1307197"/>
                  <a:gd name="connsiteY5" fmla="*/ 0 h 1120556"/>
                  <a:gd name="connsiteX6" fmla="*/ 1307197 w 1307197"/>
                  <a:gd name="connsiteY6" fmla="*/ 1940 h 1120556"/>
                  <a:gd name="connsiteX7" fmla="*/ 232756 w 1307197"/>
                  <a:gd name="connsiteY7" fmla="*/ 1119169 h 1120556"/>
                  <a:gd name="connsiteX8" fmla="*/ 99596 w 1307197"/>
                  <a:gd name="connsiteY8" fmla="*/ 1120556 h 1120556"/>
                  <a:gd name="connsiteX9" fmla="*/ 0 w 1307197"/>
                  <a:gd name="connsiteY9" fmla="*/ 474777 h 1120556"/>
                  <a:gd name="connsiteX0" fmla="*/ 0 w 1307197"/>
                  <a:gd name="connsiteY0" fmla="*/ 474777 h 1120556"/>
                  <a:gd name="connsiteX1" fmla="*/ 82970 w 1307197"/>
                  <a:gd name="connsiteY1" fmla="*/ 418962 h 1120556"/>
                  <a:gd name="connsiteX2" fmla="*/ 218745 w 1307197"/>
                  <a:gd name="connsiteY2" fmla="*/ 415636 h 1120556"/>
                  <a:gd name="connsiteX3" fmla="*/ 298548 w 1307197"/>
                  <a:gd name="connsiteY3" fmla="*/ 847898 h 1120556"/>
                  <a:gd name="connsiteX4" fmla="*/ 904860 w 1307197"/>
                  <a:gd name="connsiteY4" fmla="*/ 39189 h 1120556"/>
                  <a:gd name="connsiteX5" fmla="*/ 1163625 w 1307197"/>
                  <a:gd name="connsiteY5" fmla="*/ 0 h 1120556"/>
                  <a:gd name="connsiteX6" fmla="*/ 1307197 w 1307197"/>
                  <a:gd name="connsiteY6" fmla="*/ 1940 h 1120556"/>
                  <a:gd name="connsiteX7" fmla="*/ 232756 w 1307197"/>
                  <a:gd name="connsiteY7" fmla="*/ 1119169 h 1120556"/>
                  <a:gd name="connsiteX8" fmla="*/ 99596 w 1307197"/>
                  <a:gd name="connsiteY8" fmla="*/ 1120556 h 1120556"/>
                  <a:gd name="connsiteX9" fmla="*/ 0 w 1307197"/>
                  <a:gd name="connsiteY9" fmla="*/ 474777 h 11205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307197" h="1120556">
                    <a:moveTo>
                      <a:pt x="0" y="474777"/>
                    </a:moveTo>
                    <a:lnTo>
                      <a:pt x="82970" y="418962"/>
                    </a:lnTo>
                    <a:lnTo>
                      <a:pt x="218745" y="415636"/>
                    </a:lnTo>
                    <a:lnTo>
                      <a:pt x="298548" y="847898"/>
                    </a:lnTo>
                    <a:lnTo>
                      <a:pt x="904860" y="39189"/>
                    </a:lnTo>
                    <a:lnTo>
                      <a:pt x="1163625" y="0"/>
                    </a:lnTo>
                    <a:lnTo>
                      <a:pt x="1307197" y="1940"/>
                    </a:lnTo>
                    <a:lnTo>
                      <a:pt x="232756" y="1119169"/>
                    </a:lnTo>
                    <a:lnTo>
                      <a:pt x="99596" y="1120556"/>
                    </a:lnTo>
                    <a:lnTo>
                      <a:pt x="0" y="474777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ectangle 1"/>
              <p:cNvSpPr/>
              <p:nvPr/>
            </p:nvSpPr>
            <p:spPr bwMode="auto">
              <a:xfrm>
                <a:off x="5809645" y="1992548"/>
                <a:ext cx="1300547" cy="1121676"/>
              </a:xfrm>
              <a:custGeom>
                <a:avLst/>
                <a:gdLst>
                  <a:gd name="connsiteX0" fmla="*/ 0 w 1317172"/>
                  <a:gd name="connsiteY0" fmla="*/ 0 h 1099931"/>
                  <a:gd name="connsiteX1" fmla="*/ 1317172 w 1317172"/>
                  <a:gd name="connsiteY1" fmla="*/ 0 h 1099931"/>
                  <a:gd name="connsiteX2" fmla="*/ 1317172 w 1317172"/>
                  <a:gd name="connsiteY2" fmla="*/ 1099931 h 1099931"/>
                  <a:gd name="connsiteX3" fmla="*/ 0 w 1317172"/>
                  <a:gd name="connsiteY3" fmla="*/ 1099931 h 1099931"/>
                  <a:gd name="connsiteX4" fmla="*/ 0 w 1317172"/>
                  <a:gd name="connsiteY4" fmla="*/ 0 h 1099931"/>
                  <a:gd name="connsiteX0" fmla="*/ 0 w 1317172"/>
                  <a:gd name="connsiteY0" fmla="*/ 0 h 1099931"/>
                  <a:gd name="connsiteX1" fmla="*/ 1317172 w 1317172"/>
                  <a:gd name="connsiteY1" fmla="*/ 0 h 1099931"/>
                  <a:gd name="connsiteX2" fmla="*/ 1317172 w 1317172"/>
                  <a:gd name="connsiteY2" fmla="*/ 1099931 h 1099931"/>
                  <a:gd name="connsiteX3" fmla="*/ 222781 w 1317172"/>
                  <a:gd name="connsiteY3" fmla="*/ 1089955 h 1099931"/>
                  <a:gd name="connsiteX4" fmla="*/ 0 w 1317172"/>
                  <a:gd name="connsiteY4" fmla="*/ 0 h 1099931"/>
                  <a:gd name="connsiteX0" fmla="*/ 0 w 1320497"/>
                  <a:gd name="connsiteY0" fmla="*/ 472163 h 1099931"/>
                  <a:gd name="connsiteX1" fmla="*/ 1320497 w 1320497"/>
                  <a:gd name="connsiteY1" fmla="*/ 0 h 1099931"/>
                  <a:gd name="connsiteX2" fmla="*/ 1320497 w 1320497"/>
                  <a:gd name="connsiteY2" fmla="*/ 1099931 h 1099931"/>
                  <a:gd name="connsiteX3" fmla="*/ 226106 w 1320497"/>
                  <a:gd name="connsiteY3" fmla="*/ 1089955 h 1099931"/>
                  <a:gd name="connsiteX4" fmla="*/ 0 w 1320497"/>
                  <a:gd name="connsiteY4" fmla="*/ 472163 h 1099931"/>
                  <a:gd name="connsiteX0" fmla="*/ 0 w 1320497"/>
                  <a:gd name="connsiteY0" fmla="*/ 472163 h 1099931"/>
                  <a:gd name="connsiteX1" fmla="*/ 911511 w 1320497"/>
                  <a:gd name="connsiteY1" fmla="*/ 0 h 1099931"/>
                  <a:gd name="connsiteX2" fmla="*/ 1320497 w 1320497"/>
                  <a:gd name="connsiteY2" fmla="*/ 1099931 h 1099931"/>
                  <a:gd name="connsiteX3" fmla="*/ 226106 w 1320497"/>
                  <a:gd name="connsiteY3" fmla="*/ 1089955 h 1099931"/>
                  <a:gd name="connsiteX4" fmla="*/ 0 w 1320497"/>
                  <a:gd name="connsiteY4" fmla="*/ 472163 h 1099931"/>
                  <a:gd name="connsiteX0" fmla="*/ 0 w 1300547"/>
                  <a:gd name="connsiteY0" fmla="*/ 499437 h 1117229"/>
                  <a:gd name="connsiteX1" fmla="*/ 911511 w 1300547"/>
                  <a:gd name="connsiteY1" fmla="*/ 27274 h 1117229"/>
                  <a:gd name="connsiteX2" fmla="*/ 1300547 w 1300547"/>
                  <a:gd name="connsiteY2" fmla="*/ 0 h 1117229"/>
                  <a:gd name="connsiteX3" fmla="*/ 226106 w 1300547"/>
                  <a:gd name="connsiteY3" fmla="*/ 1117229 h 1117229"/>
                  <a:gd name="connsiteX4" fmla="*/ 0 w 1300547"/>
                  <a:gd name="connsiteY4" fmla="*/ 499437 h 1117229"/>
                  <a:gd name="connsiteX0" fmla="*/ 0 w 1300547"/>
                  <a:gd name="connsiteY0" fmla="*/ 499437 h 1117229"/>
                  <a:gd name="connsiteX1" fmla="*/ 898210 w 1300547"/>
                  <a:gd name="connsiteY1" fmla="*/ 37249 h 1117229"/>
                  <a:gd name="connsiteX2" fmla="*/ 1300547 w 1300547"/>
                  <a:gd name="connsiteY2" fmla="*/ 0 h 1117229"/>
                  <a:gd name="connsiteX3" fmla="*/ 226106 w 1300547"/>
                  <a:gd name="connsiteY3" fmla="*/ 1117229 h 1117229"/>
                  <a:gd name="connsiteX4" fmla="*/ 0 w 1300547"/>
                  <a:gd name="connsiteY4" fmla="*/ 499437 h 1117229"/>
                  <a:gd name="connsiteX0" fmla="*/ 0 w 1300547"/>
                  <a:gd name="connsiteY0" fmla="*/ 499437 h 1117229"/>
                  <a:gd name="connsiteX1" fmla="*/ 501378 w 1300547"/>
                  <a:gd name="connsiteY1" fmla="*/ 234141 h 1117229"/>
                  <a:gd name="connsiteX2" fmla="*/ 898210 w 1300547"/>
                  <a:gd name="connsiteY2" fmla="*/ 37249 h 1117229"/>
                  <a:gd name="connsiteX3" fmla="*/ 1300547 w 1300547"/>
                  <a:gd name="connsiteY3" fmla="*/ 0 h 1117229"/>
                  <a:gd name="connsiteX4" fmla="*/ 226106 w 1300547"/>
                  <a:gd name="connsiteY4" fmla="*/ 1117229 h 1117229"/>
                  <a:gd name="connsiteX5" fmla="*/ 0 w 1300547"/>
                  <a:gd name="connsiteY5" fmla="*/ 499437 h 1117229"/>
                  <a:gd name="connsiteX0" fmla="*/ 0 w 1300547"/>
                  <a:gd name="connsiteY0" fmla="*/ 499437 h 1117229"/>
                  <a:gd name="connsiteX1" fmla="*/ 291898 w 1300547"/>
                  <a:gd name="connsiteY1" fmla="*/ 845958 h 1117229"/>
                  <a:gd name="connsiteX2" fmla="*/ 898210 w 1300547"/>
                  <a:gd name="connsiteY2" fmla="*/ 37249 h 1117229"/>
                  <a:gd name="connsiteX3" fmla="*/ 1300547 w 1300547"/>
                  <a:gd name="connsiteY3" fmla="*/ 0 h 1117229"/>
                  <a:gd name="connsiteX4" fmla="*/ 226106 w 1300547"/>
                  <a:gd name="connsiteY4" fmla="*/ 1117229 h 1117229"/>
                  <a:gd name="connsiteX5" fmla="*/ 0 w 1300547"/>
                  <a:gd name="connsiteY5" fmla="*/ 499437 h 1117229"/>
                  <a:gd name="connsiteX0" fmla="*/ 0 w 1300547"/>
                  <a:gd name="connsiteY0" fmla="*/ 499437 h 1117229"/>
                  <a:gd name="connsiteX1" fmla="*/ 135618 w 1300547"/>
                  <a:gd name="connsiteY1" fmla="*/ 666403 h 1117229"/>
                  <a:gd name="connsiteX2" fmla="*/ 291898 w 1300547"/>
                  <a:gd name="connsiteY2" fmla="*/ 845958 h 1117229"/>
                  <a:gd name="connsiteX3" fmla="*/ 898210 w 1300547"/>
                  <a:gd name="connsiteY3" fmla="*/ 37249 h 1117229"/>
                  <a:gd name="connsiteX4" fmla="*/ 1300547 w 1300547"/>
                  <a:gd name="connsiteY4" fmla="*/ 0 h 1117229"/>
                  <a:gd name="connsiteX5" fmla="*/ 226106 w 1300547"/>
                  <a:gd name="connsiteY5" fmla="*/ 1117229 h 1117229"/>
                  <a:gd name="connsiteX6" fmla="*/ 0 w 1300547"/>
                  <a:gd name="connsiteY6" fmla="*/ 499437 h 1117229"/>
                  <a:gd name="connsiteX0" fmla="*/ 0 w 1300547"/>
                  <a:gd name="connsiteY0" fmla="*/ 499437 h 1117229"/>
                  <a:gd name="connsiteX1" fmla="*/ 212095 w 1300547"/>
                  <a:gd name="connsiteY1" fmla="*/ 413696 h 1117229"/>
                  <a:gd name="connsiteX2" fmla="*/ 291898 w 1300547"/>
                  <a:gd name="connsiteY2" fmla="*/ 845958 h 1117229"/>
                  <a:gd name="connsiteX3" fmla="*/ 898210 w 1300547"/>
                  <a:gd name="connsiteY3" fmla="*/ 37249 h 1117229"/>
                  <a:gd name="connsiteX4" fmla="*/ 1300547 w 1300547"/>
                  <a:gd name="connsiteY4" fmla="*/ 0 h 1117229"/>
                  <a:gd name="connsiteX5" fmla="*/ 226106 w 1300547"/>
                  <a:gd name="connsiteY5" fmla="*/ 1117229 h 1117229"/>
                  <a:gd name="connsiteX6" fmla="*/ 0 w 1300547"/>
                  <a:gd name="connsiteY6" fmla="*/ 499437 h 1117229"/>
                  <a:gd name="connsiteX0" fmla="*/ 0 w 1298324"/>
                  <a:gd name="connsiteY0" fmla="*/ 503884 h 1121676"/>
                  <a:gd name="connsiteX1" fmla="*/ 212095 w 1298324"/>
                  <a:gd name="connsiteY1" fmla="*/ 418143 h 1121676"/>
                  <a:gd name="connsiteX2" fmla="*/ 291898 w 1298324"/>
                  <a:gd name="connsiteY2" fmla="*/ 850405 h 1121676"/>
                  <a:gd name="connsiteX3" fmla="*/ 898210 w 1298324"/>
                  <a:gd name="connsiteY3" fmla="*/ 41696 h 1121676"/>
                  <a:gd name="connsiteX4" fmla="*/ 1298324 w 1298324"/>
                  <a:gd name="connsiteY4" fmla="*/ 0 h 1121676"/>
                  <a:gd name="connsiteX5" fmla="*/ 226106 w 1298324"/>
                  <a:gd name="connsiteY5" fmla="*/ 1121676 h 1121676"/>
                  <a:gd name="connsiteX6" fmla="*/ 0 w 1298324"/>
                  <a:gd name="connsiteY6" fmla="*/ 503884 h 1121676"/>
                  <a:gd name="connsiteX0" fmla="*/ 0 w 1300547"/>
                  <a:gd name="connsiteY0" fmla="*/ 503884 h 1121676"/>
                  <a:gd name="connsiteX1" fmla="*/ 212095 w 1300547"/>
                  <a:gd name="connsiteY1" fmla="*/ 418143 h 1121676"/>
                  <a:gd name="connsiteX2" fmla="*/ 291898 w 1300547"/>
                  <a:gd name="connsiteY2" fmla="*/ 850405 h 1121676"/>
                  <a:gd name="connsiteX3" fmla="*/ 898210 w 1300547"/>
                  <a:gd name="connsiteY3" fmla="*/ 41696 h 1121676"/>
                  <a:gd name="connsiteX4" fmla="*/ 1300547 w 1300547"/>
                  <a:gd name="connsiteY4" fmla="*/ 0 h 1121676"/>
                  <a:gd name="connsiteX5" fmla="*/ 226106 w 1300547"/>
                  <a:gd name="connsiteY5" fmla="*/ 1121676 h 1121676"/>
                  <a:gd name="connsiteX6" fmla="*/ 0 w 1300547"/>
                  <a:gd name="connsiteY6" fmla="*/ 503884 h 11216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00547" h="1121676">
                    <a:moveTo>
                      <a:pt x="0" y="503884"/>
                    </a:moveTo>
                    <a:lnTo>
                      <a:pt x="212095" y="418143"/>
                    </a:lnTo>
                    <a:lnTo>
                      <a:pt x="291898" y="850405"/>
                    </a:lnTo>
                    <a:lnTo>
                      <a:pt x="898210" y="41696"/>
                    </a:lnTo>
                    <a:lnTo>
                      <a:pt x="1300547" y="0"/>
                    </a:lnTo>
                    <a:lnTo>
                      <a:pt x="226106" y="1121676"/>
                    </a:lnTo>
                    <a:lnTo>
                      <a:pt x="0" y="503884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334389" y="979617"/>
            <a:ext cx="1825973" cy="1934767"/>
            <a:chOff x="6782290" y="1363615"/>
            <a:chExt cx="1825973" cy="1934767"/>
          </a:xfrm>
        </p:grpSpPr>
        <p:sp>
          <p:nvSpPr>
            <p:cNvPr id="21" name="Rectangle 20"/>
            <p:cNvSpPr/>
            <p:nvPr/>
          </p:nvSpPr>
          <p:spPr bwMode="auto">
            <a:xfrm flipH="1">
              <a:off x="6800193" y="1363615"/>
              <a:ext cx="1808070" cy="85990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  <a:tint val="66000"/>
                    <a:satMod val="160000"/>
                  </a:schemeClr>
                </a:gs>
                <a:gs pos="27000">
                  <a:schemeClr val="bg1">
                    <a:lumMod val="50000"/>
                    <a:tint val="44500"/>
                    <a:satMod val="160000"/>
                    <a:alpha val="41000"/>
                  </a:schemeClr>
                </a:gs>
                <a:gs pos="100000">
                  <a:schemeClr val="bg1">
                    <a:tint val="23500"/>
                    <a:satMod val="160000"/>
                    <a:lumMod val="0"/>
                    <a:lumOff val="100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82290" y="1405556"/>
              <a:ext cx="1470082" cy="1892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cs typeface="Calibri" pitchFamily="34" charset="0"/>
                </a:rPr>
                <a:t>The result orientation and new/additional rules introduced in the 2014-2020 programming period are challenging for everybody, both </a:t>
              </a:r>
              <a:r>
                <a:rPr lang="en-US" sz="900" dirty="0" err="1">
                  <a:cs typeface="Calibri" pitchFamily="34" charset="0"/>
                </a:rPr>
                <a:t>programmes</a:t>
              </a:r>
              <a:r>
                <a:rPr lang="en-US" sz="900" dirty="0">
                  <a:cs typeface="Calibri" pitchFamily="34" charset="0"/>
                </a:rPr>
                <a:t> and projects. The change is especially challenging for </a:t>
              </a:r>
              <a:r>
                <a:rPr lang="en-US" sz="900" dirty="0" err="1">
                  <a:cs typeface="Calibri" pitchFamily="34" charset="0"/>
                </a:rPr>
                <a:t>organisations</a:t>
              </a:r>
              <a:r>
                <a:rPr lang="en-US" sz="900" dirty="0">
                  <a:cs typeface="Calibri" pitchFamily="34" charset="0"/>
                </a:rPr>
                <a:t> that have been participating in </a:t>
              </a:r>
              <a:r>
                <a:rPr lang="en-US" sz="900" dirty="0" err="1">
                  <a:cs typeface="Calibri" pitchFamily="34" charset="0"/>
                </a:rPr>
                <a:t>Interreg</a:t>
              </a:r>
              <a:r>
                <a:rPr lang="en-US" sz="900" dirty="0">
                  <a:cs typeface="Calibri" pitchFamily="34" charset="0"/>
                </a:rPr>
                <a:t> projects in the previous periods. 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782002" y="1231442"/>
            <a:ext cx="1332133" cy="1383589"/>
            <a:chOff x="1806989" y="1683574"/>
            <a:chExt cx="1332133" cy="1383589"/>
          </a:xfrm>
        </p:grpSpPr>
        <p:sp>
          <p:nvSpPr>
            <p:cNvPr id="17" name="Multiply 2"/>
            <p:cNvSpPr/>
            <p:nvPr/>
          </p:nvSpPr>
          <p:spPr bwMode="auto">
            <a:xfrm>
              <a:off x="1806989" y="1691140"/>
              <a:ext cx="1210000" cy="1372956"/>
            </a:xfrm>
            <a:custGeom>
              <a:avLst/>
              <a:gdLst>
                <a:gd name="connsiteX0" fmla="*/ 424298 w 2180022"/>
                <a:gd name="connsiteY0" fmla="*/ 622875 h 2180022"/>
                <a:gd name="connsiteX1" fmla="*/ 622875 w 2180022"/>
                <a:gd name="connsiteY1" fmla="*/ 424298 h 2180022"/>
                <a:gd name="connsiteX2" fmla="*/ 1090011 w 2180022"/>
                <a:gd name="connsiteY2" fmla="*/ 891434 h 2180022"/>
                <a:gd name="connsiteX3" fmla="*/ 1557147 w 2180022"/>
                <a:gd name="connsiteY3" fmla="*/ 424298 h 2180022"/>
                <a:gd name="connsiteX4" fmla="*/ 1755724 w 2180022"/>
                <a:gd name="connsiteY4" fmla="*/ 622875 h 2180022"/>
                <a:gd name="connsiteX5" fmla="*/ 1288588 w 2180022"/>
                <a:gd name="connsiteY5" fmla="*/ 1090011 h 2180022"/>
                <a:gd name="connsiteX6" fmla="*/ 1755724 w 2180022"/>
                <a:gd name="connsiteY6" fmla="*/ 1557147 h 2180022"/>
                <a:gd name="connsiteX7" fmla="*/ 1557147 w 2180022"/>
                <a:gd name="connsiteY7" fmla="*/ 1755724 h 2180022"/>
                <a:gd name="connsiteX8" fmla="*/ 1090011 w 2180022"/>
                <a:gd name="connsiteY8" fmla="*/ 1288588 h 2180022"/>
                <a:gd name="connsiteX9" fmla="*/ 622875 w 2180022"/>
                <a:gd name="connsiteY9" fmla="*/ 1755724 h 2180022"/>
                <a:gd name="connsiteX10" fmla="*/ 424298 w 2180022"/>
                <a:gd name="connsiteY10" fmla="*/ 1557147 h 2180022"/>
                <a:gd name="connsiteX11" fmla="*/ 891434 w 2180022"/>
                <a:gd name="connsiteY11" fmla="*/ 1090011 h 2180022"/>
                <a:gd name="connsiteX12" fmla="*/ 424298 w 2180022"/>
                <a:gd name="connsiteY12" fmla="*/ 622875 h 2180022"/>
                <a:gd name="connsiteX0" fmla="*/ 0 w 1331426"/>
                <a:gd name="connsiteY0" fmla="*/ 269151 h 1402000"/>
                <a:gd name="connsiteX1" fmla="*/ 269151 w 1331426"/>
                <a:gd name="connsiteY1" fmla="*/ 0 h 1402000"/>
                <a:gd name="connsiteX2" fmla="*/ 665713 w 1331426"/>
                <a:gd name="connsiteY2" fmla="*/ 537710 h 1402000"/>
                <a:gd name="connsiteX3" fmla="*/ 1132849 w 1331426"/>
                <a:gd name="connsiteY3" fmla="*/ 70574 h 1402000"/>
                <a:gd name="connsiteX4" fmla="*/ 1331426 w 1331426"/>
                <a:gd name="connsiteY4" fmla="*/ 269151 h 1402000"/>
                <a:gd name="connsiteX5" fmla="*/ 864290 w 1331426"/>
                <a:gd name="connsiteY5" fmla="*/ 736287 h 1402000"/>
                <a:gd name="connsiteX6" fmla="*/ 1331426 w 1331426"/>
                <a:gd name="connsiteY6" fmla="*/ 1203423 h 1402000"/>
                <a:gd name="connsiteX7" fmla="*/ 1132849 w 1331426"/>
                <a:gd name="connsiteY7" fmla="*/ 1402000 h 1402000"/>
                <a:gd name="connsiteX8" fmla="*/ 665713 w 1331426"/>
                <a:gd name="connsiteY8" fmla="*/ 934864 h 1402000"/>
                <a:gd name="connsiteX9" fmla="*/ 198577 w 1331426"/>
                <a:gd name="connsiteY9" fmla="*/ 1402000 h 1402000"/>
                <a:gd name="connsiteX10" fmla="*/ 0 w 1331426"/>
                <a:gd name="connsiteY10" fmla="*/ 1203423 h 1402000"/>
                <a:gd name="connsiteX11" fmla="*/ 467136 w 1331426"/>
                <a:gd name="connsiteY11" fmla="*/ 736287 h 1402000"/>
                <a:gd name="connsiteX12" fmla="*/ 0 w 1331426"/>
                <a:gd name="connsiteY12" fmla="*/ 269151 h 1402000"/>
                <a:gd name="connsiteX0" fmla="*/ 141149 w 1331426"/>
                <a:gd name="connsiteY0" fmla="*/ 140276 h 1402000"/>
                <a:gd name="connsiteX1" fmla="*/ 269151 w 1331426"/>
                <a:gd name="connsiteY1" fmla="*/ 0 h 1402000"/>
                <a:gd name="connsiteX2" fmla="*/ 665713 w 1331426"/>
                <a:gd name="connsiteY2" fmla="*/ 537710 h 1402000"/>
                <a:gd name="connsiteX3" fmla="*/ 1132849 w 1331426"/>
                <a:gd name="connsiteY3" fmla="*/ 70574 h 1402000"/>
                <a:gd name="connsiteX4" fmla="*/ 1331426 w 1331426"/>
                <a:gd name="connsiteY4" fmla="*/ 269151 h 1402000"/>
                <a:gd name="connsiteX5" fmla="*/ 864290 w 1331426"/>
                <a:gd name="connsiteY5" fmla="*/ 736287 h 1402000"/>
                <a:gd name="connsiteX6" fmla="*/ 1331426 w 1331426"/>
                <a:gd name="connsiteY6" fmla="*/ 1203423 h 1402000"/>
                <a:gd name="connsiteX7" fmla="*/ 1132849 w 1331426"/>
                <a:gd name="connsiteY7" fmla="*/ 1402000 h 1402000"/>
                <a:gd name="connsiteX8" fmla="*/ 665713 w 1331426"/>
                <a:gd name="connsiteY8" fmla="*/ 934864 h 1402000"/>
                <a:gd name="connsiteX9" fmla="*/ 198577 w 1331426"/>
                <a:gd name="connsiteY9" fmla="*/ 1402000 h 1402000"/>
                <a:gd name="connsiteX10" fmla="*/ 0 w 1331426"/>
                <a:gd name="connsiteY10" fmla="*/ 1203423 h 1402000"/>
                <a:gd name="connsiteX11" fmla="*/ 467136 w 1331426"/>
                <a:gd name="connsiteY11" fmla="*/ 736287 h 1402000"/>
                <a:gd name="connsiteX12" fmla="*/ 141149 w 1331426"/>
                <a:gd name="connsiteY12" fmla="*/ 140276 h 1402000"/>
                <a:gd name="connsiteX0" fmla="*/ 141149 w 1331426"/>
                <a:gd name="connsiteY0" fmla="*/ 140276 h 1402000"/>
                <a:gd name="connsiteX1" fmla="*/ 269151 w 1331426"/>
                <a:gd name="connsiteY1" fmla="*/ 0 h 1402000"/>
                <a:gd name="connsiteX2" fmla="*/ 665713 w 1331426"/>
                <a:gd name="connsiteY2" fmla="*/ 537710 h 1402000"/>
                <a:gd name="connsiteX3" fmla="*/ 1197286 w 1331426"/>
                <a:gd name="connsiteY3" fmla="*/ 18410 h 1402000"/>
                <a:gd name="connsiteX4" fmla="*/ 1331426 w 1331426"/>
                <a:gd name="connsiteY4" fmla="*/ 269151 h 1402000"/>
                <a:gd name="connsiteX5" fmla="*/ 864290 w 1331426"/>
                <a:gd name="connsiteY5" fmla="*/ 736287 h 1402000"/>
                <a:gd name="connsiteX6" fmla="*/ 1331426 w 1331426"/>
                <a:gd name="connsiteY6" fmla="*/ 1203423 h 1402000"/>
                <a:gd name="connsiteX7" fmla="*/ 1132849 w 1331426"/>
                <a:gd name="connsiteY7" fmla="*/ 1402000 h 1402000"/>
                <a:gd name="connsiteX8" fmla="*/ 665713 w 1331426"/>
                <a:gd name="connsiteY8" fmla="*/ 934864 h 1402000"/>
                <a:gd name="connsiteX9" fmla="*/ 198577 w 1331426"/>
                <a:gd name="connsiteY9" fmla="*/ 1402000 h 1402000"/>
                <a:gd name="connsiteX10" fmla="*/ 0 w 1331426"/>
                <a:gd name="connsiteY10" fmla="*/ 1203423 h 1402000"/>
                <a:gd name="connsiteX11" fmla="*/ 467136 w 1331426"/>
                <a:gd name="connsiteY11" fmla="*/ 736287 h 1402000"/>
                <a:gd name="connsiteX12" fmla="*/ 141149 w 1331426"/>
                <a:gd name="connsiteY12" fmla="*/ 140276 h 1402000"/>
                <a:gd name="connsiteX0" fmla="*/ 141149 w 1331426"/>
                <a:gd name="connsiteY0" fmla="*/ 140276 h 1402000"/>
                <a:gd name="connsiteX1" fmla="*/ 269151 w 1331426"/>
                <a:gd name="connsiteY1" fmla="*/ 0 h 1402000"/>
                <a:gd name="connsiteX2" fmla="*/ 665713 w 1331426"/>
                <a:gd name="connsiteY2" fmla="*/ 537710 h 1402000"/>
                <a:gd name="connsiteX3" fmla="*/ 1197286 w 1331426"/>
                <a:gd name="connsiteY3" fmla="*/ 18410 h 1402000"/>
                <a:gd name="connsiteX4" fmla="*/ 1316084 w 1331426"/>
                <a:gd name="connsiteY4" fmla="*/ 158686 h 1402000"/>
                <a:gd name="connsiteX5" fmla="*/ 864290 w 1331426"/>
                <a:gd name="connsiteY5" fmla="*/ 736287 h 1402000"/>
                <a:gd name="connsiteX6" fmla="*/ 1331426 w 1331426"/>
                <a:gd name="connsiteY6" fmla="*/ 1203423 h 1402000"/>
                <a:gd name="connsiteX7" fmla="*/ 1132849 w 1331426"/>
                <a:gd name="connsiteY7" fmla="*/ 1402000 h 1402000"/>
                <a:gd name="connsiteX8" fmla="*/ 665713 w 1331426"/>
                <a:gd name="connsiteY8" fmla="*/ 934864 h 1402000"/>
                <a:gd name="connsiteX9" fmla="*/ 198577 w 1331426"/>
                <a:gd name="connsiteY9" fmla="*/ 1402000 h 1402000"/>
                <a:gd name="connsiteX10" fmla="*/ 0 w 1331426"/>
                <a:gd name="connsiteY10" fmla="*/ 1203423 h 1402000"/>
                <a:gd name="connsiteX11" fmla="*/ 467136 w 1331426"/>
                <a:gd name="connsiteY11" fmla="*/ 736287 h 1402000"/>
                <a:gd name="connsiteX12" fmla="*/ 141149 w 1331426"/>
                <a:gd name="connsiteY12" fmla="*/ 140276 h 1402000"/>
                <a:gd name="connsiteX0" fmla="*/ 141149 w 1331426"/>
                <a:gd name="connsiteY0" fmla="*/ 140276 h 1402000"/>
                <a:gd name="connsiteX1" fmla="*/ 269151 w 1331426"/>
                <a:gd name="connsiteY1" fmla="*/ 0 h 1402000"/>
                <a:gd name="connsiteX2" fmla="*/ 665713 w 1331426"/>
                <a:gd name="connsiteY2" fmla="*/ 537710 h 1402000"/>
                <a:gd name="connsiteX3" fmla="*/ 1197286 w 1331426"/>
                <a:gd name="connsiteY3" fmla="*/ 18410 h 1402000"/>
                <a:gd name="connsiteX4" fmla="*/ 1316084 w 1331426"/>
                <a:gd name="connsiteY4" fmla="*/ 158686 h 1402000"/>
                <a:gd name="connsiteX5" fmla="*/ 855084 w 1331426"/>
                <a:gd name="connsiteY5" fmla="*/ 693329 h 1402000"/>
                <a:gd name="connsiteX6" fmla="*/ 1331426 w 1331426"/>
                <a:gd name="connsiteY6" fmla="*/ 1203423 h 1402000"/>
                <a:gd name="connsiteX7" fmla="*/ 1132849 w 1331426"/>
                <a:gd name="connsiteY7" fmla="*/ 1402000 h 1402000"/>
                <a:gd name="connsiteX8" fmla="*/ 665713 w 1331426"/>
                <a:gd name="connsiteY8" fmla="*/ 934864 h 1402000"/>
                <a:gd name="connsiteX9" fmla="*/ 198577 w 1331426"/>
                <a:gd name="connsiteY9" fmla="*/ 1402000 h 1402000"/>
                <a:gd name="connsiteX10" fmla="*/ 0 w 1331426"/>
                <a:gd name="connsiteY10" fmla="*/ 1203423 h 1402000"/>
                <a:gd name="connsiteX11" fmla="*/ 467136 w 1331426"/>
                <a:gd name="connsiteY11" fmla="*/ 736287 h 1402000"/>
                <a:gd name="connsiteX12" fmla="*/ 141149 w 1331426"/>
                <a:gd name="connsiteY12" fmla="*/ 140276 h 1402000"/>
                <a:gd name="connsiteX0" fmla="*/ 141149 w 1316084"/>
                <a:gd name="connsiteY0" fmla="*/ 140276 h 1402000"/>
                <a:gd name="connsiteX1" fmla="*/ 269151 w 1316084"/>
                <a:gd name="connsiteY1" fmla="*/ 0 h 1402000"/>
                <a:gd name="connsiteX2" fmla="*/ 665713 w 1316084"/>
                <a:gd name="connsiteY2" fmla="*/ 537710 h 1402000"/>
                <a:gd name="connsiteX3" fmla="*/ 1197286 w 1316084"/>
                <a:gd name="connsiteY3" fmla="*/ 18410 h 1402000"/>
                <a:gd name="connsiteX4" fmla="*/ 1316084 w 1316084"/>
                <a:gd name="connsiteY4" fmla="*/ 158686 h 1402000"/>
                <a:gd name="connsiteX5" fmla="*/ 855084 w 1316084"/>
                <a:gd name="connsiteY5" fmla="*/ 693329 h 1402000"/>
                <a:gd name="connsiteX6" fmla="*/ 1297673 w 1316084"/>
                <a:gd name="connsiteY6" fmla="*/ 1212629 h 1402000"/>
                <a:gd name="connsiteX7" fmla="*/ 1132849 w 1316084"/>
                <a:gd name="connsiteY7" fmla="*/ 1402000 h 1402000"/>
                <a:gd name="connsiteX8" fmla="*/ 665713 w 1316084"/>
                <a:gd name="connsiteY8" fmla="*/ 934864 h 1402000"/>
                <a:gd name="connsiteX9" fmla="*/ 198577 w 1316084"/>
                <a:gd name="connsiteY9" fmla="*/ 1402000 h 1402000"/>
                <a:gd name="connsiteX10" fmla="*/ 0 w 1316084"/>
                <a:gd name="connsiteY10" fmla="*/ 1203423 h 1402000"/>
                <a:gd name="connsiteX11" fmla="*/ 467136 w 1316084"/>
                <a:gd name="connsiteY11" fmla="*/ 736287 h 1402000"/>
                <a:gd name="connsiteX12" fmla="*/ 141149 w 1316084"/>
                <a:gd name="connsiteY12" fmla="*/ 140276 h 1402000"/>
                <a:gd name="connsiteX0" fmla="*/ 141149 w 1325289"/>
                <a:gd name="connsiteY0" fmla="*/ 140276 h 1402000"/>
                <a:gd name="connsiteX1" fmla="*/ 269151 w 1325289"/>
                <a:gd name="connsiteY1" fmla="*/ 0 h 1402000"/>
                <a:gd name="connsiteX2" fmla="*/ 665713 w 1325289"/>
                <a:gd name="connsiteY2" fmla="*/ 537710 h 1402000"/>
                <a:gd name="connsiteX3" fmla="*/ 1197286 w 1325289"/>
                <a:gd name="connsiteY3" fmla="*/ 18410 h 1402000"/>
                <a:gd name="connsiteX4" fmla="*/ 1316084 w 1325289"/>
                <a:gd name="connsiteY4" fmla="*/ 158686 h 1402000"/>
                <a:gd name="connsiteX5" fmla="*/ 855084 w 1325289"/>
                <a:gd name="connsiteY5" fmla="*/ 693329 h 1402000"/>
                <a:gd name="connsiteX6" fmla="*/ 1325289 w 1325289"/>
                <a:gd name="connsiteY6" fmla="*/ 1237176 h 1402000"/>
                <a:gd name="connsiteX7" fmla="*/ 1132849 w 1325289"/>
                <a:gd name="connsiteY7" fmla="*/ 1402000 h 1402000"/>
                <a:gd name="connsiteX8" fmla="*/ 665713 w 1325289"/>
                <a:gd name="connsiteY8" fmla="*/ 934864 h 1402000"/>
                <a:gd name="connsiteX9" fmla="*/ 198577 w 1325289"/>
                <a:gd name="connsiteY9" fmla="*/ 1402000 h 1402000"/>
                <a:gd name="connsiteX10" fmla="*/ 0 w 1325289"/>
                <a:gd name="connsiteY10" fmla="*/ 1203423 h 1402000"/>
                <a:gd name="connsiteX11" fmla="*/ 467136 w 1325289"/>
                <a:gd name="connsiteY11" fmla="*/ 736287 h 1402000"/>
                <a:gd name="connsiteX12" fmla="*/ 141149 w 1325289"/>
                <a:gd name="connsiteY12" fmla="*/ 140276 h 1402000"/>
                <a:gd name="connsiteX0" fmla="*/ 141149 w 1325289"/>
                <a:gd name="connsiteY0" fmla="*/ 140276 h 1402000"/>
                <a:gd name="connsiteX1" fmla="*/ 269151 w 1325289"/>
                <a:gd name="connsiteY1" fmla="*/ 0 h 1402000"/>
                <a:gd name="connsiteX2" fmla="*/ 665713 w 1325289"/>
                <a:gd name="connsiteY2" fmla="*/ 537710 h 1402000"/>
                <a:gd name="connsiteX3" fmla="*/ 1197286 w 1325289"/>
                <a:gd name="connsiteY3" fmla="*/ 18410 h 1402000"/>
                <a:gd name="connsiteX4" fmla="*/ 1316084 w 1325289"/>
                <a:gd name="connsiteY4" fmla="*/ 158686 h 1402000"/>
                <a:gd name="connsiteX5" fmla="*/ 855084 w 1325289"/>
                <a:gd name="connsiteY5" fmla="*/ 693329 h 1402000"/>
                <a:gd name="connsiteX6" fmla="*/ 1325289 w 1325289"/>
                <a:gd name="connsiteY6" fmla="*/ 1237176 h 1402000"/>
                <a:gd name="connsiteX7" fmla="*/ 1200355 w 1325289"/>
                <a:gd name="connsiteY7" fmla="*/ 1352904 h 1402000"/>
                <a:gd name="connsiteX8" fmla="*/ 665713 w 1325289"/>
                <a:gd name="connsiteY8" fmla="*/ 934864 h 1402000"/>
                <a:gd name="connsiteX9" fmla="*/ 198577 w 1325289"/>
                <a:gd name="connsiteY9" fmla="*/ 1402000 h 1402000"/>
                <a:gd name="connsiteX10" fmla="*/ 0 w 1325289"/>
                <a:gd name="connsiteY10" fmla="*/ 1203423 h 1402000"/>
                <a:gd name="connsiteX11" fmla="*/ 467136 w 1325289"/>
                <a:gd name="connsiteY11" fmla="*/ 736287 h 1402000"/>
                <a:gd name="connsiteX12" fmla="*/ 141149 w 1325289"/>
                <a:gd name="connsiteY12" fmla="*/ 140276 h 1402000"/>
                <a:gd name="connsiteX0" fmla="*/ 141149 w 1325289"/>
                <a:gd name="connsiteY0" fmla="*/ 140276 h 1402000"/>
                <a:gd name="connsiteX1" fmla="*/ 269151 w 1325289"/>
                <a:gd name="connsiteY1" fmla="*/ 0 h 1402000"/>
                <a:gd name="connsiteX2" fmla="*/ 665713 w 1325289"/>
                <a:gd name="connsiteY2" fmla="*/ 537710 h 1402000"/>
                <a:gd name="connsiteX3" fmla="*/ 1197286 w 1325289"/>
                <a:gd name="connsiteY3" fmla="*/ 18410 h 1402000"/>
                <a:gd name="connsiteX4" fmla="*/ 1316084 w 1325289"/>
                <a:gd name="connsiteY4" fmla="*/ 158686 h 1402000"/>
                <a:gd name="connsiteX5" fmla="*/ 855084 w 1325289"/>
                <a:gd name="connsiteY5" fmla="*/ 693329 h 1402000"/>
                <a:gd name="connsiteX6" fmla="*/ 1325289 w 1325289"/>
                <a:gd name="connsiteY6" fmla="*/ 1237176 h 1402000"/>
                <a:gd name="connsiteX7" fmla="*/ 1200355 w 1325289"/>
                <a:gd name="connsiteY7" fmla="*/ 1352904 h 1402000"/>
                <a:gd name="connsiteX8" fmla="*/ 754699 w 1325289"/>
                <a:gd name="connsiteY8" fmla="*/ 830536 h 1402000"/>
                <a:gd name="connsiteX9" fmla="*/ 198577 w 1325289"/>
                <a:gd name="connsiteY9" fmla="*/ 1402000 h 1402000"/>
                <a:gd name="connsiteX10" fmla="*/ 0 w 1325289"/>
                <a:gd name="connsiteY10" fmla="*/ 1203423 h 1402000"/>
                <a:gd name="connsiteX11" fmla="*/ 467136 w 1325289"/>
                <a:gd name="connsiteY11" fmla="*/ 736287 h 1402000"/>
                <a:gd name="connsiteX12" fmla="*/ 141149 w 1325289"/>
                <a:gd name="connsiteY12" fmla="*/ 140276 h 1402000"/>
                <a:gd name="connsiteX0" fmla="*/ 141149 w 1325289"/>
                <a:gd name="connsiteY0" fmla="*/ 140276 h 1402000"/>
                <a:gd name="connsiteX1" fmla="*/ 269151 w 1325289"/>
                <a:gd name="connsiteY1" fmla="*/ 0 h 1402000"/>
                <a:gd name="connsiteX2" fmla="*/ 665713 w 1325289"/>
                <a:gd name="connsiteY2" fmla="*/ 537710 h 1402000"/>
                <a:gd name="connsiteX3" fmla="*/ 1197286 w 1325289"/>
                <a:gd name="connsiteY3" fmla="*/ 18410 h 1402000"/>
                <a:gd name="connsiteX4" fmla="*/ 1316084 w 1325289"/>
                <a:gd name="connsiteY4" fmla="*/ 158686 h 1402000"/>
                <a:gd name="connsiteX5" fmla="*/ 855084 w 1325289"/>
                <a:gd name="connsiteY5" fmla="*/ 693329 h 1402000"/>
                <a:gd name="connsiteX6" fmla="*/ 1325289 w 1325289"/>
                <a:gd name="connsiteY6" fmla="*/ 1237176 h 1402000"/>
                <a:gd name="connsiteX7" fmla="*/ 1200355 w 1325289"/>
                <a:gd name="connsiteY7" fmla="*/ 1352904 h 1402000"/>
                <a:gd name="connsiteX8" fmla="*/ 745494 w 1325289"/>
                <a:gd name="connsiteY8" fmla="*/ 839741 h 1402000"/>
                <a:gd name="connsiteX9" fmla="*/ 198577 w 1325289"/>
                <a:gd name="connsiteY9" fmla="*/ 1402000 h 1402000"/>
                <a:gd name="connsiteX10" fmla="*/ 0 w 1325289"/>
                <a:gd name="connsiteY10" fmla="*/ 1203423 h 1402000"/>
                <a:gd name="connsiteX11" fmla="*/ 467136 w 1325289"/>
                <a:gd name="connsiteY11" fmla="*/ 736287 h 1402000"/>
                <a:gd name="connsiteX12" fmla="*/ 141149 w 1325289"/>
                <a:gd name="connsiteY12" fmla="*/ 140276 h 1402000"/>
                <a:gd name="connsiteX0" fmla="*/ 141149 w 1325289"/>
                <a:gd name="connsiteY0" fmla="*/ 140276 h 1402000"/>
                <a:gd name="connsiteX1" fmla="*/ 269151 w 1325289"/>
                <a:gd name="connsiteY1" fmla="*/ 0 h 1402000"/>
                <a:gd name="connsiteX2" fmla="*/ 665713 w 1325289"/>
                <a:gd name="connsiteY2" fmla="*/ 537710 h 1402000"/>
                <a:gd name="connsiteX3" fmla="*/ 1197286 w 1325289"/>
                <a:gd name="connsiteY3" fmla="*/ 18410 h 1402000"/>
                <a:gd name="connsiteX4" fmla="*/ 1316084 w 1325289"/>
                <a:gd name="connsiteY4" fmla="*/ 158686 h 1402000"/>
                <a:gd name="connsiteX5" fmla="*/ 855084 w 1325289"/>
                <a:gd name="connsiteY5" fmla="*/ 693329 h 1402000"/>
                <a:gd name="connsiteX6" fmla="*/ 1325289 w 1325289"/>
                <a:gd name="connsiteY6" fmla="*/ 1237176 h 1402000"/>
                <a:gd name="connsiteX7" fmla="*/ 1200355 w 1325289"/>
                <a:gd name="connsiteY7" fmla="*/ 1352904 h 1402000"/>
                <a:gd name="connsiteX8" fmla="*/ 745494 w 1325289"/>
                <a:gd name="connsiteY8" fmla="*/ 839741 h 1402000"/>
                <a:gd name="connsiteX9" fmla="*/ 198577 w 1325289"/>
                <a:gd name="connsiteY9" fmla="*/ 1402000 h 1402000"/>
                <a:gd name="connsiteX10" fmla="*/ 0 w 1325289"/>
                <a:gd name="connsiteY10" fmla="*/ 1203423 h 1402000"/>
                <a:gd name="connsiteX11" fmla="*/ 617490 w 1325289"/>
                <a:gd name="connsiteY11" fmla="*/ 693328 h 1402000"/>
                <a:gd name="connsiteX12" fmla="*/ 141149 w 1325289"/>
                <a:gd name="connsiteY12" fmla="*/ 140276 h 1402000"/>
                <a:gd name="connsiteX0" fmla="*/ 3069 w 1187209"/>
                <a:gd name="connsiteY0" fmla="*/ 140276 h 1402000"/>
                <a:gd name="connsiteX1" fmla="*/ 131071 w 1187209"/>
                <a:gd name="connsiteY1" fmla="*/ 0 h 1402000"/>
                <a:gd name="connsiteX2" fmla="*/ 527633 w 1187209"/>
                <a:gd name="connsiteY2" fmla="*/ 537710 h 1402000"/>
                <a:gd name="connsiteX3" fmla="*/ 1059206 w 1187209"/>
                <a:gd name="connsiteY3" fmla="*/ 18410 h 1402000"/>
                <a:gd name="connsiteX4" fmla="*/ 1178004 w 1187209"/>
                <a:gd name="connsiteY4" fmla="*/ 158686 h 1402000"/>
                <a:gd name="connsiteX5" fmla="*/ 717004 w 1187209"/>
                <a:gd name="connsiteY5" fmla="*/ 693329 h 1402000"/>
                <a:gd name="connsiteX6" fmla="*/ 1187209 w 1187209"/>
                <a:gd name="connsiteY6" fmla="*/ 1237176 h 1402000"/>
                <a:gd name="connsiteX7" fmla="*/ 1062275 w 1187209"/>
                <a:gd name="connsiteY7" fmla="*/ 1352904 h 1402000"/>
                <a:gd name="connsiteX8" fmla="*/ 607414 w 1187209"/>
                <a:gd name="connsiteY8" fmla="*/ 839741 h 1402000"/>
                <a:gd name="connsiteX9" fmla="*/ 60497 w 1187209"/>
                <a:gd name="connsiteY9" fmla="*/ 1402000 h 1402000"/>
                <a:gd name="connsiteX10" fmla="*/ 0 w 1187209"/>
                <a:gd name="connsiteY10" fmla="*/ 1243313 h 1402000"/>
                <a:gd name="connsiteX11" fmla="*/ 479410 w 1187209"/>
                <a:gd name="connsiteY11" fmla="*/ 693328 h 1402000"/>
                <a:gd name="connsiteX12" fmla="*/ 3069 w 1187209"/>
                <a:gd name="connsiteY12" fmla="*/ 140276 h 1402000"/>
                <a:gd name="connsiteX0" fmla="*/ 3069 w 1187209"/>
                <a:gd name="connsiteY0" fmla="*/ 140276 h 1383589"/>
                <a:gd name="connsiteX1" fmla="*/ 131071 w 1187209"/>
                <a:gd name="connsiteY1" fmla="*/ 0 h 1383589"/>
                <a:gd name="connsiteX2" fmla="*/ 527633 w 1187209"/>
                <a:gd name="connsiteY2" fmla="*/ 537710 h 1383589"/>
                <a:gd name="connsiteX3" fmla="*/ 1059206 w 1187209"/>
                <a:gd name="connsiteY3" fmla="*/ 18410 h 1383589"/>
                <a:gd name="connsiteX4" fmla="*/ 1178004 w 1187209"/>
                <a:gd name="connsiteY4" fmla="*/ 158686 h 1383589"/>
                <a:gd name="connsiteX5" fmla="*/ 717004 w 1187209"/>
                <a:gd name="connsiteY5" fmla="*/ 693329 h 1383589"/>
                <a:gd name="connsiteX6" fmla="*/ 1187209 w 1187209"/>
                <a:gd name="connsiteY6" fmla="*/ 1237176 h 1383589"/>
                <a:gd name="connsiteX7" fmla="*/ 1062275 w 1187209"/>
                <a:gd name="connsiteY7" fmla="*/ 1352904 h 1383589"/>
                <a:gd name="connsiteX8" fmla="*/ 607414 w 1187209"/>
                <a:gd name="connsiteY8" fmla="*/ 839741 h 1383589"/>
                <a:gd name="connsiteX9" fmla="*/ 128003 w 1187209"/>
                <a:gd name="connsiteY9" fmla="*/ 1383589 h 1383589"/>
                <a:gd name="connsiteX10" fmla="*/ 0 w 1187209"/>
                <a:gd name="connsiteY10" fmla="*/ 1243313 h 1383589"/>
                <a:gd name="connsiteX11" fmla="*/ 479410 w 1187209"/>
                <a:gd name="connsiteY11" fmla="*/ 693328 h 1383589"/>
                <a:gd name="connsiteX12" fmla="*/ 3069 w 1187209"/>
                <a:gd name="connsiteY12" fmla="*/ 140276 h 1383589"/>
                <a:gd name="connsiteX0" fmla="*/ 3069 w 1187209"/>
                <a:gd name="connsiteY0" fmla="*/ 140276 h 1383589"/>
                <a:gd name="connsiteX1" fmla="*/ 131071 w 1187209"/>
                <a:gd name="connsiteY1" fmla="*/ 0 h 1383589"/>
                <a:gd name="connsiteX2" fmla="*/ 607413 w 1187209"/>
                <a:gd name="connsiteY2" fmla="*/ 549984 h 1383589"/>
                <a:gd name="connsiteX3" fmla="*/ 1059206 w 1187209"/>
                <a:gd name="connsiteY3" fmla="*/ 18410 h 1383589"/>
                <a:gd name="connsiteX4" fmla="*/ 1178004 w 1187209"/>
                <a:gd name="connsiteY4" fmla="*/ 158686 h 1383589"/>
                <a:gd name="connsiteX5" fmla="*/ 717004 w 1187209"/>
                <a:gd name="connsiteY5" fmla="*/ 693329 h 1383589"/>
                <a:gd name="connsiteX6" fmla="*/ 1187209 w 1187209"/>
                <a:gd name="connsiteY6" fmla="*/ 1237176 h 1383589"/>
                <a:gd name="connsiteX7" fmla="*/ 1062275 w 1187209"/>
                <a:gd name="connsiteY7" fmla="*/ 1352904 h 1383589"/>
                <a:gd name="connsiteX8" fmla="*/ 607414 w 1187209"/>
                <a:gd name="connsiteY8" fmla="*/ 839741 h 1383589"/>
                <a:gd name="connsiteX9" fmla="*/ 128003 w 1187209"/>
                <a:gd name="connsiteY9" fmla="*/ 1383589 h 1383589"/>
                <a:gd name="connsiteX10" fmla="*/ 0 w 1187209"/>
                <a:gd name="connsiteY10" fmla="*/ 1243313 h 1383589"/>
                <a:gd name="connsiteX11" fmla="*/ 479410 w 1187209"/>
                <a:gd name="connsiteY11" fmla="*/ 693328 h 1383589"/>
                <a:gd name="connsiteX12" fmla="*/ 3069 w 1187209"/>
                <a:gd name="connsiteY12" fmla="*/ 140276 h 1383589"/>
                <a:gd name="connsiteX0" fmla="*/ 3069 w 1187209"/>
                <a:gd name="connsiteY0" fmla="*/ 140276 h 1383589"/>
                <a:gd name="connsiteX1" fmla="*/ 131071 w 1187209"/>
                <a:gd name="connsiteY1" fmla="*/ 0 h 1383589"/>
                <a:gd name="connsiteX2" fmla="*/ 607413 w 1187209"/>
                <a:gd name="connsiteY2" fmla="*/ 549984 h 1383589"/>
                <a:gd name="connsiteX3" fmla="*/ 1059206 w 1187209"/>
                <a:gd name="connsiteY3" fmla="*/ 18410 h 1383589"/>
                <a:gd name="connsiteX4" fmla="*/ 1101017 w 1187209"/>
                <a:gd name="connsiteY4" fmla="*/ 68550 h 1383589"/>
                <a:gd name="connsiteX5" fmla="*/ 1178004 w 1187209"/>
                <a:gd name="connsiteY5" fmla="*/ 158686 h 1383589"/>
                <a:gd name="connsiteX6" fmla="*/ 717004 w 1187209"/>
                <a:gd name="connsiteY6" fmla="*/ 693329 h 1383589"/>
                <a:gd name="connsiteX7" fmla="*/ 1187209 w 1187209"/>
                <a:gd name="connsiteY7" fmla="*/ 1237176 h 1383589"/>
                <a:gd name="connsiteX8" fmla="*/ 1062275 w 1187209"/>
                <a:gd name="connsiteY8" fmla="*/ 1352904 h 1383589"/>
                <a:gd name="connsiteX9" fmla="*/ 607414 w 1187209"/>
                <a:gd name="connsiteY9" fmla="*/ 839741 h 1383589"/>
                <a:gd name="connsiteX10" fmla="*/ 128003 w 1187209"/>
                <a:gd name="connsiteY10" fmla="*/ 1383589 h 1383589"/>
                <a:gd name="connsiteX11" fmla="*/ 0 w 1187209"/>
                <a:gd name="connsiteY11" fmla="*/ 1243313 h 1383589"/>
                <a:gd name="connsiteX12" fmla="*/ 479410 w 1187209"/>
                <a:gd name="connsiteY12" fmla="*/ 693328 h 1383589"/>
                <a:gd name="connsiteX13" fmla="*/ 3069 w 1187209"/>
                <a:gd name="connsiteY13" fmla="*/ 140276 h 1383589"/>
                <a:gd name="connsiteX0" fmla="*/ 3069 w 1204684"/>
                <a:gd name="connsiteY0" fmla="*/ 140276 h 1383589"/>
                <a:gd name="connsiteX1" fmla="*/ 131071 w 1204684"/>
                <a:gd name="connsiteY1" fmla="*/ 0 h 1383589"/>
                <a:gd name="connsiteX2" fmla="*/ 607413 w 1204684"/>
                <a:gd name="connsiteY2" fmla="*/ 549984 h 1383589"/>
                <a:gd name="connsiteX3" fmla="*/ 1059206 w 1204684"/>
                <a:gd name="connsiteY3" fmla="*/ 18410 h 1383589"/>
                <a:gd name="connsiteX4" fmla="*/ 1204684 w 1204684"/>
                <a:gd name="connsiteY4" fmla="*/ 26020 h 1383589"/>
                <a:gd name="connsiteX5" fmla="*/ 1178004 w 1204684"/>
                <a:gd name="connsiteY5" fmla="*/ 158686 h 1383589"/>
                <a:gd name="connsiteX6" fmla="*/ 717004 w 1204684"/>
                <a:gd name="connsiteY6" fmla="*/ 693329 h 1383589"/>
                <a:gd name="connsiteX7" fmla="*/ 1187209 w 1204684"/>
                <a:gd name="connsiteY7" fmla="*/ 1237176 h 1383589"/>
                <a:gd name="connsiteX8" fmla="*/ 1062275 w 1204684"/>
                <a:gd name="connsiteY8" fmla="*/ 1352904 h 1383589"/>
                <a:gd name="connsiteX9" fmla="*/ 607414 w 1204684"/>
                <a:gd name="connsiteY9" fmla="*/ 839741 h 1383589"/>
                <a:gd name="connsiteX10" fmla="*/ 128003 w 1204684"/>
                <a:gd name="connsiteY10" fmla="*/ 1383589 h 1383589"/>
                <a:gd name="connsiteX11" fmla="*/ 0 w 1204684"/>
                <a:gd name="connsiteY11" fmla="*/ 1243313 h 1383589"/>
                <a:gd name="connsiteX12" fmla="*/ 479410 w 1204684"/>
                <a:gd name="connsiteY12" fmla="*/ 693328 h 1383589"/>
                <a:gd name="connsiteX13" fmla="*/ 3069 w 1204684"/>
                <a:gd name="connsiteY13" fmla="*/ 140276 h 1383589"/>
                <a:gd name="connsiteX0" fmla="*/ 3069 w 1204684"/>
                <a:gd name="connsiteY0" fmla="*/ 140276 h 1383589"/>
                <a:gd name="connsiteX1" fmla="*/ 131071 w 1204684"/>
                <a:gd name="connsiteY1" fmla="*/ 0 h 1383589"/>
                <a:gd name="connsiteX2" fmla="*/ 607413 w 1204684"/>
                <a:gd name="connsiteY2" fmla="*/ 549984 h 1383589"/>
                <a:gd name="connsiteX3" fmla="*/ 1059206 w 1204684"/>
                <a:gd name="connsiteY3" fmla="*/ 18410 h 1383589"/>
                <a:gd name="connsiteX4" fmla="*/ 1204684 w 1204684"/>
                <a:gd name="connsiteY4" fmla="*/ 26020 h 1383589"/>
                <a:gd name="connsiteX5" fmla="*/ 1178004 w 1204684"/>
                <a:gd name="connsiteY5" fmla="*/ 158686 h 1383589"/>
                <a:gd name="connsiteX6" fmla="*/ 717004 w 1204684"/>
                <a:gd name="connsiteY6" fmla="*/ 693329 h 1383589"/>
                <a:gd name="connsiteX7" fmla="*/ 1187209 w 1204684"/>
                <a:gd name="connsiteY7" fmla="*/ 1237176 h 1383589"/>
                <a:gd name="connsiteX8" fmla="*/ 1108990 w 1204684"/>
                <a:gd name="connsiteY8" fmla="*/ 1315217 h 1383589"/>
                <a:gd name="connsiteX9" fmla="*/ 1062275 w 1204684"/>
                <a:gd name="connsiteY9" fmla="*/ 1352904 h 1383589"/>
                <a:gd name="connsiteX10" fmla="*/ 607414 w 1204684"/>
                <a:gd name="connsiteY10" fmla="*/ 839741 h 1383589"/>
                <a:gd name="connsiteX11" fmla="*/ 128003 w 1204684"/>
                <a:gd name="connsiteY11" fmla="*/ 1383589 h 1383589"/>
                <a:gd name="connsiteX12" fmla="*/ 0 w 1204684"/>
                <a:gd name="connsiteY12" fmla="*/ 1243313 h 1383589"/>
                <a:gd name="connsiteX13" fmla="*/ 479410 w 1204684"/>
                <a:gd name="connsiteY13" fmla="*/ 693328 h 1383589"/>
                <a:gd name="connsiteX14" fmla="*/ 3069 w 1204684"/>
                <a:gd name="connsiteY14" fmla="*/ 140276 h 1383589"/>
                <a:gd name="connsiteX0" fmla="*/ 3069 w 1210000"/>
                <a:gd name="connsiteY0" fmla="*/ 140276 h 1383589"/>
                <a:gd name="connsiteX1" fmla="*/ 131071 w 1210000"/>
                <a:gd name="connsiteY1" fmla="*/ 0 h 1383589"/>
                <a:gd name="connsiteX2" fmla="*/ 607413 w 1210000"/>
                <a:gd name="connsiteY2" fmla="*/ 549984 h 1383589"/>
                <a:gd name="connsiteX3" fmla="*/ 1059206 w 1210000"/>
                <a:gd name="connsiteY3" fmla="*/ 18410 h 1383589"/>
                <a:gd name="connsiteX4" fmla="*/ 1204684 w 1210000"/>
                <a:gd name="connsiteY4" fmla="*/ 26020 h 1383589"/>
                <a:gd name="connsiteX5" fmla="*/ 1178004 w 1210000"/>
                <a:gd name="connsiteY5" fmla="*/ 158686 h 1383589"/>
                <a:gd name="connsiteX6" fmla="*/ 717004 w 1210000"/>
                <a:gd name="connsiteY6" fmla="*/ 693329 h 1383589"/>
                <a:gd name="connsiteX7" fmla="*/ 1187209 w 1210000"/>
                <a:gd name="connsiteY7" fmla="*/ 1237176 h 1383589"/>
                <a:gd name="connsiteX8" fmla="*/ 1210000 w 1210000"/>
                <a:gd name="connsiteY8" fmla="*/ 1357747 h 1383589"/>
                <a:gd name="connsiteX9" fmla="*/ 1062275 w 1210000"/>
                <a:gd name="connsiteY9" fmla="*/ 1352904 h 1383589"/>
                <a:gd name="connsiteX10" fmla="*/ 607414 w 1210000"/>
                <a:gd name="connsiteY10" fmla="*/ 839741 h 1383589"/>
                <a:gd name="connsiteX11" fmla="*/ 128003 w 1210000"/>
                <a:gd name="connsiteY11" fmla="*/ 1383589 h 1383589"/>
                <a:gd name="connsiteX12" fmla="*/ 0 w 1210000"/>
                <a:gd name="connsiteY12" fmla="*/ 1243313 h 1383589"/>
                <a:gd name="connsiteX13" fmla="*/ 479410 w 1210000"/>
                <a:gd name="connsiteY13" fmla="*/ 693328 h 1383589"/>
                <a:gd name="connsiteX14" fmla="*/ 3069 w 1210000"/>
                <a:gd name="connsiteY14" fmla="*/ 140276 h 1383589"/>
                <a:gd name="connsiteX0" fmla="*/ 3069 w 1210000"/>
                <a:gd name="connsiteY0" fmla="*/ 129643 h 1372956"/>
                <a:gd name="connsiteX1" fmla="*/ 128412 w 1210000"/>
                <a:gd name="connsiteY1" fmla="*/ 0 h 1372956"/>
                <a:gd name="connsiteX2" fmla="*/ 607413 w 1210000"/>
                <a:gd name="connsiteY2" fmla="*/ 539351 h 1372956"/>
                <a:gd name="connsiteX3" fmla="*/ 1059206 w 1210000"/>
                <a:gd name="connsiteY3" fmla="*/ 7777 h 1372956"/>
                <a:gd name="connsiteX4" fmla="*/ 1204684 w 1210000"/>
                <a:gd name="connsiteY4" fmla="*/ 15387 h 1372956"/>
                <a:gd name="connsiteX5" fmla="*/ 1178004 w 1210000"/>
                <a:gd name="connsiteY5" fmla="*/ 148053 h 1372956"/>
                <a:gd name="connsiteX6" fmla="*/ 717004 w 1210000"/>
                <a:gd name="connsiteY6" fmla="*/ 682696 h 1372956"/>
                <a:gd name="connsiteX7" fmla="*/ 1187209 w 1210000"/>
                <a:gd name="connsiteY7" fmla="*/ 1226543 h 1372956"/>
                <a:gd name="connsiteX8" fmla="*/ 1210000 w 1210000"/>
                <a:gd name="connsiteY8" fmla="*/ 1347114 h 1372956"/>
                <a:gd name="connsiteX9" fmla="*/ 1062275 w 1210000"/>
                <a:gd name="connsiteY9" fmla="*/ 1342271 h 1372956"/>
                <a:gd name="connsiteX10" fmla="*/ 607414 w 1210000"/>
                <a:gd name="connsiteY10" fmla="*/ 829108 h 1372956"/>
                <a:gd name="connsiteX11" fmla="*/ 128003 w 1210000"/>
                <a:gd name="connsiteY11" fmla="*/ 1372956 h 1372956"/>
                <a:gd name="connsiteX12" fmla="*/ 0 w 1210000"/>
                <a:gd name="connsiteY12" fmla="*/ 1232680 h 1372956"/>
                <a:gd name="connsiteX13" fmla="*/ 479410 w 1210000"/>
                <a:gd name="connsiteY13" fmla="*/ 682695 h 1372956"/>
                <a:gd name="connsiteX14" fmla="*/ 3069 w 1210000"/>
                <a:gd name="connsiteY14" fmla="*/ 129643 h 1372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10000" h="1372956">
                  <a:moveTo>
                    <a:pt x="3069" y="129643"/>
                  </a:moveTo>
                  <a:lnTo>
                    <a:pt x="128412" y="0"/>
                  </a:lnTo>
                  <a:lnTo>
                    <a:pt x="607413" y="539351"/>
                  </a:lnTo>
                  <a:lnTo>
                    <a:pt x="1059206" y="7777"/>
                  </a:lnTo>
                  <a:lnTo>
                    <a:pt x="1204684" y="15387"/>
                  </a:lnTo>
                  <a:lnTo>
                    <a:pt x="1178004" y="148053"/>
                  </a:lnTo>
                  <a:lnTo>
                    <a:pt x="717004" y="682696"/>
                  </a:lnTo>
                  <a:lnTo>
                    <a:pt x="1187209" y="1226543"/>
                  </a:lnTo>
                  <a:lnTo>
                    <a:pt x="1210000" y="1347114"/>
                  </a:lnTo>
                  <a:lnTo>
                    <a:pt x="1062275" y="1342271"/>
                  </a:lnTo>
                  <a:lnTo>
                    <a:pt x="607414" y="829108"/>
                  </a:lnTo>
                  <a:lnTo>
                    <a:pt x="128003" y="1372956"/>
                  </a:lnTo>
                  <a:lnTo>
                    <a:pt x="0" y="1232680"/>
                  </a:lnTo>
                  <a:lnTo>
                    <a:pt x="479410" y="682695"/>
                  </a:lnTo>
                  <a:lnTo>
                    <a:pt x="3069" y="12964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Multiply 2"/>
            <p:cNvSpPr/>
            <p:nvPr/>
          </p:nvSpPr>
          <p:spPr bwMode="auto">
            <a:xfrm>
              <a:off x="1951913" y="1683574"/>
              <a:ext cx="1187209" cy="1383589"/>
            </a:xfrm>
            <a:custGeom>
              <a:avLst/>
              <a:gdLst>
                <a:gd name="connsiteX0" fmla="*/ 424298 w 2180022"/>
                <a:gd name="connsiteY0" fmla="*/ 622875 h 2180022"/>
                <a:gd name="connsiteX1" fmla="*/ 622875 w 2180022"/>
                <a:gd name="connsiteY1" fmla="*/ 424298 h 2180022"/>
                <a:gd name="connsiteX2" fmla="*/ 1090011 w 2180022"/>
                <a:gd name="connsiteY2" fmla="*/ 891434 h 2180022"/>
                <a:gd name="connsiteX3" fmla="*/ 1557147 w 2180022"/>
                <a:gd name="connsiteY3" fmla="*/ 424298 h 2180022"/>
                <a:gd name="connsiteX4" fmla="*/ 1755724 w 2180022"/>
                <a:gd name="connsiteY4" fmla="*/ 622875 h 2180022"/>
                <a:gd name="connsiteX5" fmla="*/ 1288588 w 2180022"/>
                <a:gd name="connsiteY5" fmla="*/ 1090011 h 2180022"/>
                <a:gd name="connsiteX6" fmla="*/ 1755724 w 2180022"/>
                <a:gd name="connsiteY6" fmla="*/ 1557147 h 2180022"/>
                <a:gd name="connsiteX7" fmla="*/ 1557147 w 2180022"/>
                <a:gd name="connsiteY7" fmla="*/ 1755724 h 2180022"/>
                <a:gd name="connsiteX8" fmla="*/ 1090011 w 2180022"/>
                <a:gd name="connsiteY8" fmla="*/ 1288588 h 2180022"/>
                <a:gd name="connsiteX9" fmla="*/ 622875 w 2180022"/>
                <a:gd name="connsiteY9" fmla="*/ 1755724 h 2180022"/>
                <a:gd name="connsiteX10" fmla="*/ 424298 w 2180022"/>
                <a:gd name="connsiteY10" fmla="*/ 1557147 h 2180022"/>
                <a:gd name="connsiteX11" fmla="*/ 891434 w 2180022"/>
                <a:gd name="connsiteY11" fmla="*/ 1090011 h 2180022"/>
                <a:gd name="connsiteX12" fmla="*/ 424298 w 2180022"/>
                <a:gd name="connsiteY12" fmla="*/ 622875 h 2180022"/>
                <a:gd name="connsiteX0" fmla="*/ 0 w 1331426"/>
                <a:gd name="connsiteY0" fmla="*/ 269151 h 1402000"/>
                <a:gd name="connsiteX1" fmla="*/ 269151 w 1331426"/>
                <a:gd name="connsiteY1" fmla="*/ 0 h 1402000"/>
                <a:gd name="connsiteX2" fmla="*/ 665713 w 1331426"/>
                <a:gd name="connsiteY2" fmla="*/ 537710 h 1402000"/>
                <a:gd name="connsiteX3" fmla="*/ 1132849 w 1331426"/>
                <a:gd name="connsiteY3" fmla="*/ 70574 h 1402000"/>
                <a:gd name="connsiteX4" fmla="*/ 1331426 w 1331426"/>
                <a:gd name="connsiteY4" fmla="*/ 269151 h 1402000"/>
                <a:gd name="connsiteX5" fmla="*/ 864290 w 1331426"/>
                <a:gd name="connsiteY5" fmla="*/ 736287 h 1402000"/>
                <a:gd name="connsiteX6" fmla="*/ 1331426 w 1331426"/>
                <a:gd name="connsiteY6" fmla="*/ 1203423 h 1402000"/>
                <a:gd name="connsiteX7" fmla="*/ 1132849 w 1331426"/>
                <a:gd name="connsiteY7" fmla="*/ 1402000 h 1402000"/>
                <a:gd name="connsiteX8" fmla="*/ 665713 w 1331426"/>
                <a:gd name="connsiteY8" fmla="*/ 934864 h 1402000"/>
                <a:gd name="connsiteX9" fmla="*/ 198577 w 1331426"/>
                <a:gd name="connsiteY9" fmla="*/ 1402000 h 1402000"/>
                <a:gd name="connsiteX10" fmla="*/ 0 w 1331426"/>
                <a:gd name="connsiteY10" fmla="*/ 1203423 h 1402000"/>
                <a:gd name="connsiteX11" fmla="*/ 467136 w 1331426"/>
                <a:gd name="connsiteY11" fmla="*/ 736287 h 1402000"/>
                <a:gd name="connsiteX12" fmla="*/ 0 w 1331426"/>
                <a:gd name="connsiteY12" fmla="*/ 269151 h 1402000"/>
                <a:gd name="connsiteX0" fmla="*/ 141149 w 1331426"/>
                <a:gd name="connsiteY0" fmla="*/ 140276 h 1402000"/>
                <a:gd name="connsiteX1" fmla="*/ 269151 w 1331426"/>
                <a:gd name="connsiteY1" fmla="*/ 0 h 1402000"/>
                <a:gd name="connsiteX2" fmla="*/ 665713 w 1331426"/>
                <a:gd name="connsiteY2" fmla="*/ 537710 h 1402000"/>
                <a:gd name="connsiteX3" fmla="*/ 1132849 w 1331426"/>
                <a:gd name="connsiteY3" fmla="*/ 70574 h 1402000"/>
                <a:gd name="connsiteX4" fmla="*/ 1331426 w 1331426"/>
                <a:gd name="connsiteY4" fmla="*/ 269151 h 1402000"/>
                <a:gd name="connsiteX5" fmla="*/ 864290 w 1331426"/>
                <a:gd name="connsiteY5" fmla="*/ 736287 h 1402000"/>
                <a:gd name="connsiteX6" fmla="*/ 1331426 w 1331426"/>
                <a:gd name="connsiteY6" fmla="*/ 1203423 h 1402000"/>
                <a:gd name="connsiteX7" fmla="*/ 1132849 w 1331426"/>
                <a:gd name="connsiteY7" fmla="*/ 1402000 h 1402000"/>
                <a:gd name="connsiteX8" fmla="*/ 665713 w 1331426"/>
                <a:gd name="connsiteY8" fmla="*/ 934864 h 1402000"/>
                <a:gd name="connsiteX9" fmla="*/ 198577 w 1331426"/>
                <a:gd name="connsiteY9" fmla="*/ 1402000 h 1402000"/>
                <a:gd name="connsiteX10" fmla="*/ 0 w 1331426"/>
                <a:gd name="connsiteY10" fmla="*/ 1203423 h 1402000"/>
                <a:gd name="connsiteX11" fmla="*/ 467136 w 1331426"/>
                <a:gd name="connsiteY11" fmla="*/ 736287 h 1402000"/>
                <a:gd name="connsiteX12" fmla="*/ 141149 w 1331426"/>
                <a:gd name="connsiteY12" fmla="*/ 140276 h 1402000"/>
                <a:gd name="connsiteX0" fmla="*/ 141149 w 1331426"/>
                <a:gd name="connsiteY0" fmla="*/ 140276 h 1402000"/>
                <a:gd name="connsiteX1" fmla="*/ 269151 w 1331426"/>
                <a:gd name="connsiteY1" fmla="*/ 0 h 1402000"/>
                <a:gd name="connsiteX2" fmla="*/ 665713 w 1331426"/>
                <a:gd name="connsiteY2" fmla="*/ 537710 h 1402000"/>
                <a:gd name="connsiteX3" fmla="*/ 1197286 w 1331426"/>
                <a:gd name="connsiteY3" fmla="*/ 18410 h 1402000"/>
                <a:gd name="connsiteX4" fmla="*/ 1331426 w 1331426"/>
                <a:gd name="connsiteY4" fmla="*/ 269151 h 1402000"/>
                <a:gd name="connsiteX5" fmla="*/ 864290 w 1331426"/>
                <a:gd name="connsiteY5" fmla="*/ 736287 h 1402000"/>
                <a:gd name="connsiteX6" fmla="*/ 1331426 w 1331426"/>
                <a:gd name="connsiteY6" fmla="*/ 1203423 h 1402000"/>
                <a:gd name="connsiteX7" fmla="*/ 1132849 w 1331426"/>
                <a:gd name="connsiteY7" fmla="*/ 1402000 h 1402000"/>
                <a:gd name="connsiteX8" fmla="*/ 665713 w 1331426"/>
                <a:gd name="connsiteY8" fmla="*/ 934864 h 1402000"/>
                <a:gd name="connsiteX9" fmla="*/ 198577 w 1331426"/>
                <a:gd name="connsiteY9" fmla="*/ 1402000 h 1402000"/>
                <a:gd name="connsiteX10" fmla="*/ 0 w 1331426"/>
                <a:gd name="connsiteY10" fmla="*/ 1203423 h 1402000"/>
                <a:gd name="connsiteX11" fmla="*/ 467136 w 1331426"/>
                <a:gd name="connsiteY11" fmla="*/ 736287 h 1402000"/>
                <a:gd name="connsiteX12" fmla="*/ 141149 w 1331426"/>
                <a:gd name="connsiteY12" fmla="*/ 140276 h 1402000"/>
                <a:gd name="connsiteX0" fmla="*/ 141149 w 1331426"/>
                <a:gd name="connsiteY0" fmla="*/ 140276 h 1402000"/>
                <a:gd name="connsiteX1" fmla="*/ 269151 w 1331426"/>
                <a:gd name="connsiteY1" fmla="*/ 0 h 1402000"/>
                <a:gd name="connsiteX2" fmla="*/ 665713 w 1331426"/>
                <a:gd name="connsiteY2" fmla="*/ 537710 h 1402000"/>
                <a:gd name="connsiteX3" fmla="*/ 1197286 w 1331426"/>
                <a:gd name="connsiteY3" fmla="*/ 18410 h 1402000"/>
                <a:gd name="connsiteX4" fmla="*/ 1316084 w 1331426"/>
                <a:gd name="connsiteY4" fmla="*/ 158686 h 1402000"/>
                <a:gd name="connsiteX5" fmla="*/ 864290 w 1331426"/>
                <a:gd name="connsiteY5" fmla="*/ 736287 h 1402000"/>
                <a:gd name="connsiteX6" fmla="*/ 1331426 w 1331426"/>
                <a:gd name="connsiteY6" fmla="*/ 1203423 h 1402000"/>
                <a:gd name="connsiteX7" fmla="*/ 1132849 w 1331426"/>
                <a:gd name="connsiteY7" fmla="*/ 1402000 h 1402000"/>
                <a:gd name="connsiteX8" fmla="*/ 665713 w 1331426"/>
                <a:gd name="connsiteY8" fmla="*/ 934864 h 1402000"/>
                <a:gd name="connsiteX9" fmla="*/ 198577 w 1331426"/>
                <a:gd name="connsiteY9" fmla="*/ 1402000 h 1402000"/>
                <a:gd name="connsiteX10" fmla="*/ 0 w 1331426"/>
                <a:gd name="connsiteY10" fmla="*/ 1203423 h 1402000"/>
                <a:gd name="connsiteX11" fmla="*/ 467136 w 1331426"/>
                <a:gd name="connsiteY11" fmla="*/ 736287 h 1402000"/>
                <a:gd name="connsiteX12" fmla="*/ 141149 w 1331426"/>
                <a:gd name="connsiteY12" fmla="*/ 140276 h 1402000"/>
                <a:gd name="connsiteX0" fmla="*/ 141149 w 1331426"/>
                <a:gd name="connsiteY0" fmla="*/ 140276 h 1402000"/>
                <a:gd name="connsiteX1" fmla="*/ 269151 w 1331426"/>
                <a:gd name="connsiteY1" fmla="*/ 0 h 1402000"/>
                <a:gd name="connsiteX2" fmla="*/ 665713 w 1331426"/>
                <a:gd name="connsiteY2" fmla="*/ 537710 h 1402000"/>
                <a:gd name="connsiteX3" fmla="*/ 1197286 w 1331426"/>
                <a:gd name="connsiteY3" fmla="*/ 18410 h 1402000"/>
                <a:gd name="connsiteX4" fmla="*/ 1316084 w 1331426"/>
                <a:gd name="connsiteY4" fmla="*/ 158686 h 1402000"/>
                <a:gd name="connsiteX5" fmla="*/ 855084 w 1331426"/>
                <a:gd name="connsiteY5" fmla="*/ 693329 h 1402000"/>
                <a:gd name="connsiteX6" fmla="*/ 1331426 w 1331426"/>
                <a:gd name="connsiteY6" fmla="*/ 1203423 h 1402000"/>
                <a:gd name="connsiteX7" fmla="*/ 1132849 w 1331426"/>
                <a:gd name="connsiteY7" fmla="*/ 1402000 h 1402000"/>
                <a:gd name="connsiteX8" fmla="*/ 665713 w 1331426"/>
                <a:gd name="connsiteY8" fmla="*/ 934864 h 1402000"/>
                <a:gd name="connsiteX9" fmla="*/ 198577 w 1331426"/>
                <a:gd name="connsiteY9" fmla="*/ 1402000 h 1402000"/>
                <a:gd name="connsiteX10" fmla="*/ 0 w 1331426"/>
                <a:gd name="connsiteY10" fmla="*/ 1203423 h 1402000"/>
                <a:gd name="connsiteX11" fmla="*/ 467136 w 1331426"/>
                <a:gd name="connsiteY11" fmla="*/ 736287 h 1402000"/>
                <a:gd name="connsiteX12" fmla="*/ 141149 w 1331426"/>
                <a:gd name="connsiteY12" fmla="*/ 140276 h 1402000"/>
                <a:gd name="connsiteX0" fmla="*/ 141149 w 1316084"/>
                <a:gd name="connsiteY0" fmla="*/ 140276 h 1402000"/>
                <a:gd name="connsiteX1" fmla="*/ 269151 w 1316084"/>
                <a:gd name="connsiteY1" fmla="*/ 0 h 1402000"/>
                <a:gd name="connsiteX2" fmla="*/ 665713 w 1316084"/>
                <a:gd name="connsiteY2" fmla="*/ 537710 h 1402000"/>
                <a:gd name="connsiteX3" fmla="*/ 1197286 w 1316084"/>
                <a:gd name="connsiteY3" fmla="*/ 18410 h 1402000"/>
                <a:gd name="connsiteX4" fmla="*/ 1316084 w 1316084"/>
                <a:gd name="connsiteY4" fmla="*/ 158686 h 1402000"/>
                <a:gd name="connsiteX5" fmla="*/ 855084 w 1316084"/>
                <a:gd name="connsiteY5" fmla="*/ 693329 h 1402000"/>
                <a:gd name="connsiteX6" fmla="*/ 1297673 w 1316084"/>
                <a:gd name="connsiteY6" fmla="*/ 1212629 h 1402000"/>
                <a:gd name="connsiteX7" fmla="*/ 1132849 w 1316084"/>
                <a:gd name="connsiteY7" fmla="*/ 1402000 h 1402000"/>
                <a:gd name="connsiteX8" fmla="*/ 665713 w 1316084"/>
                <a:gd name="connsiteY8" fmla="*/ 934864 h 1402000"/>
                <a:gd name="connsiteX9" fmla="*/ 198577 w 1316084"/>
                <a:gd name="connsiteY9" fmla="*/ 1402000 h 1402000"/>
                <a:gd name="connsiteX10" fmla="*/ 0 w 1316084"/>
                <a:gd name="connsiteY10" fmla="*/ 1203423 h 1402000"/>
                <a:gd name="connsiteX11" fmla="*/ 467136 w 1316084"/>
                <a:gd name="connsiteY11" fmla="*/ 736287 h 1402000"/>
                <a:gd name="connsiteX12" fmla="*/ 141149 w 1316084"/>
                <a:gd name="connsiteY12" fmla="*/ 140276 h 1402000"/>
                <a:gd name="connsiteX0" fmla="*/ 141149 w 1325289"/>
                <a:gd name="connsiteY0" fmla="*/ 140276 h 1402000"/>
                <a:gd name="connsiteX1" fmla="*/ 269151 w 1325289"/>
                <a:gd name="connsiteY1" fmla="*/ 0 h 1402000"/>
                <a:gd name="connsiteX2" fmla="*/ 665713 w 1325289"/>
                <a:gd name="connsiteY2" fmla="*/ 537710 h 1402000"/>
                <a:gd name="connsiteX3" fmla="*/ 1197286 w 1325289"/>
                <a:gd name="connsiteY3" fmla="*/ 18410 h 1402000"/>
                <a:gd name="connsiteX4" fmla="*/ 1316084 w 1325289"/>
                <a:gd name="connsiteY4" fmla="*/ 158686 h 1402000"/>
                <a:gd name="connsiteX5" fmla="*/ 855084 w 1325289"/>
                <a:gd name="connsiteY5" fmla="*/ 693329 h 1402000"/>
                <a:gd name="connsiteX6" fmla="*/ 1325289 w 1325289"/>
                <a:gd name="connsiteY6" fmla="*/ 1237176 h 1402000"/>
                <a:gd name="connsiteX7" fmla="*/ 1132849 w 1325289"/>
                <a:gd name="connsiteY7" fmla="*/ 1402000 h 1402000"/>
                <a:gd name="connsiteX8" fmla="*/ 665713 w 1325289"/>
                <a:gd name="connsiteY8" fmla="*/ 934864 h 1402000"/>
                <a:gd name="connsiteX9" fmla="*/ 198577 w 1325289"/>
                <a:gd name="connsiteY9" fmla="*/ 1402000 h 1402000"/>
                <a:gd name="connsiteX10" fmla="*/ 0 w 1325289"/>
                <a:gd name="connsiteY10" fmla="*/ 1203423 h 1402000"/>
                <a:gd name="connsiteX11" fmla="*/ 467136 w 1325289"/>
                <a:gd name="connsiteY11" fmla="*/ 736287 h 1402000"/>
                <a:gd name="connsiteX12" fmla="*/ 141149 w 1325289"/>
                <a:gd name="connsiteY12" fmla="*/ 140276 h 1402000"/>
                <a:gd name="connsiteX0" fmla="*/ 141149 w 1325289"/>
                <a:gd name="connsiteY0" fmla="*/ 140276 h 1402000"/>
                <a:gd name="connsiteX1" fmla="*/ 269151 w 1325289"/>
                <a:gd name="connsiteY1" fmla="*/ 0 h 1402000"/>
                <a:gd name="connsiteX2" fmla="*/ 665713 w 1325289"/>
                <a:gd name="connsiteY2" fmla="*/ 537710 h 1402000"/>
                <a:gd name="connsiteX3" fmla="*/ 1197286 w 1325289"/>
                <a:gd name="connsiteY3" fmla="*/ 18410 h 1402000"/>
                <a:gd name="connsiteX4" fmla="*/ 1316084 w 1325289"/>
                <a:gd name="connsiteY4" fmla="*/ 158686 h 1402000"/>
                <a:gd name="connsiteX5" fmla="*/ 855084 w 1325289"/>
                <a:gd name="connsiteY5" fmla="*/ 693329 h 1402000"/>
                <a:gd name="connsiteX6" fmla="*/ 1325289 w 1325289"/>
                <a:gd name="connsiteY6" fmla="*/ 1237176 h 1402000"/>
                <a:gd name="connsiteX7" fmla="*/ 1200355 w 1325289"/>
                <a:gd name="connsiteY7" fmla="*/ 1352904 h 1402000"/>
                <a:gd name="connsiteX8" fmla="*/ 665713 w 1325289"/>
                <a:gd name="connsiteY8" fmla="*/ 934864 h 1402000"/>
                <a:gd name="connsiteX9" fmla="*/ 198577 w 1325289"/>
                <a:gd name="connsiteY9" fmla="*/ 1402000 h 1402000"/>
                <a:gd name="connsiteX10" fmla="*/ 0 w 1325289"/>
                <a:gd name="connsiteY10" fmla="*/ 1203423 h 1402000"/>
                <a:gd name="connsiteX11" fmla="*/ 467136 w 1325289"/>
                <a:gd name="connsiteY11" fmla="*/ 736287 h 1402000"/>
                <a:gd name="connsiteX12" fmla="*/ 141149 w 1325289"/>
                <a:gd name="connsiteY12" fmla="*/ 140276 h 1402000"/>
                <a:gd name="connsiteX0" fmla="*/ 141149 w 1325289"/>
                <a:gd name="connsiteY0" fmla="*/ 140276 h 1402000"/>
                <a:gd name="connsiteX1" fmla="*/ 269151 w 1325289"/>
                <a:gd name="connsiteY1" fmla="*/ 0 h 1402000"/>
                <a:gd name="connsiteX2" fmla="*/ 665713 w 1325289"/>
                <a:gd name="connsiteY2" fmla="*/ 537710 h 1402000"/>
                <a:gd name="connsiteX3" fmla="*/ 1197286 w 1325289"/>
                <a:gd name="connsiteY3" fmla="*/ 18410 h 1402000"/>
                <a:gd name="connsiteX4" fmla="*/ 1316084 w 1325289"/>
                <a:gd name="connsiteY4" fmla="*/ 158686 h 1402000"/>
                <a:gd name="connsiteX5" fmla="*/ 855084 w 1325289"/>
                <a:gd name="connsiteY5" fmla="*/ 693329 h 1402000"/>
                <a:gd name="connsiteX6" fmla="*/ 1325289 w 1325289"/>
                <a:gd name="connsiteY6" fmla="*/ 1237176 h 1402000"/>
                <a:gd name="connsiteX7" fmla="*/ 1200355 w 1325289"/>
                <a:gd name="connsiteY7" fmla="*/ 1352904 h 1402000"/>
                <a:gd name="connsiteX8" fmla="*/ 754699 w 1325289"/>
                <a:gd name="connsiteY8" fmla="*/ 830536 h 1402000"/>
                <a:gd name="connsiteX9" fmla="*/ 198577 w 1325289"/>
                <a:gd name="connsiteY9" fmla="*/ 1402000 h 1402000"/>
                <a:gd name="connsiteX10" fmla="*/ 0 w 1325289"/>
                <a:gd name="connsiteY10" fmla="*/ 1203423 h 1402000"/>
                <a:gd name="connsiteX11" fmla="*/ 467136 w 1325289"/>
                <a:gd name="connsiteY11" fmla="*/ 736287 h 1402000"/>
                <a:gd name="connsiteX12" fmla="*/ 141149 w 1325289"/>
                <a:gd name="connsiteY12" fmla="*/ 140276 h 1402000"/>
                <a:gd name="connsiteX0" fmla="*/ 141149 w 1325289"/>
                <a:gd name="connsiteY0" fmla="*/ 140276 h 1402000"/>
                <a:gd name="connsiteX1" fmla="*/ 269151 w 1325289"/>
                <a:gd name="connsiteY1" fmla="*/ 0 h 1402000"/>
                <a:gd name="connsiteX2" fmla="*/ 665713 w 1325289"/>
                <a:gd name="connsiteY2" fmla="*/ 537710 h 1402000"/>
                <a:gd name="connsiteX3" fmla="*/ 1197286 w 1325289"/>
                <a:gd name="connsiteY3" fmla="*/ 18410 h 1402000"/>
                <a:gd name="connsiteX4" fmla="*/ 1316084 w 1325289"/>
                <a:gd name="connsiteY4" fmla="*/ 158686 h 1402000"/>
                <a:gd name="connsiteX5" fmla="*/ 855084 w 1325289"/>
                <a:gd name="connsiteY5" fmla="*/ 693329 h 1402000"/>
                <a:gd name="connsiteX6" fmla="*/ 1325289 w 1325289"/>
                <a:gd name="connsiteY6" fmla="*/ 1237176 h 1402000"/>
                <a:gd name="connsiteX7" fmla="*/ 1200355 w 1325289"/>
                <a:gd name="connsiteY7" fmla="*/ 1352904 h 1402000"/>
                <a:gd name="connsiteX8" fmla="*/ 745494 w 1325289"/>
                <a:gd name="connsiteY8" fmla="*/ 839741 h 1402000"/>
                <a:gd name="connsiteX9" fmla="*/ 198577 w 1325289"/>
                <a:gd name="connsiteY9" fmla="*/ 1402000 h 1402000"/>
                <a:gd name="connsiteX10" fmla="*/ 0 w 1325289"/>
                <a:gd name="connsiteY10" fmla="*/ 1203423 h 1402000"/>
                <a:gd name="connsiteX11" fmla="*/ 467136 w 1325289"/>
                <a:gd name="connsiteY11" fmla="*/ 736287 h 1402000"/>
                <a:gd name="connsiteX12" fmla="*/ 141149 w 1325289"/>
                <a:gd name="connsiteY12" fmla="*/ 140276 h 1402000"/>
                <a:gd name="connsiteX0" fmla="*/ 141149 w 1325289"/>
                <a:gd name="connsiteY0" fmla="*/ 140276 h 1402000"/>
                <a:gd name="connsiteX1" fmla="*/ 269151 w 1325289"/>
                <a:gd name="connsiteY1" fmla="*/ 0 h 1402000"/>
                <a:gd name="connsiteX2" fmla="*/ 665713 w 1325289"/>
                <a:gd name="connsiteY2" fmla="*/ 537710 h 1402000"/>
                <a:gd name="connsiteX3" fmla="*/ 1197286 w 1325289"/>
                <a:gd name="connsiteY3" fmla="*/ 18410 h 1402000"/>
                <a:gd name="connsiteX4" fmla="*/ 1316084 w 1325289"/>
                <a:gd name="connsiteY4" fmla="*/ 158686 h 1402000"/>
                <a:gd name="connsiteX5" fmla="*/ 855084 w 1325289"/>
                <a:gd name="connsiteY5" fmla="*/ 693329 h 1402000"/>
                <a:gd name="connsiteX6" fmla="*/ 1325289 w 1325289"/>
                <a:gd name="connsiteY6" fmla="*/ 1237176 h 1402000"/>
                <a:gd name="connsiteX7" fmla="*/ 1200355 w 1325289"/>
                <a:gd name="connsiteY7" fmla="*/ 1352904 h 1402000"/>
                <a:gd name="connsiteX8" fmla="*/ 745494 w 1325289"/>
                <a:gd name="connsiteY8" fmla="*/ 839741 h 1402000"/>
                <a:gd name="connsiteX9" fmla="*/ 198577 w 1325289"/>
                <a:gd name="connsiteY9" fmla="*/ 1402000 h 1402000"/>
                <a:gd name="connsiteX10" fmla="*/ 0 w 1325289"/>
                <a:gd name="connsiteY10" fmla="*/ 1203423 h 1402000"/>
                <a:gd name="connsiteX11" fmla="*/ 617490 w 1325289"/>
                <a:gd name="connsiteY11" fmla="*/ 693328 h 1402000"/>
                <a:gd name="connsiteX12" fmla="*/ 141149 w 1325289"/>
                <a:gd name="connsiteY12" fmla="*/ 140276 h 1402000"/>
                <a:gd name="connsiteX0" fmla="*/ 3069 w 1187209"/>
                <a:gd name="connsiteY0" fmla="*/ 140276 h 1402000"/>
                <a:gd name="connsiteX1" fmla="*/ 131071 w 1187209"/>
                <a:gd name="connsiteY1" fmla="*/ 0 h 1402000"/>
                <a:gd name="connsiteX2" fmla="*/ 527633 w 1187209"/>
                <a:gd name="connsiteY2" fmla="*/ 537710 h 1402000"/>
                <a:gd name="connsiteX3" fmla="*/ 1059206 w 1187209"/>
                <a:gd name="connsiteY3" fmla="*/ 18410 h 1402000"/>
                <a:gd name="connsiteX4" fmla="*/ 1178004 w 1187209"/>
                <a:gd name="connsiteY4" fmla="*/ 158686 h 1402000"/>
                <a:gd name="connsiteX5" fmla="*/ 717004 w 1187209"/>
                <a:gd name="connsiteY5" fmla="*/ 693329 h 1402000"/>
                <a:gd name="connsiteX6" fmla="*/ 1187209 w 1187209"/>
                <a:gd name="connsiteY6" fmla="*/ 1237176 h 1402000"/>
                <a:gd name="connsiteX7" fmla="*/ 1062275 w 1187209"/>
                <a:gd name="connsiteY7" fmla="*/ 1352904 h 1402000"/>
                <a:gd name="connsiteX8" fmla="*/ 607414 w 1187209"/>
                <a:gd name="connsiteY8" fmla="*/ 839741 h 1402000"/>
                <a:gd name="connsiteX9" fmla="*/ 60497 w 1187209"/>
                <a:gd name="connsiteY9" fmla="*/ 1402000 h 1402000"/>
                <a:gd name="connsiteX10" fmla="*/ 0 w 1187209"/>
                <a:gd name="connsiteY10" fmla="*/ 1243313 h 1402000"/>
                <a:gd name="connsiteX11" fmla="*/ 479410 w 1187209"/>
                <a:gd name="connsiteY11" fmla="*/ 693328 h 1402000"/>
                <a:gd name="connsiteX12" fmla="*/ 3069 w 1187209"/>
                <a:gd name="connsiteY12" fmla="*/ 140276 h 1402000"/>
                <a:gd name="connsiteX0" fmla="*/ 3069 w 1187209"/>
                <a:gd name="connsiteY0" fmla="*/ 140276 h 1383589"/>
                <a:gd name="connsiteX1" fmla="*/ 131071 w 1187209"/>
                <a:gd name="connsiteY1" fmla="*/ 0 h 1383589"/>
                <a:gd name="connsiteX2" fmla="*/ 527633 w 1187209"/>
                <a:gd name="connsiteY2" fmla="*/ 537710 h 1383589"/>
                <a:gd name="connsiteX3" fmla="*/ 1059206 w 1187209"/>
                <a:gd name="connsiteY3" fmla="*/ 18410 h 1383589"/>
                <a:gd name="connsiteX4" fmla="*/ 1178004 w 1187209"/>
                <a:gd name="connsiteY4" fmla="*/ 158686 h 1383589"/>
                <a:gd name="connsiteX5" fmla="*/ 717004 w 1187209"/>
                <a:gd name="connsiteY5" fmla="*/ 693329 h 1383589"/>
                <a:gd name="connsiteX6" fmla="*/ 1187209 w 1187209"/>
                <a:gd name="connsiteY6" fmla="*/ 1237176 h 1383589"/>
                <a:gd name="connsiteX7" fmla="*/ 1062275 w 1187209"/>
                <a:gd name="connsiteY7" fmla="*/ 1352904 h 1383589"/>
                <a:gd name="connsiteX8" fmla="*/ 607414 w 1187209"/>
                <a:gd name="connsiteY8" fmla="*/ 839741 h 1383589"/>
                <a:gd name="connsiteX9" fmla="*/ 128003 w 1187209"/>
                <a:gd name="connsiteY9" fmla="*/ 1383589 h 1383589"/>
                <a:gd name="connsiteX10" fmla="*/ 0 w 1187209"/>
                <a:gd name="connsiteY10" fmla="*/ 1243313 h 1383589"/>
                <a:gd name="connsiteX11" fmla="*/ 479410 w 1187209"/>
                <a:gd name="connsiteY11" fmla="*/ 693328 h 1383589"/>
                <a:gd name="connsiteX12" fmla="*/ 3069 w 1187209"/>
                <a:gd name="connsiteY12" fmla="*/ 140276 h 1383589"/>
                <a:gd name="connsiteX0" fmla="*/ 3069 w 1187209"/>
                <a:gd name="connsiteY0" fmla="*/ 140276 h 1383589"/>
                <a:gd name="connsiteX1" fmla="*/ 131071 w 1187209"/>
                <a:gd name="connsiteY1" fmla="*/ 0 h 1383589"/>
                <a:gd name="connsiteX2" fmla="*/ 607413 w 1187209"/>
                <a:gd name="connsiteY2" fmla="*/ 549984 h 1383589"/>
                <a:gd name="connsiteX3" fmla="*/ 1059206 w 1187209"/>
                <a:gd name="connsiteY3" fmla="*/ 18410 h 1383589"/>
                <a:gd name="connsiteX4" fmla="*/ 1178004 w 1187209"/>
                <a:gd name="connsiteY4" fmla="*/ 158686 h 1383589"/>
                <a:gd name="connsiteX5" fmla="*/ 717004 w 1187209"/>
                <a:gd name="connsiteY5" fmla="*/ 693329 h 1383589"/>
                <a:gd name="connsiteX6" fmla="*/ 1187209 w 1187209"/>
                <a:gd name="connsiteY6" fmla="*/ 1237176 h 1383589"/>
                <a:gd name="connsiteX7" fmla="*/ 1062275 w 1187209"/>
                <a:gd name="connsiteY7" fmla="*/ 1352904 h 1383589"/>
                <a:gd name="connsiteX8" fmla="*/ 607414 w 1187209"/>
                <a:gd name="connsiteY8" fmla="*/ 839741 h 1383589"/>
                <a:gd name="connsiteX9" fmla="*/ 128003 w 1187209"/>
                <a:gd name="connsiteY9" fmla="*/ 1383589 h 1383589"/>
                <a:gd name="connsiteX10" fmla="*/ 0 w 1187209"/>
                <a:gd name="connsiteY10" fmla="*/ 1243313 h 1383589"/>
                <a:gd name="connsiteX11" fmla="*/ 479410 w 1187209"/>
                <a:gd name="connsiteY11" fmla="*/ 693328 h 1383589"/>
                <a:gd name="connsiteX12" fmla="*/ 3069 w 1187209"/>
                <a:gd name="connsiteY12" fmla="*/ 140276 h 1383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87209" h="1383589">
                  <a:moveTo>
                    <a:pt x="3069" y="140276"/>
                  </a:moveTo>
                  <a:lnTo>
                    <a:pt x="131071" y="0"/>
                  </a:lnTo>
                  <a:lnTo>
                    <a:pt x="607413" y="549984"/>
                  </a:lnTo>
                  <a:lnTo>
                    <a:pt x="1059206" y="18410"/>
                  </a:lnTo>
                  <a:lnTo>
                    <a:pt x="1178004" y="158686"/>
                  </a:lnTo>
                  <a:lnTo>
                    <a:pt x="717004" y="693329"/>
                  </a:lnTo>
                  <a:lnTo>
                    <a:pt x="1187209" y="1237176"/>
                  </a:lnTo>
                  <a:lnTo>
                    <a:pt x="1062275" y="1352904"/>
                  </a:lnTo>
                  <a:lnTo>
                    <a:pt x="607414" y="839741"/>
                  </a:lnTo>
                  <a:lnTo>
                    <a:pt x="128003" y="1383589"/>
                  </a:lnTo>
                  <a:lnTo>
                    <a:pt x="0" y="1243313"/>
                  </a:lnTo>
                  <a:lnTo>
                    <a:pt x="479410" y="693328"/>
                  </a:lnTo>
                  <a:lnTo>
                    <a:pt x="3069" y="14027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Rectangle 28"/>
            <p:cNvSpPr/>
            <p:nvPr/>
          </p:nvSpPr>
          <p:spPr bwMode="auto">
            <a:xfrm>
              <a:off x="1811338" y="1685825"/>
              <a:ext cx="277273" cy="139310"/>
            </a:xfrm>
            <a:custGeom>
              <a:avLst/>
              <a:gdLst>
                <a:gd name="connsiteX0" fmla="*/ 0 w 179235"/>
                <a:gd name="connsiteY0" fmla="*/ 0 h 147286"/>
                <a:gd name="connsiteX1" fmla="*/ 179235 w 179235"/>
                <a:gd name="connsiteY1" fmla="*/ 0 h 147286"/>
                <a:gd name="connsiteX2" fmla="*/ 179235 w 179235"/>
                <a:gd name="connsiteY2" fmla="*/ 147286 h 147286"/>
                <a:gd name="connsiteX3" fmla="*/ 0 w 179235"/>
                <a:gd name="connsiteY3" fmla="*/ 147286 h 147286"/>
                <a:gd name="connsiteX4" fmla="*/ 0 w 179235"/>
                <a:gd name="connsiteY4" fmla="*/ 0 h 147286"/>
                <a:gd name="connsiteX0" fmla="*/ 0 w 305041"/>
                <a:gd name="connsiteY0" fmla="*/ 0 h 147286"/>
                <a:gd name="connsiteX1" fmla="*/ 305041 w 305041"/>
                <a:gd name="connsiteY1" fmla="*/ 3068 h 147286"/>
                <a:gd name="connsiteX2" fmla="*/ 179235 w 305041"/>
                <a:gd name="connsiteY2" fmla="*/ 147286 h 147286"/>
                <a:gd name="connsiteX3" fmla="*/ 0 w 305041"/>
                <a:gd name="connsiteY3" fmla="*/ 147286 h 147286"/>
                <a:gd name="connsiteX4" fmla="*/ 0 w 305041"/>
                <a:gd name="connsiteY4" fmla="*/ 0 h 147286"/>
                <a:gd name="connsiteX0" fmla="*/ 153423 w 305041"/>
                <a:gd name="connsiteY0" fmla="*/ 3068 h 144218"/>
                <a:gd name="connsiteX1" fmla="*/ 305041 w 305041"/>
                <a:gd name="connsiteY1" fmla="*/ 0 h 144218"/>
                <a:gd name="connsiteX2" fmla="*/ 179235 w 305041"/>
                <a:gd name="connsiteY2" fmla="*/ 144218 h 144218"/>
                <a:gd name="connsiteX3" fmla="*/ 0 w 305041"/>
                <a:gd name="connsiteY3" fmla="*/ 144218 h 144218"/>
                <a:gd name="connsiteX4" fmla="*/ 153423 w 305041"/>
                <a:gd name="connsiteY4" fmla="*/ 3068 h 144218"/>
                <a:gd name="connsiteX0" fmla="*/ 122738 w 274356"/>
                <a:gd name="connsiteY0" fmla="*/ 3068 h 144218"/>
                <a:gd name="connsiteX1" fmla="*/ 274356 w 274356"/>
                <a:gd name="connsiteY1" fmla="*/ 0 h 144218"/>
                <a:gd name="connsiteX2" fmla="*/ 148550 w 274356"/>
                <a:gd name="connsiteY2" fmla="*/ 144218 h 144218"/>
                <a:gd name="connsiteX3" fmla="*/ 0 w 274356"/>
                <a:gd name="connsiteY3" fmla="*/ 144218 h 144218"/>
                <a:gd name="connsiteX4" fmla="*/ 122738 w 274356"/>
                <a:gd name="connsiteY4" fmla="*/ 3068 h 144218"/>
                <a:gd name="connsiteX0" fmla="*/ 122738 w 277424"/>
                <a:gd name="connsiteY0" fmla="*/ 6136 h 147286"/>
                <a:gd name="connsiteX1" fmla="*/ 277424 w 277424"/>
                <a:gd name="connsiteY1" fmla="*/ 0 h 147286"/>
                <a:gd name="connsiteX2" fmla="*/ 148550 w 277424"/>
                <a:gd name="connsiteY2" fmla="*/ 147286 h 147286"/>
                <a:gd name="connsiteX3" fmla="*/ 0 w 277424"/>
                <a:gd name="connsiteY3" fmla="*/ 147286 h 147286"/>
                <a:gd name="connsiteX4" fmla="*/ 122738 w 277424"/>
                <a:gd name="connsiteY4" fmla="*/ 6136 h 147286"/>
                <a:gd name="connsiteX0" fmla="*/ 122738 w 282740"/>
                <a:gd name="connsiteY0" fmla="*/ 819 h 141969"/>
                <a:gd name="connsiteX1" fmla="*/ 282740 w 282740"/>
                <a:gd name="connsiteY1" fmla="*/ 0 h 141969"/>
                <a:gd name="connsiteX2" fmla="*/ 148550 w 282740"/>
                <a:gd name="connsiteY2" fmla="*/ 141969 h 141969"/>
                <a:gd name="connsiteX3" fmla="*/ 0 w 282740"/>
                <a:gd name="connsiteY3" fmla="*/ 141969 h 141969"/>
                <a:gd name="connsiteX4" fmla="*/ 122738 w 282740"/>
                <a:gd name="connsiteY4" fmla="*/ 819 h 141969"/>
                <a:gd name="connsiteX0" fmla="*/ 106790 w 266792"/>
                <a:gd name="connsiteY0" fmla="*/ 819 h 141969"/>
                <a:gd name="connsiteX1" fmla="*/ 266792 w 266792"/>
                <a:gd name="connsiteY1" fmla="*/ 0 h 141969"/>
                <a:gd name="connsiteX2" fmla="*/ 132602 w 266792"/>
                <a:gd name="connsiteY2" fmla="*/ 141969 h 141969"/>
                <a:gd name="connsiteX3" fmla="*/ 0 w 266792"/>
                <a:gd name="connsiteY3" fmla="*/ 136653 h 141969"/>
                <a:gd name="connsiteX4" fmla="*/ 106790 w 266792"/>
                <a:gd name="connsiteY4" fmla="*/ 819 h 141969"/>
                <a:gd name="connsiteX0" fmla="*/ 114764 w 274766"/>
                <a:gd name="connsiteY0" fmla="*/ 819 h 141969"/>
                <a:gd name="connsiteX1" fmla="*/ 274766 w 274766"/>
                <a:gd name="connsiteY1" fmla="*/ 0 h 141969"/>
                <a:gd name="connsiteX2" fmla="*/ 140576 w 274766"/>
                <a:gd name="connsiteY2" fmla="*/ 141969 h 141969"/>
                <a:gd name="connsiteX3" fmla="*/ 0 w 274766"/>
                <a:gd name="connsiteY3" fmla="*/ 133994 h 141969"/>
                <a:gd name="connsiteX4" fmla="*/ 114764 w 274766"/>
                <a:gd name="connsiteY4" fmla="*/ 819 h 141969"/>
                <a:gd name="connsiteX0" fmla="*/ 114764 w 274766"/>
                <a:gd name="connsiteY0" fmla="*/ 3477 h 144627"/>
                <a:gd name="connsiteX1" fmla="*/ 274766 w 274766"/>
                <a:gd name="connsiteY1" fmla="*/ 0 h 144627"/>
                <a:gd name="connsiteX2" fmla="*/ 140576 w 274766"/>
                <a:gd name="connsiteY2" fmla="*/ 144627 h 144627"/>
                <a:gd name="connsiteX3" fmla="*/ 0 w 274766"/>
                <a:gd name="connsiteY3" fmla="*/ 136652 h 144627"/>
                <a:gd name="connsiteX4" fmla="*/ 114764 w 274766"/>
                <a:gd name="connsiteY4" fmla="*/ 3477 h 144627"/>
                <a:gd name="connsiteX0" fmla="*/ 114764 w 274766"/>
                <a:gd name="connsiteY0" fmla="*/ 3477 h 144627"/>
                <a:gd name="connsiteX1" fmla="*/ 274766 w 274766"/>
                <a:gd name="connsiteY1" fmla="*/ 0 h 144627"/>
                <a:gd name="connsiteX2" fmla="*/ 140576 w 274766"/>
                <a:gd name="connsiteY2" fmla="*/ 144627 h 144627"/>
                <a:gd name="connsiteX3" fmla="*/ 0 w 274766"/>
                <a:gd name="connsiteY3" fmla="*/ 136652 h 144627"/>
                <a:gd name="connsiteX4" fmla="*/ 114764 w 274766"/>
                <a:gd name="connsiteY4" fmla="*/ 3477 h 144627"/>
                <a:gd name="connsiteX0" fmla="*/ 114764 w 274766"/>
                <a:gd name="connsiteY0" fmla="*/ 0 h 141150"/>
                <a:gd name="connsiteX1" fmla="*/ 274766 w 274766"/>
                <a:gd name="connsiteY1" fmla="*/ 1840 h 141150"/>
                <a:gd name="connsiteX2" fmla="*/ 140576 w 274766"/>
                <a:gd name="connsiteY2" fmla="*/ 141150 h 141150"/>
                <a:gd name="connsiteX3" fmla="*/ 0 w 274766"/>
                <a:gd name="connsiteY3" fmla="*/ 133175 h 141150"/>
                <a:gd name="connsiteX4" fmla="*/ 114764 w 274766"/>
                <a:gd name="connsiteY4" fmla="*/ 0 h 141150"/>
                <a:gd name="connsiteX0" fmla="*/ 114764 w 274766"/>
                <a:gd name="connsiteY0" fmla="*/ 0 h 141150"/>
                <a:gd name="connsiteX1" fmla="*/ 274766 w 274766"/>
                <a:gd name="connsiteY1" fmla="*/ 7156 h 141150"/>
                <a:gd name="connsiteX2" fmla="*/ 140576 w 274766"/>
                <a:gd name="connsiteY2" fmla="*/ 141150 h 141150"/>
                <a:gd name="connsiteX3" fmla="*/ 0 w 274766"/>
                <a:gd name="connsiteY3" fmla="*/ 133175 h 141150"/>
                <a:gd name="connsiteX4" fmla="*/ 114764 w 274766"/>
                <a:gd name="connsiteY4" fmla="*/ 0 h 141150"/>
                <a:gd name="connsiteX0" fmla="*/ 114764 w 277425"/>
                <a:gd name="connsiteY0" fmla="*/ 819 h 141969"/>
                <a:gd name="connsiteX1" fmla="*/ 277425 w 277425"/>
                <a:gd name="connsiteY1" fmla="*/ 0 h 141969"/>
                <a:gd name="connsiteX2" fmla="*/ 140576 w 277425"/>
                <a:gd name="connsiteY2" fmla="*/ 141969 h 141969"/>
                <a:gd name="connsiteX3" fmla="*/ 0 w 277425"/>
                <a:gd name="connsiteY3" fmla="*/ 133994 h 141969"/>
                <a:gd name="connsiteX4" fmla="*/ 114764 w 277425"/>
                <a:gd name="connsiteY4" fmla="*/ 819 h 141969"/>
                <a:gd name="connsiteX0" fmla="*/ 114764 w 272109"/>
                <a:gd name="connsiteY0" fmla="*/ 819 h 141969"/>
                <a:gd name="connsiteX1" fmla="*/ 272109 w 272109"/>
                <a:gd name="connsiteY1" fmla="*/ 0 h 141969"/>
                <a:gd name="connsiteX2" fmla="*/ 140576 w 272109"/>
                <a:gd name="connsiteY2" fmla="*/ 141969 h 141969"/>
                <a:gd name="connsiteX3" fmla="*/ 0 w 272109"/>
                <a:gd name="connsiteY3" fmla="*/ 133994 h 141969"/>
                <a:gd name="connsiteX4" fmla="*/ 114764 w 272109"/>
                <a:gd name="connsiteY4" fmla="*/ 819 h 141969"/>
                <a:gd name="connsiteX0" fmla="*/ 114764 w 272109"/>
                <a:gd name="connsiteY0" fmla="*/ 819 h 139311"/>
                <a:gd name="connsiteX1" fmla="*/ 272109 w 272109"/>
                <a:gd name="connsiteY1" fmla="*/ 0 h 139311"/>
                <a:gd name="connsiteX2" fmla="*/ 145893 w 272109"/>
                <a:gd name="connsiteY2" fmla="*/ 139311 h 139311"/>
                <a:gd name="connsiteX3" fmla="*/ 0 w 272109"/>
                <a:gd name="connsiteY3" fmla="*/ 133994 h 139311"/>
                <a:gd name="connsiteX4" fmla="*/ 114764 w 272109"/>
                <a:gd name="connsiteY4" fmla="*/ 819 h 139311"/>
                <a:gd name="connsiteX0" fmla="*/ 114764 w 264135"/>
                <a:gd name="connsiteY0" fmla="*/ 0 h 138492"/>
                <a:gd name="connsiteX1" fmla="*/ 264135 w 264135"/>
                <a:gd name="connsiteY1" fmla="*/ 1840 h 138492"/>
                <a:gd name="connsiteX2" fmla="*/ 145893 w 264135"/>
                <a:gd name="connsiteY2" fmla="*/ 138492 h 138492"/>
                <a:gd name="connsiteX3" fmla="*/ 0 w 264135"/>
                <a:gd name="connsiteY3" fmla="*/ 133175 h 138492"/>
                <a:gd name="connsiteX4" fmla="*/ 114764 w 264135"/>
                <a:gd name="connsiteY4" fmla="*/ 0 h 138492"/>
                <a:gd name="connsiteX0" fmla="*/ 114764 w 266793"/>
                <a:gd name="connsiteY0" fmla="*/ 818 h 139310"/>
                <a:gd name="connsiteX1" fmla="*/ 266793 w 266793"/>
                <a:gd name="connsiteY1" fmla="*/ 0 h 139310"/>
                <a:gd name="connsiteX2" fmla="*/ 145893 w 266793"/>
                <a:gd name="connsiteY2" fmla="*/ 139310 h 139310"/>
                <a:gd name="connsiteX3" fmla="*/ 0 w 266793"/>
                <a:gd name="connsiteY3" fmla="*/ 133993 h 139310"/>
                <a:gd name="connsiteX4" fmla="*/ 114764 w 266793"/>
                <a:gd name="connsiteY4" fmla="*/ 818 h 139310"/>
                <a:gd name="connsiteX0" fmla="*/ 114764 w 272033"/>
                <a:gd name="connsiteY0" fmla="*/ 818 h 139310"/>
                <a:gd name="connsiteX1" fmla="*/ 272033 w 272033"/>
                <a:gd name="connsiteY1" fmla="*/ 0 h 139310"/>
                <a:gd name="connsiteX2" fmla="*/ 145893 w 272033"/>
                <a:gd name="connsiteY2" fmla="*/ 139310 h 139310"/>
                <a:gd name="connsiteX3" fmla="*/ 0 w 272033"/>
                <a:gd name="connsiteY3" fmla="*/ 133993 h 139310"/>
                <a:gd name="connsiteX4" fmla="*/ 114764 w 272033"/>
                <a:gd name="connsiteY4" fmla="*/ 818 h 139310"/>
                <a:gd name="connsiteX0" fmla="*/ 114764 w 277273"/>
                <a:gd name="connsiteY0" fmla="*/ 818 h 139310"/>
                <a:gd name="connsiteX1" fmla="*/ 277273 w 277273"/>
                <a:gd name="connsiteY1" fmla="*/ 0 h 139310"/>
                <a:gd name="connsiteX2" fmla="*/ 145893 w 277273"/>
                <a:gd name="connsiteY2" fmla="*/ 139310 h 139310"/>
                <a:gd name="connsiteX3" fmla="*/ 0 w 277273"/>
                <a:gd name="connsiteY3" fmla="*/ 133993 h 139310"/>
                <a:gd name="connsiteX4" fmla="*/ 114764 w 277273"/>
                <a:gd name="connsiteY4" fmla="*/ 818 h 139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7273" h="139310">
                  <a:moveTo>
                    <a:pt x="114764" y="818"/>
                  </a:moveTo>
                  <a:lnTo>
                    <a:pt x="277273" y="0"/>
                  </a:lnTo>
                  <a:lnTo>
                    <a:pt x="145893" y="139310"/>
                  </a:lnTo>
                  <a:lnTo>
                    <a:pt x="0" y="133993"/>
                  </a:lnTo>
                  <a:lnTo>
                    <a:pt x="114764" y="818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Rectangle 28"/>
            <p:cNvSpPr/>
            <p:nvPr/>
          </p:nvSpPr>
          <p:spPr bwMode="auto">
            <a:xfrm flipH="1">
              <a:off x="1808605" y="2923290"/>
              <a:ext cx="274803" cy="143809"/>
            </a:xfrm>
            <a:custGeom>
              <a:avLst/>
              <a:gdLst>
                <a:gd name="connsiteX0" fmla="*/ 0 w 179235"/>
                <a:gd name="connsiteY0" fmla="*/ 0 h 147286"/>
                <a:gd name="connsiteX1" fmla="*/ 179235 w 179235"/>
                <a:gd name="connsiteY1" fmla="*/ 0 h 147286"/>
                <a:gd name="connsiteX2" fmla="*/ 179235 w 179235"/>
                <a:gd name="connsiteY2" fmla="*/ 147286 h 147286"/>
                <a:gd name="connsiteX3" fmla="*/ 0 w 179235"/>
                <a:gd name="connsiteY3" fmla="*/ 147286 h 147286"/>
                <a:gd name="connsiteX4" fmla="*/ 0 w 179235"/>
                <a:gd name="connsiteY4" fmla="*/ 0 h 147286"/>
                <a:gd name="connsiteX0" fmla="*/ 0 w 305041"/>
                <a:gd name="connsiteY0" fmla="*/ 0 h 147286"/>
                <a:gd name="connsiteX1" fmla="*/ 305041 w 305041"/>
                <a:gd name="connsiteY1" fmla="*/ 3068 h 147286"/>
                <a:gd name="connsiteX2" fmla="*/ 179235 w 305041"/>
                <a:gd name="connsiteY2" fmla="*/ 147286 h 147286"/>
                <a:gd name="connsiteX3" fmla="*/ 0 w 305041"/>
                <a:gd name="connsiteY3" fmla="*/ 147286 h 147286"/>
                <a:gd name="connsiteX4" fmla="*/ 0 w 305041"/>
                <a:gd name="connsiteY4" fmla="*/ 0 h 147286"/>
                <a:gd name="connsiteX0" fmla="*/ 153423 w 305041"/>
                <a:gd name="connsiteY0" fmla="*/ 3068 h 144218"/>
                <a:gd name="connsiteX1" fmla="*/ 305041 w 305041"/>
                <a:gd name="connsiteY1" fmla="*/ 0 h 144218"/>
                <a:gd name="connsiteX2" fmla="*/ 179235 w 305041"/>
                <a:gd name="connsiteY2" fmla="*/ 144218 h 144218"/>
                <a:gd name="connsiteX3" fmla="*/ 0 w 305041"/>
                <a:gd name="connsiteY3" fmla="*/ 144218 h 144218"/>
                <a:gd name="connsiteX4" fmla="*/ 153423 w 305041"/>
                <a:gd name="connsiteY4" fmla="*/ 3068 h 144218"/>
                <a:gd name="connsiteX0" fmla="*/ 122738 w 274356"/>
                <a:gd name="connsiteY0" fmla="*/ 3068 h 144218"/>
                <a:gd name="connsiteX1" fmla="*/ 274356 w 274356"/>
                <a:gd name="connsiteY1" fmla="*/ 0 h 144218"/>
                <a:gd name="connsiteX2" fmla="*/ 148550 w 274356"/>
                <a:gd name="connsiteY2" fmla="*/ 144218 h 144218"/>
                <a:gd name="connsiteX3" fmla="*/ 0 w 274356"/>
                <a:gd name="connsiteY3" fmla="*/ 144218 h 144218"/>
                <a:gd name="connsiteX4" fmla="*/ 122738 w 274356"/>
                <a:gd name="connsiteY4" fmla="*/ 3068 h 144218"/>
                <a:gd name="connsiteX0" fmla="*/ 122738 w 277424"/>
                <a:gd name="connsiteY0" fmla="*/ 6136 h 147286"/>
                <a:gd name="connsiteX1" fmla="*/ 277424 w 277424"/>
                <a:gd name="connsiteY1" fmla="*/ 0 h 147286"/>
                <a:gd name="connsiteX2" fmla="*/ 148550 w 277424"/>
                <a:gd name="connsiteY2" fmla="*/ 147286 h 147286"/>
                <a:gd name="connsiteX3" fmla="*/ 0 w 277424"/>
                <a:gd name="connsiteY3" fmla="*/ 147286 h 147286"/>
                <a:gd name="connsiteX4" fmla="*/ 122738 w 277424"/>
                <a:gd name="connsiteY4" fmla="*/ 6136 h 147286"/>
                <a:gd name="connsiteX0" fmla="*/ 122738 w 277424"/>
                <a:gd name="connsiteY0" fmla="*/ 6136 h 147286"/>
                <a:gd name="connsiteX1" fmla="*/ 277424 w 277424"/>
                <a:gd name="connsiteY1" fmla="*/ 0 h 147286"/>
                <a:gd name="connsiteX2" fmla="*/ 148550 w 277424"/>
                <a:gd name="connsiteY2" fmla="*/ 147286 h 147286"/>
                <a:gd name="connsiteX3" fmla="*/ 0 w 277424"/>
                <a:gd name="connsiteY3" fmla="*/ 136654 h 147286"/>
                <a:gd name="connsiteX4" fmla="*/ 122738 w 277424"/>
                <a:gd name="connsiteY4" fmla="*/ 6136 h 147286"/>
                <a:gd name="connsiteX0" fmla="*/ 122738 w 277424"/>
                <a:gd name="connsiteY0" fmla="*/ 6136 h 139312"/>
                <a:gd name="connsiteX1" fmla="*/ 277424 w 277424"/>
                <a:gd name="connsiteY1" fmla="*/ 0 h 139312"/>
                <a:gd name="connsiteX2" fmla="*/ 148550 w 277424"/>
                <a:gd name="connsiteY2" fmla="*/ 139312 h 139312"/>
                <a:gd name="connsiteX3" fmla="*/ 0 w 277424"/>
                <a:gd name="connsiteY3" fmla="*/ 136654 h 139312"/>
                <a:gd name="connsiteX4" fmla="*/ 122738 w 277424"/>
                <a:gd name="connsiteY4" fmla="*/ 6136 h 139312"/>
                <a:gd name="connsiteX0" fmla="*/ 128054 w 277424"/>
                <a:gd name="connsiteY0" fmla="*/ 0 h 143809"/>
                <a:gd name="connsiteX1" fmla="*/ 277424 w 277424"/>
                <a:gd name="connsiteY1" fmla="*/ 4497 h 143809"/>
                <a:gd name="connsiteX2" fmla="*/ 148550 w 277424"/>
                <a:gd name="connsiteY2" fmla="*/ 143809 h 143809"/>
                <a:gd name="connsiteX3" fmla="*/ 0 w 277424"/>
                <a:gd name="connsiteY3" fmla="*/ 141151 h 143809"/>
                <a:gd name="connsiteX4" fmla="*/ 128054 w 277424"/>
                <a:gd name="connsiteY4" fmla="*/ 0 h 143809"/>
                <a:gd name="connsiteX0" fmla="*/ 128054 w 272183"/>
                <a:gd name="connsiteY0" fmla="*/ 743 h 144552"/>
                <a:gd name="connsiteX1" fmla="*/ 272183 w 272183"/>
                <a:gd name="connsiteY1" fmla="*/ 0 h 144552"/>
                <a:gd name="connsiteX2" fmla="*/ 148550 w 272183"/>
                <a:gd name="connsiteY2" fmla="*/ 144552 h 144552"/>
                <a:gd name="connsiteX3" fmla="*/ 0 w 272183"/>
                <a:gd name="connsiteY3" fmla="*/ 141894 h 144552"/>
                <a:gd name="connsiteX4" fmla="*/ 128054 w 272183"/>
                <a:gd name="connsiteY4" fmla="*/ 743 h 144552"/>
                <a:gd name="connsiteX0" fmla="*/ 130674 w 274803"/>
                <a:gd name="connsiteY0" fmla="*/ 743 h 144552"/>
                <a:gd name="connsiteX1" fmla="*/ 274803 w 274803"/>
                <a:gd name="connsiteY1" fmla="*/ 0 h 144552"/>
                <a:gd name="connsiteX2" fmla="*/ 151170 w 274803"/>
                <a:gd name="connsiteY2" fmla="*/ 144552 h 144552"/>
                <a:gd name="connsiteX3" fmla="*/ 0 w 274803"/>
                <a:gd name="connsiteY3" fmla="*/ 141894 h 144552"/>
                <a:gd name="connsiteX4" fmla="*/ 130674 w 274803"/>
                <a:gd name="connsiteY4" fmla="*/ 743 h 144552"/>
                <a:gd name="connsiteX0" fmla="*/ 117383 w 274803"/>
                <a:gd name="connsiteY0" fmla="*/ 743 h 144552"/>
                <a:gd name="connsiteX1" fmla="*/ 274803 w 274803"/>
                <a:gd name="connsiteY1" fmla="*/ 0 h 144552"/>
                <a:gd name="connsiteX2" fmla="*/ 151170 w 274803"/>
                <a:gd name="connsiteY2" fmla="*/ 144552 h 144552"/>
                <a:gd name="connsiteX3" fmla="*/ 0 w 274803"/>
                <a:gd name="connsiteY3" fmla="*/ 141894 h 144552"/>
                <a:gd name="connsiteX4" fmla="*/ 117383 w 274803"/>
                <a:gd name="connsiteY4" fmla="*/ 743 h 144552"/>
                <a:gd name="connsiteX0" fmla="*/ 117383 w 274803"/>
                <a:gd name="connsiteY0" fmla="*/ 743 h 144552"/>
                <a:gd name="connsiteX1" fmla="*/ 274803 w 274803"/>
                <a:gd name="connsiteY1" fmla="*/ 0 h 144552"/>
                <a:gd name="connsiteX2" fmla="*/ 151170 w 274803"/>
                <a:gd name="connsiteY2" fmla="*/ 144552 h 144552"/>
                <a:gd name="connsiteX3" fmla="*/ 0 w 274803"/>
                <a:gd name="connsiteY3" fmla="*/ 141894 h 144552"/>
                <a:gd name="connsiteX4" fmla="*/ 117383 w 274803"/>
                <a:gd name="connsiteY4" fmla="*/ 743 h 144552"/>
                <a:gd name="connsiteX0" fmla="*/ 117383 w 266782"/>
                <a:gd name="connsiteY0" fmla="*/ 4754 h 148563"/>
                <a:gd name="connsiteX1" fmla="*/ 266782 w 266782"/>
                <a:gd name="connsiteY1" fmla="*/ 0 h 148563"/>
                <a:gd name="connsiteX2" fmla="*/ 151170 w 266782"/>
                <a:gd name="connsiteY2" fmla="*/ 148563 h 148563"/>
                <a:gd name="connsiteX3" fmla="*/ 0 w 266782"/>
                <a:gd name="connsiteY3" fmla="*/ 145905 h 148563"/>
                <a:gd name="connsiteX4" fmla="*/ 117383 w 266782"/>
                <a:gd name="connsiteY4" fmla="*/ 4754 h 148563"/>
                <a:gd name="connsiteX0" fmla="*/ 117383 w 274803"/>
                <a:gd name="connsiteY0" fmla="*/ 0 h 143809"/>
                <a:gd name="connsiteX1" fmla="*/ 274803 w 274803"/>
                <a:gd name="connsiteY1" fmla="*/ 3267 h 143809"/>
                <a:gd name="connsiteX2" fmla="*/ 151170 w 274803"/>
                <a:gd name="connsiteY2" fmla="*/ 143809 h 143809"/>
                <a:gd name="connsiteX3" fmla="*/ 0 w 274803"/>
                <a:gd name="connsiteY3" fmla="*/ 141151 h 143809"/>
                <a:gd name="connsiteX4" fmla="*/ 117383 w 274803"/>
                <a:gd name="connsiteY4" fmla="*/ 0 h 143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4803" h="143809">
                  <a:moveTo>
                    <a:pt x="117383" y="0"/>
                  </a:moveTo>
                  <a:lnTo>
                    <a:pt x="274803" y="3267"/>
                  </a:lnTo>
                  <a:lnTo>
                    <a:pt x="151170" y="143809"/>
                  </a:lnTo>
                  <a:lnTo>
                    <a:pt x="0" y="141151"/>
                  </a:lnTo>
                  <a:lnTo>
                    <a:pt x="117383" y="0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78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05460" y="611234"/>
            <a:ext cx="5046663" cy="583200"/>
          </a:xfrm>
        </p:spPr>
        <p:txBody>
          <a:bodyPr/>
          <a:lstStyle/>
          <a:p>
            <a:r>
              <a:rPr lang="sl-SI" dirty="0" smtClean="0">
                <a:solidFill>
                  <a:srgbClr val="004F8A"/>
                </a:solidFill>
              </a:rPr>
              <a:t>Do not </a:t>
            </a:r>
            <a:r>
              <a:rPr lang="sl-SI" dirty="0" err="1" smtClean="0">
                <a:solidFill>
                  <a:srgbClr val="004F8A"/>
                </a:solidFill>
              </a:rPr>
              <a:t>repeat</a:t>
            </a:r>
            <a:r>
              <a:rPr lang="sl-SI" dirty="0" smtClean="0">
                <a:solidFill>
                  <a:srgbClr val="004F8A"/>
                </a:solidFill>
              </a:rPr>
              <a:t>….</a:t>
            </a:r>
            <a:endParaRPr lang="en-US" dirty="0">
              <a:solidFill>
                <a:srgbClr val="004F8A"/>
              </a:solidFill>
            </a:endParaRPr>
          </a:p>
        </p:txBody>
      </p:sp>
      <p:sp>
        <p:nvSpPr>
          <p:cNvPr id="79" name="Text Placeholder 2"/>
          <p:cNvSpPr txBox="1">
            <a:spLocks/>
          </p:cNvSpPr>
          <p:nvPr/>
        </p:nvSpPr>
        <p:spPr>
          <a:xfrm>
            <a:off x="6705750" y="628742"/>
            <a:ext cx="2326205" cy="583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 err="1" smtClean="0">
                <a:solidFill>
                  <a:srgbClr val="004F8A"/>
                </a:solidFill>
              </a:rPr>
              <a:t>We</a:t>
            </a:r>
            <a:r>
              <a:rPr lang="sl-SI" dirty="0" smtClean="0">
                <a:solidFill>
                  <a:srgbClr val="004F8A"/>
                </a:solidFill>
              </a:rPr>
              <a:t> </a:t>
            </a:r>
            <a:r>
              <a:rPr lang="sl-SI" dirty="0" err="1" smtClean="0">
                <a:solidFill>
                  <a:srgbClr val="004F8A"/>
                </a:solidFill>
              </a:rPr>
              <a:t>seek</a:t>
            </a:r>
            <a:r>
              <a:rPr lang="sl-SI" dirty="0" smtClean="0">
                <a:solidFill>
                  <a:srgbClr val="004F8A"/>
                </a:solidFill>
              </a:rPr>
              <a:t> </a:t>
            </a:r>
            <a:r>
              <a:rPr lang="sl-SI" dirty="0" err="1" smtClean="0">
                <a:solidFill>
                  <a:srgbClr val="004F8A"/>
                </a:solidFill>
              </a:rPr>
              <a:t>constant</a:t>
            </a:r>
            <a:r>
              <a:rPr lang="sl-SI" dirty="0" smtClean="0">
                <a:solidFill>
                  <a:srgbClr val="004F8A"/>
                </a:solidFill>
              </a:rPr>
              <a:t> </a:t>
            </a:r>
            <a:r>
              <a:rPr lang="sl-SI" dirty="0" err="1" smtClean="0">
                <a:solidFill>
                  <a:srgbClr val="004F8A"/>
                </a:solidFill>
              </a:rPr>
              <a:t>improvement</a:t>
            </a:r>
            <a:r>
              <a:rPr lang="sl-SI" dirty="0" smtClean="0">
                <a:solidFill>
                  <a:srgbClr val="004F8A"/>
                </a:solidFill>
              </a:rPr>
              <a:t>….</a:t>
            </a:r>
            <a:endParaRPr lang="en-US" dirty="0">
              <a:solidFill>
                <a:srgbClr val="004F8A"/>
              </a:solidFill>
            </a:endParaRPr>
          </a:p>
        </p:txBody>
      </p:sp>
      <p:pic>
        <p:nvPicPr>
          <p:cNvPr id="62" name="Picture 2" descr="EN Interreg V-A Slovenija-Mad&amp;zcaron;ars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939" y="6081342"/>
            <a:ext cx="1755813" cy="58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94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chemeClr val="accent6">
                    <a:lumMod val="75000"/>
                  </a:schemeClr>
                </a:solidFill>
              </a:rPr>
              <a:t>PROJECTS ARE ABOUT PEOPLE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l-SI" dirty="0" err="1" smtClean="0">
                <a:solidFill>
                  <a:srgbClr val="004F8A"/>
                </a:solidFill>
              </a:rPr>
              <a:t>What</a:t>
            </a:r>
            <a:r>
              <a:rPr lang="sl-SI" dirty="0" smtClean="0">
                <a:solidFill>
                  <a:srgbClr val="004F8A"/>
                </a:solidFill>
              </a:rPr>
              <a:t> do </a:t>
            </a:r>
            <a:r>
              <a:rPr lang="sl-SI" dirty="0" err="1" smtClean="0">
                <a:solidFill>
                  <a:srgbClr val="004F8A"/>
                </a:solidFill>
              </a:rPr>
              <a:t>we</a:t>
            </a:r>
            <a:r>
              <a:rPr lang="sl-SI" dirty="0" smtClean="0">
                <a:solidFill>
                  <a:srgbClr val="004F8A"/>
                </a:solidFill>
              </a:rPr>
              <a:t> </a:t>
            </a:r>
            <a:r>
              <a:rPr lang="sl-SI" dirty="0" err="1" smtClean="0">
                <a:solidFill>
                  <a:srgbClr val="004F8A"/>
                </a:solidFill>
              </a:rPr>
              <a:t>want</a:t>
            </a:r>
            <a:r>
              <a:rPr lang="sl-SI" dirty="0" smtClean="0">
                <a:solidFill>
                  <a:srgbClr val="004F8A"/>
                </a:solidFill>
              </a:rPr>
              <a:t> to </a:t>
            </a:r>
            <a:r>
              <a:rPr lang="sl-SI" dirty="0" err="1" smtClean="0">
                <a:solidFill>
                  <a:srgbClr val="004F8A"/>
                </a:solidFill>
              </a:rPr>
              <a:t>achieve</a:t>
            </a:r>
            <a:r>
              <a:rPr lang="sl-SI" dirty="0" smtClean="0">
                <a:solidFill>
                  <a:srgbClr val="004F8A"/>
                </a:solidFill>
              </a:rPr>
              <a:t>?</a:t>
            </a:r>
            <a:endParaRPr lang="en-US" dirty="0">
              <a:solidFill>
                <a:srgbClr val="004F8A"/>
              </a:solidFill>
            </a:endParaRPr>
          </a:p>
        </p:txBody>
      </p:sp>
      <p:sp>
        <p:nvSpPr>
          <p:cNvPr id="83" name="Freeform 127"/>
          <p:cNvSpPr>
            <a:spLocks noEditPoints="1"/>
          </p:cNvSpPr>
          <p:nvPr/>
        </p:nvSpPr>
        <p:spPr bwMode="auto">
          <a:xfrm>
            <a:off x="1332000" y="1765839"/>
            <a:ext cx="993549" cy="2539307"/>
          </a:xfrm>
          <a:custGeom>
            <a:avLst/>
            <a:gdLst>
              <a:gd name="T0" fmla="*/ 414 w 588"/>
              <a:gd name="T1" fmla="*/ 581 h 1469"/>
              <a:gd name="T2" fmla="*/ 407 w 588"/>
              <a:gd name="T3" fmla="*/ 625 h 1469"/>
              <a:gd name="T4" fmla="*/ 408 w 588"/>
              <a:gd name="T5" fmla="*/ 667 h 1469"/>
              <a:gd name="T6" fmla="*/ 411 w 588"/>
              <a:gd name="T7" fmla="*/ 974 h 1469"/>
              <a:gd name="T8" fmla="*/ 415 w 588"/>
              <a:gd name="T9" fmla="*/ 1256 h 1469"/>
              <a:gd name="T10" fmla="*/ 395 w 588"/>
              <a:gd name="T11" fmla="*/ 1396 h 1469"/>
              <a:gd name="T12" fmla="*/ 379 w 588"/>
              <a:gd name="T13" fmla="*/ 1422 h 1469"/>
              <a:gd name="T14" fmla="*/ 273 w 588"/>
              <a:gd name="T15" fmla="*/ 1433 h 1469"/>
              <a:gd name="T16" fmla="*/ 282 w 588"/>
              <a:gd name="T17" fmla="*/ 1372 h 1469"/>
              <a:gd name="T18" fmla="*/ 317 w 588"/>
              <a:gd name="T19" fmla="*/ 1259 h 1469"/>
              <a:gd name="T20" fmla="*/ 316 w 588"/>
              <a:gd name="T21" fmla="*/ 1147 h 1469"/>
              <a:gd name="T22" fmla="*/ 305 w 588"/>
              <a:gd name="T23" fmla="*/ 1043 h 1469"/>
              <a:gd name="T24" fmla="*/ 297 w 588"/>
              <a:gd name="T25" fmla="*/ 954 h 1469"/>
              <a:gd name="T26" fmla="*/ 269 w 588"/>
              <a:gd name="T27" fmla="*/ 774 h 1469"/>
              <a:gd name="T28" fmla="*/ 193 w 588"/>
              <a:gd name="T29" fmla="*/ 995 h 1469"/>
              <a:gd name="T30" fmla="*/ 167 w 588"/>
              <a:gd name="T31" fmla="*/ 1230 h 1469"/>
              <a:gd name="T32" fmla="*/ 156 w 588"/>
              <a:gd name="T33" fmla="*/ 1283 h 1469"/>
              <a:gd name="T34" fmla="*/ 133 w 588"/>
              <a:gd name="T35" fmla="*/ 1373 h 1469"/>
              <a:gd name="T36" fmla="*/ 71 w 588"/>
              <a:gd name="T37" fmla="*/ 1442 h 1469"/>
              <a:gd name="T38" fmla="*/ 11 w 588"/>
              <a:gd name="T39" fmla="*/ 1436 h 1469"/>
              <a:gd name="T40" fmla="*/ 1 w 588"/>
              <a:gd name="T41" fmla="*/ 1378 h 1469"/>
              <a:gd name="T42" fmla="*/ 11 w 588"/>
              <a:gd name="T43" fmla="*/ 1306 h 1469"/>
              <a:gd name="T44" fmla="*/ 16 w 588"/>
              <a:gd name="T45" fmla="*/ 1257 h 1469"/>
              <a:gd name="T46" fmla="*/ 38 w 588"/>
              <a:gd name="T47" fmla="*/ 1122 h 1469"/>
              <a:gd name="T48" fmla="*/ 53 w 588"/>
              <a:gd name="T49" fmla="*/ 1075 h 1469"/>
              <a:gd name="T50" fmla="*/ 74 w 588"/>
              <a:gd name="T51" fmla="*/ 1017 h 1469"/>
              <a:gd name="T52" fmla="*/ 88 w 588"/>
              <a:gd name="T53" fmla="*/ 890 h 1469"/>
              <a:gd name="T54" fmla="*/ 94 w 588"/>
              <a:gd name="T55" fmla="*/ 797 h 1469"/>
              <a:gd name="T56" fmla="*/ 76 w 588"/>
              <a:gd name="T57" fmla="*/ 764 h 1469"/>
              <a:gd name="T58" fmla="*/ 71 w 588"/>
              <a:gd name="T59" fmla="*/ 723 h 1469"/>
              <a:gd name="T60" fmla="*/ 61 w 588"/>
              <a:gd name="T61" fmla="*/ 626 h 1469"/>
              <a:gd name="T62" fmla="*/ 79 w 588"/>
              <a:gd name="T63" fmla="*/ 342 h 1469"/>
              <a:gd name="T64" fmla="*/ 194 w 588"/>
              <a:gd name="T65" fmla="*/ 214 h 1469"/>
              <a:gd name="T66" fmla="*/ 168 w 588"/>
              <a:gd name="T67" fmla="*/ 209 h 1469"/>
              <a:gd name="T68" fmla="*/ 171 w 588"/>
              <a:gd name="T69" fmla="*/ 188 h 1469"/>
              <a:gd name="T70" fmla="*/ 179 w 588"/>
              <a:gd name="T71" fmla="*/ 174 h 1469"/>
              <a:gd name="T72" fmla="*/ 195 w 588"/>
              <a:gd name="T73" fmla="*/ 157 h 1469"/>
              <a:gd name="T74" fmla="*/ 201 w 588"/>
              <a:gd name="T75" fmla="*/ 99 h 1469"/>
              <a:gd name="T76" fmla="*/ 293 w 588"/>
              <a:gd name="T77" fmla="*/ 7 h 1469"/>
              <a:gd name="T78" fmla="*/ 337 w 588"/>
              <a:gd name="T79" fmla="*/ 76 h 1469"/>
              <a:gd name="T80" fmla="*/ 330 w 588"/>
              <a:gd name="T81" fmla="*/ 141 h 1469"/>
              <a:gd name="T82" fmla="*/ 328 w 588"/>
              <a:gd name="T83" fmla="*/ 216 h 1469"/>
              <a:gd name="T84" fmla="*/ 379 w 588"/>
              <a:gd name="T85" fmla="*/ 232 h 1469"/>
              <a:gd name="T86" fmla="*/ 437 w 588"/>
              <a:gd name="T87" fmla="*/ 285 h 1469"/>
              <a:gd name="T88" fmla="*/ 556 w 588"/>
              <a:gd name="T89" fmla="*/ 387 h 1469"/>
              <a:gd name="T90" fmla="*/ 558 w 588"/>
              <a:gd name="T91" fmla="*/ 484 h 1469"/>
              <a:gd name="T92" fmla="*/ 447 w 588"/>
              <a:gd name="T93" fmla="*/ 584 h 1469"/>
              <a:gd name="T94" fmla="*/ 402 w 588"/>
              <a:gd name="T95" fmla="*/ 533 h 1469"/>
              <a:gd name="T96" fmla="*/ 457 w 588"/>
              <a:gd name="T97" fmla="*/ 492 h 1469"/>
              <a:gd name="T98" fmla="*/ 495 w 588"/>
              <a:gd name="T99" fmla="*/ 448 h 1469"/>
              <a:gd name="T100" fmla="*/ 406 w 588"/>
              <a:gd name="T101" fmla="*/ 374 h 1469"/>
              <a:gd name="T102" fmla="*/ 357 w 588"/>
              <a:gd name="T103" fmla="*/ 474 h 1469"/>
              <a:gd name="T104" fmla="*/ 402 w 588"/>
              <a:gd name="T105" fmla="*/ 533 h 1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88" h="1469">
                <a:moveTo>
                  <a:pt x="432" y="600"/>
                </a:moveTo>
                <a:cubicBezTo>
                  <a:pt x="427" y="593"/>
                  <a:pt x="422" y="586"/>
                  <a:pt x="414" y="581"/>
                </a:cubicBezTo>
                <a:cubicBezTo>
                  <a:pt x="403" y="581"/>
                  <a:pt x="396" y="579"/>
                  <a:pt x="386" y="579"/>
                </a:cubicBezTo>
                <a:cubicBezTo>
                  <a:pt x="390" y="591"/>
                  <a:pt x="400" y="609"/>
                  <a:pt x="407" y="625"/>
                </a:cubicBezTo>
                <a:cubicBezTo>
                  <a:pt x="409" y="630"/>
                  <a:pt x="414" y="636"/>
                  <a:pt x="414" y="640"/>
                </a:cubicBezTo>
                <a:cubicBezTo>
                  <a:pt x="414" y="649"/>
                  <a:pt x="407" y="657"/>
                  <a:pt x="408" y="667"/>
                </a:cubicBezTo>
                <a:cubicBezTo>
                  <a:pt x="410" y="683"/>
                  <a:pt x="418" y="697"/>
                  <a:pt x="420" y="713"/>
                </a:cubicBezTo>
                <a:cubicBezTo>
                  <a:pt x="426" y="798"/>
                  <a:pt x="411" y="892"/>
                  <a:pt x="411" y="974"/>
                </a:cubicBezTo>
                <a:cubicBezTo>
                  <a:pt x="411" y="1045"/>
                  <a:pt x="411" y="1115"/>
                  <a:pt x="418" y="1182"/>
                </a:cubicBezTo>
                <a:cubicBezTo>
                  <a:pt x="420" y="1208"/>
                  <a:pt x="417" y="1232"/>
                  <a:pt x="415" y="1256"/>
                </a:cubicBezTo>
                <a:cubicBezTo>
                  <a:pt x="411" y="1294"/>
                  <a:pt x="410" y="1330"/>
                  <a:pt x="403" y="1364"/>
                </a:cubicBezTo>
                <a:cubicBezTo>
                  <a:pt x="401" y="1375"/>
                  <a:pt x="396" y="1385"/>
                  <a:pt x="395" y="1396"/>
                </a:cubicBezTo>
                <a:cubicBezTo>
                  <a:pt x="395" y="1401"/>
                  <a:pt x="397" y="1406"/>
                  <a:pt x="395" y="1409"/>
                </a:cubicBezTo>
                <a:cubicBezTo>
                  <a:pt x="393" y="1417"/>
                  <a:pt x="385" y="1417"/>
                  <a:pt x="379" y="1422"/>
                </a:cubicBezTo>
                <a:cubicBezTo>
                  <a:pt x="389" y="1469"/>
                  <a:pt x="300" y="1468"/>
                  <a:pt x="294" y="1437"/>
                </a:cubicBezTo>
                <a:cubicBezTo>
                  <a:pt x="286" y="1436"/>
                  <a:pt x="277" y="1437"/>
                  <a:pt x="273" y="1433"/>
                </a:cubicBezTo>
                <a:cubicBezTo>
                  <a:pt x="271" y="1427"/>
                  <a:pt x="275" y="1421"/>
                  <a:pt x="277" y="1416"/>
                </a:cubicBezTo>
                <a:cubicBezTo>
                  <a:pt x="279" y="1402"/>
                  <a:pt x="280" y="1387"/>
                  <a:pt x="282" y="1372"/>
                </a:cubicBezTo>
                <a:cubicBezTo>
                  <a:pt x="287" y="1345"/>
                  <a:pt x="294" y="1319"/>
                  <a:pt x="303" y="1295"/>
                </a:cubicBezTo>
                <a:cubicBezTo>
                  <a:pt x="308" y="1282"/>
                  <a:pt x="315" y="1270"/>
                  <a:pt x="317" y="1259"/>
                </a:cubicBezTo>
                <a:cubicBezTo>
                  <a:pt x="320" y="1243"/>
                  <a:pt x="317" y="1222"/>
                  <a:pt x="317" y="1202"/>
                </a:cubicBezTo>
                <a:cubicBezTo>
                  <a:pt x="317" y="1184"/>
                  <a:pt x="317" y="1164"/>
                  <a:pt x="316" y="1147"/>
                </a:cubicBezTo>
                <a:cubicBezTo>
                  <a:pt x="314" y="1126"/>
                  <a:pt x="309" y="1104"/>
                  <a:pt x="308" y="1078"/>
                </a:cubicBezTo>
                <a:cubicBezTo>
                  <a:pt x="307" y="1066"/>
                  <a:pt x="306" y="1054"/>
                  <a:pt x="305" y="1043"/>
                </a:cubicBezTo>
                <a:cubicBezTo>
                  <a:pt x="304" y="1032"/>
                  <a:pt x="299" y="1022"/>
                  <a:pt x="298" y="1012"/>
                </a:cubicBezTo>
                <a:cubicBezTo>
                  <a:pt x="296" y="993"/>
                  <a:pt x="298" y="973"/>
                  <a:pt x="297" y="954"/>
                </a:cubicBezTo>
                <a:cubicBezTo>
                  <a:pt x="295" y="926"/>
                  <a:pt x="290" y="898"/>
                  <a:pt x="288" y="871"/>
                </a:cubicBezTo>
                <a:cubicBezTo>
                  <a:pt x="286" y="835"/>
                  <a:pt x="288" y="796"/>
                  <a:pt x="269" y="774"/>
                </a:cubicBezTo>
                <a:cubicBezTo>
                  <a:pt x="253" y="811"/>
                  <a:pt x="243" y="852"/>
                  <a:pt x="229" y="892"/>
                </a:cubicBezTo>
                <a:cubicBezTo>
                  <a:pt x="217" y="926"/>
                  <a:pt x="201" y="959"/>
                  <a:pt x="193" y="995"/>
                </a:cubicBezTo>
                <a:cubicBezTo>
                  <a:pt x="181" y="1049"/>
                  <a:pt x="180" y="1111"/>
                  <a:pt x="173" y="1172"/>
                </a:cubicBezTo>
                <a:cubicBezTo>
                  <a:pt x="170" y="1191"/>
                  <a:pt x="170" y="1212"/>
                  <a:pt x="167" y="1230"/>
                </a:cubicBezTo>
                <a:cubicBezTo>
                  <a:pt x="166" y="1235"/>
                  <a:pt x="163" y="1240"/>
                  <a:pt x="162" y="1245"/>
                </a:cubicBezTo>
                <a:cubicBezTo>
                  <a:pt x="159" y="1257"/>
                  <a:pt x="159" y="1271"/>
                  <a:pt x="156" y="1283"/>
                </a:cubicBezTo>
                <a:cubicBezTo>
                  <a:pt x="153" y="1295"/>
                  <a:pt x="149" y="1307"/>
                  <a:pt x="148" y="1318"/>
                </a:cubicBezTo>
                <a:cubicBezTo>
                  <a:pt x="146" y="1339"/>
                  <a:pt x="147" y="1363"/>
                  <a:pt x="133" y="1373"/>
                </a:cubicBezTo>
                <a:cubicBezTo>
                  <a:pt x="129" y="1394"/>
                  <a:pt x="115" y="1406"/>
                  <a:pt x="105" y="1422"/>
                </a:cubicBezTo>
                <a:cubicBezTo>
                  <a:pt x="94" y="1428"/>
                  <a:pt x="86" y="1438"/>
                  <a:pt x="71" y="1442"/>
                </a:cubicBezTo>
                <a:cubicBezTo>
                  <a:pt x="63" y="1444"/>
                  <a:pt x="55" y="1442"/>
                  <a:pt x="47" y="1444"/>
                </a:cubicBezTo>
                <a:cubicBezTo>
                  <a:pt x="33" y="1447"/>
                  <a:pt x="17" y="1453"/>
                  <a:pt x="11" y="1436"/>
                </a:cubicBezTo>
                <a:cubicBezTo>
                  <a:pt x="9" y="1431"/>
                  <a:pt x="11" y="1426"/>
                  <a:pt x="10" y="1419"/>
                </a:cubicBezTo>
                <a:cubicBezTo>
                  <a:pt x="8" y="1405"/>
                  <a:pt x="0" y="1392"/>
                  <a:pt x="1" y="1378"/>
                </a:cubicBezTo>
                <a:cubicBezTo>
                  <a:pt x="2" y="1366"/>
                  <a:pt x="6" y="1355"/>
                  <a:pt x="8" y="1344"/>
                </a:cubicBezTo>
                <a:cubicBezTo>
                  <a:pt x="9" y="1332"/>
                  <a:pt x="9" y="1321"/>
                  <a:pt x="11" y="1306"/>
                </a:cubicBezTo>
                <a:cubicBezTo>
                  <a:pt x="11" y="1302"/>
                  <a:pt x="14" y="1297"/>
                  <a:pt x="15" y="1292"/>
                </a:cubicBezTo>
                <a:cubicBezTo>
                  <a:pt x="16" y="1281"/>
                  <a:pt x="15" y="1269"/>
                  <a:pt x="16" y="1257"/>
                </a:cubicBezTo>
                <a:cubicBezTo>
                  <a:pt x="17" y="1236"/>
                  <a:pt x="24" y="1214"/>
                  <a:pt x="28" y="1191"/>
                </a:cubicBezTo>
                <a:cubicBezTo>
                  <a:pt x="33" y="1167"/>
                  <a:pt x="33" y="1142"/>
                  <a:pt x="38" y="1122"/>
                </a:cubicBezTo>
                <a:cubicBezTo>
                  <a:pt x="40" y="1115"/>
                  <a:pt x="44" y="1107"/>
                  <a:pt x="47" y="1100"/>
                </a:cubicBezTo>
                <a:cubicBezTo>
                  <a:pt x="50" y="1091"/>
                  <a:pt x="50" y="1082"/>
                  <a:pt x="53" y="1075"/>
                </a:cubicBezTo>
                <a:cubicBezTo>
                  <a:pt x="55" y="1069"/>
                  <a:pt x="60" y="1065"/>
                  <a:pt x="62" y="1059"/>
                </a:cubicBezTo>
                <a:cubicBezTo>
                  <a:pt x="66" y="1046"/>
                  <a:pt x="70" y="1031"/>
                  <a:pt x="74" y="1017"/>
                </a:cubicBezTo>
                <a:cubicBezTo>
                  <a:pt x="77" y="1003"/>
                  <a:pt x="83" y="987"/>
                  <a:pt x="84" y="974"/>
                </a:cubicBezTo>
                <a:cubicBezTo>
                  <a:pt x="87" y="946"/>
                  <a:pt x="83" y="917"/>
                  <a:pt x="88" y="890"/>
                </a:cubicBezTo>
                <a:cubicBezTo>
                  <a:pt x="93" y="863"/>
                  <a:pt x="99" y="837"/>
                  <a:pt x="106" y="809"/>
                </a:cubicBezTo>
                <a:cubicBezTo>
                  <a:pt x="102" y="805"/>
                  <a:pt x="97" y="802"/>
                  <a:pt x="94" y="797"/>
                </a:cubicBezTo>
                <a:cubicBezTo>
                  <a:pt x="92" y="794"/>
                  <a:pt x="93" y="789"/>
                  <a:pt x="91" y="786"/>
                </a:cubicBezTo>
                <a:cubicBezTo>
                  <a:pt x="88" y="779"/>
                  <a:pt x="79" y="773"/>
                  <a:pt x="76" y="764"/>
                </a:cubicBezTo>
                <a:cubicBezTo>
                  <a:pt x="74" y="756"/>
                  <a:pt x="77" y="746"/>
                  <a:pt x="75" y="736"/>
                </a:cubicBezTo>
                <a:cubicBezTo>
                  <a:pt x="75" y="731"/>
                  <a:pt x="72" y="727"/>
                  <a:pt x="71" y="723"/>
                </a:cubicBezTo>
                <a:cubicBezTo>
                  <a:pt x="68" y="712"/>
                  <a:pt x="69" y="698"/>
                  <a:pt x="69" y="686"/>
                </a:cubicBezTo>
                <a:cubicBezTo>
                  <a:pt x="67" y="666"/>
                  <a:pt x="62" y="646"/>
                  <a:pt x="61" y="626"/>
                </a:cubicBezTo>
                <a:cubicBezTo>
                  <a:pt x="56" y="546"/>
                  <a:pt x="59" y="457"/>
                  <a:pt x="72" y="387"/>
                </a:cubicBezTo>
                <a:cubicBezTo>
                  <a:pt x="74" y="372"/>
                  <a:pt x="76" y="356"/>
                  <a:pt x="79" y="342"/>
                </a:cubicBezTo>
                <a:cubicBezTo>
                  <a:pt x="91" y="299"/>
                  <a:pt x="101" y="263"/>
                  <a:pt x="124" y="234"/>
                </a:cubicBezTo>
                <a:cubicBezTo>
                  <a:pt x="145" y="226"/>
                  <a:pt x="168" y="218"/>
                  <a:pt x="194" y="214"/>
                </a:cubicBezTo>
                <a:cubicBezTo>
                  <a:pt x="193" y="208"/>
                  <a:pt x="182" y="211"/>
                  <a:pt x="180" y="204"/>
                </a:cubicBezTo>
                <a:cubicBezTo>
                  <a:pt x="173" y="203"/>
                  <a:pt x="174" y="212"/>
                  <a:pt x="168" y="209"/>
                </a:cubicBezTo>
                <a:cubicBezTo>
                  <a:pt x="170" y="205"/>
                  <a:pt x="165" y="200"/>
                  <a:pt x="166" y="197"/>
                </a:cubicBezTo>
                <a:cubicBezTo>
                  <a:pt x="166" y="193"/>
                  <a:pt x="168" y="193"/>
                  <a:pt x="171" y="188"/>
                </a:cubicBezTo>
                <a:cubicBezTo>
                  <a:pt x="172" y="185"/>
                  <a:pt x="172" y="183"/>
                  <a:pt x="174" y="181"/>
                </a:cubicBezTo>
                <a:cubicBezTo>
                  <a:pt x="175" y="178"/>
                  <a:pt x="178" y="176"/>
                  <a:pt x="179" y="174"/>
                </a:cubicBezTo>
                <a:cubicBezTo>
                  <a:pt x="181" y="171"/>
                  <a:pt x="182" y="167"/>
                  <a:pt x="183" y="165"/>
                </a:cubicBezTo>
                <a:cubicBezTo>
                  <a:pt x="186" y="162"/>
                  <a:pt x="191" y="160"/>
                  <a:pt x="195" y="157"/>
                </a:cubicBezTo>
                <a:cubicBezTo>
                  <a:pt x="202" y="151"/>
                  <a:pt x="207" y="142"/>
                  <a:pt x="218" y="141"/>
                </a:cubicBezTo>
                <a:cubicBezTo>
                  <a:pt x="216" y="123"/>
                  <a:pt x="203" y="114"/>
                  <a:pt x="201" y="99"/>
                </a:cubicBezTo>
                <a:cubicBezTo>
                  <a:pt x="197" y="59"/>
                  <a:pt x="230" y="7"/>
                  <a:pt x="264" y="2"/>
                </a:cubicBezTo>
                <a:cubicBezTo>
                  <a:pt x="276" y="0"/>
                  <a:pt x="284" y="3"/>
                  <a:pt x="293" y="7"/>
                </a:cubicBezTo>
                <a:cubicBezTo>
                  <a:pt x="306" y="11"/>
                  <a:pt x="320" y="18"/>
                  <a:pt x="327" y="28"/>
                </a:cubicBezTo>
                <a:cubicBezTo>
                  <a:pt x="335" y="40"/>
                  <a:pt x="333" y="59"/>
                  <a:pt x="337" y="76"/>
                </a:cubicBezTo>
                <a:cubicBezTo>
                  <a:pt x="339" y="81"/>
                  <a:pt x="344" y="85"/>
                  <a:pt x="345" y="90"/>
                </a:cubicBezTo>
                <a:cubicBezTo>
                  <a:pt x="348" y="109"/>
                  <a:pt x="335" y="125"/>
                  <a:pt x="330" y="141"/>
                </a:cubicBezTo>
                <a:cubicBezTo>
                  <a:pt x="325" y="156"/>
                  <a:pt x="324" y="171"/>
                  <a:pt x="314" y="179"/>
                </a:cubicBezTo>
                <a:cubicBezTo>
                  <a:pt x="310" y="200"/>
                  <a:pt x="315" y="206"/>
                  <a:pt x="328" y="216"/>
                </a:cubicBezTo>
                <a:cubicBezTo>
                  <a:pt x="332" y="219"/>
                  <a:pt x="338" y="226"/>
                  <a:pt x="343" y="228"/>
                </a:cubicBezTo>
                <a:cubicBezTo>
                  <a:pt x="354" y="231"/>
                  <a:pt x="367" y="231"/>
                  <a:pt x="379" y="232"/>
                </a:cubicBezTo>
                <a:cubicBezTo>
                  <a:pt x="402" y="237"/>
                  <a:pt x="422" y="244"/>
                  <a:pt x="425" y="268"/>
                </a:cubicBezTo>
                <a:cubicBezTo>
                  <a:pt x="429" y="273"/>
                  <a:pt x="435" y="278"/>
                  <a:pt x="437" y="285"/>
                </a:cubicBezTo>
                <a:cubicBezTo>
                  <a:pt x="458" y="296"/>
                  <a:pt x="473" y="312"/>
                  <a:pt x="485" y="331"/>
                </a:cubicBezTo>
                <a:cubicBezTo>
                  <a:pt x="511" y="345"/>
                  <a:pt x="536" y="366"/>
                  <a:pt x="556" y="387"/>
                </a:cubicBezTo>
                <a:cubicBezTo>
                  <a:pt x="564" y="396"/>
                  <a:pt x="588" y="423"/>
                  <a:pt x="586" y="440"/>
                </a:cubicBezTo>
                <a:cubicBezTo>
                  <a:pt x="585" y="453"/>
                  <a:pt x="567" y="474"/>
                  <a:pt x="558" y="484"/>
                </a:cubicBezTo>
                <a:cubicBezTo>
                  <a:pt x="529" y="516"/>
                  <a:pt x="502" y="543"/>
                  <a:pt x="468" y="570"/>
                </a:cubicBezTo>
                <a:cubicBezTo>
                  <a:pt x="461" y="575"/>
                  <a:pt x="453" y="578"/>
                  <a:pt x="447" y="584"/>
                </a:cubicBezTo>
                <a:cubicBezTo>
                  <a:pt x="441" y="590"/>
                  <a:pt x="441" y="599"/>
                  <a:pt x="432" y="600"/>
                </a:cubicBezTo>
                <a:close/>
                <a:moveTo>
                  <a:pt x="402" y="533"/>
                </a:moveTo>
                <a:cubicBezTo>
                  <a:pt x="415" y="526"/>
                  <a:pt x="423" y="515"/>
                  <a:pt x="433" y="507"/>
                </a:cubicBezTo>
                <a:cubicBezTo>
                  <a:pt x="441" y="502"/>
                  <a:pt x="450" y="498"/>
                  <a:pt x="457" y="492"/>
                </a:cubicBezTo>
                <a:cubicBezTo>
                  <a:pt x="463" y="488"/>
                  <a:pt x="467" y="479"/>
                  <a:pt x="473" y="474"/>
                </a:cubicBezTo>
                <a:cubicBezTo>
                  <a:pt x="480" y="467"/>
                  <a:pt x="495" y="459"/>
                  <a:pt x="495" y="448"/>
                </a:cubicBezTo>
                <a:cubicBezTo>
                  <a:pt x="496" y="443"/>
                  <a:pt x="485" y="428"/>
                  <a:pt x="480" y="423"/>
                </a:cubicBezTo>
                <a:cubicBezTo>
                  <a:pt x="460" y="401"/>
                  <a:pt x="431" y="388"/>
                  <a:pt x="406" y="374"/>
                </a:cubicBezTo>
                <a:cubicBezTo>
                  <a:pt x="396" y="388"/>
                  <a:pt x="389" y="405"/>
                  <a:pt x="380" y="424"/>
                </a:cubicBezTo>
                <a:cubicBezTo>
                  <a:pt x="373" y="437"/>
                  <a:pt x="359" y="459"/>
                  <a:pt x="357" y="474"/>
                </a:cubicBezTo>
                <a:cubicBezTo>
                  <a:pt x="355" y="487"/>
                  <a:pt x="360" y="501"/>
                  <a:pt x="358" y="517"/>
                </a:cubicBezTo>
                <a:cubicBezTo>
                  <a:pt x="370" y="524"/>
                  <a:pt x="378" y="536"/>
                  <a:pt x="402" y="533"/>
                </a:cubicBezTo>
                <a:close/>
              </a:path>
            </a:pathLst>
          </a:custGeom>
          <a:solidFill>
            <a:srgbClr val="0070C0">
              <a:lumMod val="50000"/>
            </a:srgb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84" name="Group 83"/>
          <p:cNvGrpSpPr/>
          <p:nvPr/>
        </p:nvGrpSpPr>
        <p:grpSpPr>
          <a:xfrm>
            <a:off x="2108774" y="1629829"/>
            <a:ext cx="992258" cy="3037135"/>
            <a:chOff x="2338908" y="1284960"/>
            <a:chExt cx="833581" cy="2551448"/>
          </a:xfrm>
        </p:grpSpPr>
        <p:sp>
          <p:nvSpPr>
            <p:cNvPr id="85" name="Freeform 109"/>
            <p:cNvSpPr>
              <a:spLocks/>
            </p:cNvSpPr>
            <p:nvPr/>
          </p:nvSpPr>
          <p:spPr bwMode="auto">
            <a:xfrm>
              <a:off x="3005557" y="2157999"/>
              <a:ext cx="27101" cy="116479"/>
            </a:xfrm>
            <a:custGeom>
              <a:avLst/>
              <a:gdLst>
                <a:gd name="T0" fmla="*/ 3 w 19"/>
                <a:gd name="T1" fmla="*/ 0 h 80"/>
                <a:gd name="T2" fmla="*/ 6 w 19"/>
                <a:gd name="T3" fmla="*/ 15 h 80"/>
                <a:gd name="T4" fmla="*/ 18 w 19"/>
                <a:gd name="T5" fmla="*/ 56 h 80"/>
                <a:gd name="T6" fmla="*/ 16 w 19"/>
                <a:gd name="T7" fmla="*/ 74 h 80"/>
                <a:gd name="T8" fmla="*/ 0 w 19"/>
                <a:gd name="T9" fmla="*/ 80 h 80"/>
                <a:gd name="T10" fmla="*/ 3 w 19"/>
                <a:gd name="T11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80">
                  <a:moveTo>
                    <a:pt x="3" y="0"/>
                  </a:moveTo>
                  <a:cubicBezTo>
                    <a:pt x="6" y="5"/>
                    <a:pt x="4" y="10"/>
                    <a:pt x="6" y="15"/>
                  </a:cubicBezTo>
                  <a:cubicBezTo>
                    <a:pt x="9" y="29"/>
                    <a:pt x="19" y="42"/>
                    <a:pt x="18" y="56"/>
                  </a:cubicBezTo>
                  <a:cubicBezTo>
                    <a:pt x="17" y="62"/>
                    <a:pt x="14" y="67"/>
                    <a:pt x="16" y="74"/>
                  </a:cubicBezTo>
                  <a:cubicBezTo>
                    <a:pt x="10" y="76"/>
                    <a:pt x="6" y="79"/>
                    <a:pt x="0" y="80"/>
                  </a:cubicBezTo>
                  <a:cubicBezTo>
                    <a:pt x="2" y="58"/>
                    <a:pt x="0" y="24"/>
                    <a:pt x="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Freeform 110"/>
            <p:cNvSpPr>
              <a:spLocks/>
            </p:cNvSpPr>
            <p:nvPr/>
          </p:nvSpPr>
          <p:spPr bwMode="auto">
            <a:xfrm>
              <a:off x="2608819" y="2802515"/>
              <a:ext cx="69375" cy="331688"/>
            </a:xfrm>
            <a:custGeom>
              <a:avLst/>
              <a:gdLst>
                <a:gd name="T0" fmla="*/ 46 w 49"/>
                <a:gd name="T1" fmla="*/ 0 h 228"/>
                <a:gd name="T2" fmla="*/ 46 w 49"/>
                <a:gd name="T3" fmla="*/ 68 h 228"/>
                <a:gd name="T4" fmla="*/ 46 w 49"/>
                <a:gd name="T5" fmla="*/ 133 h 228"/>
                <a:gd name="T6" fmla="*/ 21 w 49"/>
                <a:gd name="T7" fmla="*/ 174 h 228"/>
                <a:gd name="T8" fmla="*/ 14 w 49"/>
                <a:gd name="T9" fmla="*/ 217 h 228"/>
                <a:gd name="T10" fmla="*/ 8 w 49"/>
                <a:gd name="T11" fmla="*/ 228 h 228"/>
                <a:gd name="T12" fmla="*/ 0 w 49"/>
                <a:gd name="T13" fmla="*/ 213 h 228"/>
                <a:gd name="T14" fmla="*/ 11 w 49"/>
                <a:gd name="T15" fmla="*/ 174 h 228"/>
                <a:gd name="T16" fmla="*/ 19 w 49"/>
                <a:gd name="T17" fmla="*/ 132 h 228"/>
                <a:gd name="T18" fmla="*/ 32 w 49"/>
                <a:gd name="T19" fmla="*/ 99 h 228"/>
                <a:gd name="T20" fmla="*/ 36 w 49"/>
                <a:gd name="T21" fmla="*/ 28 h 228"/>
                <a:gd name="T22" fmla="*/ 46 w 49"/>
                <a:gd name="T23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" h="228">
                  <a:moveTo>
                    <a:pt x="46" y="0"/>
                  </a:moveTo>
                  <a:cubicBezTo>
                    <a:pt x="47" y="17"/>
                    <a:pt x="46" y="44"/>
                    <a:pt x="46" y="68"/>
                  </a:cubicBezTo>
                  <a:cubicBezTo>
                    <a:pt x="46" y="90"/>
                    <a:pt x="49" y="114"/>
                    <a:pt x="46" y="133"/>
                  </a:cubicBezTo>
                  <a:cubicBezTo>
                    <a:pt x="43" y="149"/>
                    <a:pt x="26" y="160"/>
                    <a:pt x="21" y="174"/>
                  </a:cubicBezTo>
                  <a:cubicBezTo>
                    <a:pt x="16" y="189"/>
                    <a:pt x="20" y="205"/>
                    <a:pt x="14" y="217"/>
                  </a:cubicBezTo>
                  <a:cubicBezTo>
                    <a:pt x="13" y="221"/>
                    <a:pt x="8" y="223"/>
                    <a:pt x="8" y="228"/>
                  </a:cubicBezTo>
                  <a:cubicBezTo>
                    <a:pt x="5" y="222"/>
                    <a:pt x="1" y="219"/>
                    <a:pt x="0" y="213"/>
                  </a:cubicBezTo>
                  <a:cubicBezTo>
                    <a:pt x="0" y="203"/>
                    <a:pt x="8" y="186"/>
                    <a:pt x="11" y="174"/>
                  </a:cubicBezTo>
                  <a:cubicBezTo>
                    <a:pt x="15" y="160"/>
                    <a:pt x="16" y="145"/>
                    <a:pt x="19" y="132"/>
                  </a:cubicBezTo>
                  <a:cubicBezTo>
                    <a:pt x="22" y="121"/>
                    <a:pt x="28" y="111"/>
                    <a:pt x="32" y="99"/>
                  </a:cubicBezTo>
                  <a:cubicBezTo>
                    <a:pt x="38" y="76"/>
                    <a:pt x="34" y="50"/>
                    <a:pt x="36" y="28"/>
                  </a:cubicBezTo>
                  <a:cubicBezTo>
                    <a:pt x="38" y="17"/>
                    <a:pt x="43" y="11"/>
                    <a:pt x="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Freeform 111"/>
            <p:cNvSpPr>
              <a:spLocks/>
            </p:cNvSpPr>
            <p:nvPr/>
          </p:nvSpPr>
          <p:spPr bwMode="auto">
            <a:xfrm>
              <a:off x="2673859" y="1284960"/>
              <a:ext cx="321943" cy="412669"/>
            </a:xfrm>
            <a:custGeom>
              <a:avLst/>
              <a:gdLst>
                <a:gd name="T0" fmla="*/ 160 w 227"/>
                <a:gd name="T1" fmla="*/ 231 h 284"/>
                <a:gd name="T2" fmla="*/ 127 w 227"/>
                <a:gd name="T3" fmla="*/ 264 h 284"/>
                <a:gd name="T4" fmla="*/ 97 w 227"/>
                <a:gd name="T5" fmla="*/ 283 h 284"/>
                <a:gd name="T6" fmla="*/ 81 w 227"/>
                <a:gd name="T7" fmla="*/ 274 h 284"/>
                <a:gd name="T8" fmla="*/ 73 w 227"/>
                <a:gd name="T9" fmla="*/ 270 h 284"/>
                <a:gd name="T10" fmla="*/ 55 w 227"/>
                <a:gd name="T11" fmla="*/ 252 h 284"/>
                <a:gd name="T12" fmla="*/ 37 w 227"/>
                <a:gd name="T13" fmla="*/ 240 h 284"/>
                <a:gd name="T14" fmla="*/ 34 w 227"/>
                <a:gd name="T15" fmla="*/ 243 h 284"/>
                <a:gd name="T16" fmla="*/ 35 w 227"/>
                <a:gd name="T17" fmla="*/ 235 h 284"/>
                <a:gd name="T18" fmla="*/ 22 w 227"/>
                <a:gd name="T19" fmla="*/ 213 h 284"/>
                <a:gd name="T20" fmla="*/ 19 w 227"/>
                <a:gd name="T21" fmla="*/ 195 h 284"/>
                <a:gd name="T22" fmla="*/ 25 w 227"/>
                <a:gd name="T23" fmla="*/ 183 h 284"/>
                <a:gd name="T24" fmla="*/ 6 w 227"/>
                <a:gd name="T25" fmla="*/ 165 h 284"/>
                <a:gd name="T26" fmla="*/ 10 w 227"/>
                <a:gd name="T27" fmla="*/ 147 h 284"/>
                <a:gd name="T28" fmla="*/ 2 w 227"/>
                <a:gd name="T29" fmla="*/ 133 h 284"/>
                <a:gd name="T30" fmla="*/ 10 w 227"/>
                <a:gd name="T31" fmla="*/ 86 h 284"/>
                <a:gd name="T32" fmla="*/ 27 w 227"/>
                <a:gd name="T33" fmla="*/ 54 h 284"/>
                <a:gd name="T34" fmla="*/ 70 w 227"/>
                <a:gd name="T35" fmla="*/ 17 h 284"/>
                <a:gd name="T36" fmla="*/ 97 w 227"/>
                <a:gd name="T37" fmla="*/ 7 h 284"/>
                <a:gd name="T38" fmla="*/ 126 w 227"/>
                <a:gd name="T39" fmla="*/ 3 h 284"/>
                <a:gd name="T40" fmla="*/ 145 w 227"/>
                <a:gd name="T41" fmla="*/ 13 h 284"/>
                <a:gd name="T42" fmla="*/ 146 w 227"/>
                <a:gd name="T43" fmla="*/ 13 h 284"/>
                <a:gd name="T44" fmla="*/ 177 w 227"/>
                <a:gd name="T45" fmla="*/ 45 h 284"/>
                <a:gd name="T46" fmla="*/ 209 w 227"/>
                <a:gd name="T47" fmla="*/ 86 h 284"/>
                <a:gd name="T48" fmla="*/ 209 w 227"/>
                <a:gd name="T49" fmla="*/ 120 h 284"/>
                <a:gd name="T50" fmla="*/ 210 w 227"/>
                <a:gd name="T51" fmla="*/ 149 h 284"/>
                <a:gd name="T52" fmla="*/ 207 w 227"/>
                <a:gd name="T53" fmla="*/ 165 h 284"/>
                <a:gd name="T54" fmla="*/ 185 w 227"/>
                <a:gd name="T55" fmla="*/ 173 h 284"/>
                <a:gd name="T56" fmla="*/ 180 w 227"/>
                <a:gd name="T57" fmla="*/ 186 h 284"/>
                <a:gd name="T58" fmla="*/ 188 w 227"/>
                <a:gd name="T59" fmla="*/ 223 h 284"/>
                <a:gd name="T60" fmla="*/ 162 w 227"/>
                <a:gd name="T61" fmla="*/ 227 h 284"/>
                <a:gd name="T62" fmla="*/ 165 w 227"/>
                <a:gd name="T63" fmla="*/ 235 h 284"/>
                <a:gd name="T64" fmla="*/ 160 w 227"/>
                <a:gd name="T65" fmla="*/ 231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7" h="284">
                  <a:moveTo>
                    <a:pt x="160" y="231"/>
                  </a:moveTo>
                  <a:cubicBezTo>
                    <a:pt x="152" y="243"/>
                    <a:pt x="140" y="252"/>
                    <a:pt x="127" y="264"/>
                  </a:cubicBezTo>
                  <a:cubicBezTo>
                    <a:pt x="119" y="272"/>
                    <a:pt x="107" y="282"/>
                    <a:pt x="97" y="283"/>
                  </a:cubicBezTo>
                  <a:cubicBezTo>
                    <a:pt x="88" y="284"/>
                    <a:pt x="87" y="278"/>
                    <a:pt x="81" y="274"/>
                  </a:cubicBezTo>
                  <a:cubicBezTo>
                    <a:pt x="78" y="272"/>
                    <a:pt x="75" y="272"/>
                    <a:pt x="73" y="270"/>
                  </a:cubicBezTo>
                  <a:cubicBezTo>
                    <a:pt x="66" y="265"/>
                    <a:pt x="61" y="257"/>
                    <a:pt x="55" y="252"/>
                  </a:cubicBezTo>
                  <a:cubicBezTo>
                    <a:pt x="49" y="247"/>
                    <a:pt x="42" y="246"/>
                    <a:pt x="37" y="240"/>
                  </a:cubicBezTo>
                  <a:cubicBezTo>
                    <a:pt x="35" y="240"/>
                    <a:pt x="34" y="241"/>
                    <a:pt x="34" y="243"/>
                  </a:cubicBezTo>
                  <a:cubicBezTo>
                    <a:pt x="32" y="241"/>
                    <a:pt x="36" y="238"/>
                    <a:pt x="35" y="235"/>
                  </a:cubicBezTo>
                  <a:cubicBezTo>
                    <a:pt x="23" y="241"/>
                    <a:pt x="17" y="226"/>
                    <a:pt x="22" y="213"/>
                  </a:cubicBezTo>
                  <a:cubicBezTo>
                    <a:pt x="16" y="210"/>
                    <a:pt x="8" y="198"/>
                    <a:pt x="19" y="195"/>
                  </a:cubicBezTo>
                  <a:cubicBezTo>
                    <a:pt x="19" y="189"/>
                    <a:pt x="21" y="185"/>
                    <a:pt x="25" y="183"/>
                  </a:cubicBezTo>
                  <a:cubicBezTo>
                    <a:pt x="24" y="172"/>
                    <a:pt x="8" y="175"/>
                    <a:pt x="6" y="165"/>
                  </a:cubicBezTo>
                  <a:cubicBezTo>
                    <a:pt x="4" y="158"/>
                    <a:pt x="11" y="154"/>
                    <a:pt x="10" y="147"/>
                  </a:cubicBezTo>
                  <a:cubicBezTo>
                    <a:pt x="10" y="142"/>
                    <a:pt x="3" y="138"/>
                    <a:pt x="2" y="133"/>
                  </a:cubicBezTo>
                  <a:cubicBezTo>
                    <a:pt x="0" y="118"/>
                    <a:pt x="6" y="97"/>
                    <a:pt x="10" y="86"/>
                  </a:cubicBezTo>
                  <a:cubicBezTo>
                    <a:pt x="14" y="71"/>
                    <a:pt x="17" y="64"/>
                    <a:pt x="27" y="54"/>
                  </a:cubicBezTo>
                  <a:cubicBezTo>
                    <a:pt x="41" y="39"/>
                    <a:pt x="54" y="30"/>
                    <a:pt x="70" y="17"/>
                  </a:cubicBezTo>
                  <a:cubicBezTo>
                    <a:pt x="78" y="11"/>
                    <a:pt x="86" y="3"/>
                    <a:pt x="97" y="7"/>
                  </a:cubicBezTo>
                  <a:cubicBezTo>
                    <a:pt x="103" y="4"/>
                    <a:pt x="115" y="0"/>
                    <a:pt x="126" y="3"/>
                  </a:cubicBezTo>
                  <a:cubicBezTo>
                    <a:pt x="130" y="5"/>
                    <a:pt x="138" y="10"/>
                    <a:pt x="145" y="13"/>
                  </a:cubicBezTo>
                  <a:cubicBezTo>
                    <a:pt x="145" y="13"/>
                    <a:pt x="146" y="13"/>
                    <a:pt x="146" y="13"/>
                  </a:cubicBezTo>
                  <a:cubicBezTo>
                    <a:pt x="157" y="19"/>
                    <a:pt x="166" y="34"/>
                    <a:pt x="177" y="45"/>
                  </a:cubicBezTo>
                  <a:cubicBezTo>
                    <a:pt x="191" y="59"/>
                    <a:pt x="203" y="67"/>
                    <a:pt x="209" y="86"/>
                  </a:cubicBezTo>
                  <a:cubicBezTo>
                    <a:pt x="201" y="98"/>
                    <a:pt x="213" y="108"/>
                    <a:pt x="209" y="120"/>
                  </a:cubicBezTo>
                  <a:cubicBezTo>
                    <a:pt x="214" y="127"/>
                    <a:pt x="227" y="146"/>
                    <a:pt x="210" y="149"/>
                  </a:cubicBezTo>
                  <a:cubicBezTo>
                    <a:pt x="210" y="156"/>
                    <a:pt x="208" y="160"/>
                    <a:pt x="207" y="165"/>
                  </a:cubicBezTo>
                  <a:cubicBezTo>
                    <a:pt x="200" y="168"/>
                    <a:pt x="195" y="173"/>
                    <a:pt x="185" y="173"/>
                  </a:cubicBezTo>
                  <a:cubicBezTo>
                    <a:pt x="184" y="176"/>
                    <a:pt x="180" y="182"/>
                    <a:pt x="180" y="186"/>
                  </a:cubicBezTo>
                  <a:cubicBezTo>
                    <a:pt x="180" y="195"/>
                    <a:pt x="198" y="208"/>
                    <a:pt x="188" y="223"/>
                  </a:cubicBezTo>
                  <a:cubicBezTo>
                    <a:pt x="184" y="230"/>
                    <a:pt x="174" y="227"/>
                    <a:pt x="162" y="227"/>
                  </a:cubicBezTo>
                  <a:cubicBezTo>
                    <a:pt x="160" y="228"/>
                    <a:pt x="167" y="236"/>
                    <a:pt x="165" y="235"/>
                  </a:cubicBezTo>
                  <a:cubicBezTo>
                    <a:pt x="163" y="234"/>
                    <a:pt x="163" y="231"/>
                    <a:pt x="160" y="231"/>
                  </a:cubicBezTo>
                  <a:close/>
                </a:path>
              </a:pathLst>
            </a:custGeom>
            <a:solidFill>
              <a:srgbClr val="4472C4">
                <a:lumMod val="60000"/>
                <a:lumOff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Freeform 112"/>
            <p:cNvSpPr>
              <a:spLocks noEditPoints="1"/>
            </p:cNvSpPr>
            <p:nvPr/>
          </p:nvSpPr>
          <p:spPr bwMode="auto">
            <a:xfrm>
              <a:off x="2338908" y="1634398"/>
              <a:ext cx="833581" cy="2202010"/>
            </a:xfrm>
            <a:custGeom>
              <a:avLst/>
              <a:gdLst>
                <a:gd name="T0" fmla="*/ 265 w 587"/>
                <a:gd name="T1" fmla="*/ 10 h 1517"/>
                <a:gd name="T2" fmla="*/ 274 w 587"/>
                <a:gd name="T3" fmla="*/ 237 h 1517"/>
                <a:gd name="T4" fmla="*/ 298 w 587"/>
                <a:gd name="T5" fmla="*/ 129 h 1517"/>
                <a:gd name="T6" fmla="*/ 314 w 587"/>
                <a:gd name="T7" fmla="*/ 73 h 1517"/>
                <a:gd name="T8" fmla="*/ 330 w 587"/>
                <a:gd name="T9" fmla="*/ 49 h 1517"/>
                <a:gd name="T10" fmla="*/ 328 w 587"/>
                <a:gd name="T11" fmla="*/ 84 h 1517"/>
                <a:gd name="T12" fmla="*/ 335 w 587"/>
                <a:gd name="T13" fmla="*/ 165 h 1517"/>
                <a:gd name="T14" fmla="*/ 346 w 587"/>
                <a:gd name="T15" fmla="*/ 191 h 1517"/>
                <a:gd name="T16" fmla="*/ 374 w 587"/>
                <a:gd name="T17" fmla="*/ 113 h 1517"/>
                <a:gd name="T18" fmla="*/ 401 w 587"/>
                <a:gd name="T19" fmla="*/ 15 h 1517"/>
                <a:gd name="T20" fmla="*/ 423 w 587"/>
                <a:gd name="T21" fmla="*/ 28 h 1517"/>
                <a:gd name="T22" fmla="*/ 481 w 587"/>
                <a:gd name="T23" fmla="*/ 49 h 1517"/>
                <a:gd name="T24" fmla="*/ 544 w 587"/>
                <a:gd name="T25" fmla="*/ 103 h 1517"/>
                <a:gd name="T26" fmla="*/ 563 w 587"/>
                <a:gd name="T27" fmla="*/ 195 h 1517"/>
                <a:gd name="T28" fmla="*/ 580 w 587"/>
                <a:gd name="T29" fmla="*/ 329 h 1517"/>
                <a:gd name="T30" fmla="*/ 583 w 587"/>
                <a:gd name="T31" fmla="*/ 438 h 1517"/>
                <a:gd name="T32" fmla="*/ 534 w 587"/>
                <a:gd name="T33" fmla="*/ 551 h 1517"/>
                <a:gd name="T34" fmla="*/ 499 w 587"/>
                <a:gd name="T35" fmla="*/ 613 h 1517"/>
                <a:gd name="T36" fmla="*/ 460 w 587"/>
                <a:gd name="T37" fmla="*/ 636 h 1517"/>
                <a:gd name="T38" fmla="*/ 426 w 587"/>
                <a:gd name="T39" fmla="*/ 701 h 1517"/>
                <a:gd name="T40" fmla="*/ 414 w 587"/>
                <a:gd name="T41" fmla="*/ 796 h 1517"/>
                <a:gd name="T42" fmla="*/ 393 w 587"/>
                <a:gd name="T43" fmla="*/ 967 h 1517"/>
                <a:gd name="T44" fmla="*/ 375 w 587"/>
                <a:gd name="T45" fmla="*/ 1018 h 1517"/>
                <a:gd name="T46" fmla="*/ 353 w 587"/>
                <a:gd name="T47" fmla="*/ 1055 h 1517"/>
                <a:gd name="T48" fmla="*/ 341 w 587"/>
                <a:gd name="T49" fmla="*/ 1093 h 1517"/>
                <a:gd name="T50" fmla="*/ 293 w 587"/>
                <a:gd name="T51" fmla="*/ 1198 h 1517"/>
                <a:gd name="T52" fmla="*/ 262 w 587"/>
                <a:gd name="T53" fmla="*/ 1253 h 1517"/>
                <a:gd name="T54" fmla="*/ 242 w 587"/>
                <a:gd name="T55" fmla="*/ 1289 h 1517"/>
                <a:gd name="T56" fmla="*/ 202 w 587"/>
                <a:gd name="T57" fmla="*/ 1322 h 1517"/>
                <a:gd name="T58" fmla="*/ 216 w 587"/>
                <a:gd name="T59" fmla="*/ 1358 h 1517"/>
                <a:gd name="T60" fmla="*/ 213 w 587"/>
                <a:gd name="T61" fmla="*/ 1433 h 1517"/>
                <a:gd name="T62" fmla="*/ 180 w 587"/>
                <a:gd name="T63" fmla="*/ 1480 h 1517"/>
                <a:gd name="T64" fmla="*/ 90 w 587"/>
                <a:gd name="T65" fmla="*/ 1501 h 1517"/>
                <a:gd name="T66" fmla="*/ 103 w 587"/>
                <a:gd name="T67" fmla="*/ 1439 h 1517"/>
                <a:gd name="T68" fmla="*/ 87 w 587"/>
                <a:gd name="T69" fmla="*/ 1414 h 1517"/>
                <a:gd name="T70" fmla="*/ 67 w 587"/>
                <a:gd name="T71" fmla="*/ 1425 h 1517"/>
                <a:gd name="T72" fmla="*/ 18 w 587"/>
                <a:gd name="T73" fmla="*/ 1409 h 1517"/>
                <a:gd name="T74" fmla="*/ 38 w 587"/>
                <a:gd name="T75" fmla="*/ 1343 h 1517"/>
                <a:gd name="T76" fmla="*/ 75 w 587"/>
                <a:gd name="T77" fmla="*/ 1309 h 1517"/>
                <a:gd name="T78" fmla="*/ 47 w 587"/>
                <a:gd name="T79" fmla="*/ 763 h 1517"/>
                <a:gd name="T80" fmla="*/ 16 w 587"/>
                <a:gd name="T81" fmla="*/ 740 h 1517"/>
                <a:gd name="T82" fmla="*/ 4 w 587"/>
                <a:gd name="T83" fmla="*/ 702 h 1517"/>
                <a:gd name="T84" fmla="*/ 11 w 587"/>
                <a:gd name="T85" fmla="*/ 614 h 1517"/>
                <a:gd name="T86" fmla="*/ 23 w 587"/>
                <a:gd name="T87" fmla="*/ 529 h 1517"/>
                <a:gd name="T88" fmla="*/ 61 w 587"/>
                <a:gd name="T89" fmla="*/ 428 h 1517"/>
                <a:gd name="T90" fmla="*/ 77 w 587"/>
                <a:gd name="T91" fmla="*/ 386 h 1517"/>
                <a:gd name="T92" fmla="*/ 93 w 587"/>
                <a:gd name="T93" fmla="*/ 290 h 1517"/>
                <a:gd name="T94" fmla="*/ 105 w 587"/>
                <a:gd name="T95" fmla="*/ 195 h 1517"/>
                <a:gd name="T96" fmla="*/ 113 w 587"/>
                <a:gd name="T97" fmla="*/ 92 h 1517"/>
                <a:gd name="T98" fmla="*/ 147 w 587"/>
                <a:gd name="T99" fmla="*/ 56 h 1517"/>
                <a:gd name="T100" fmla="*/ 214 w 587"/>
                <a:gd name="T101" fmla="*/ 34 h 1517"/>
                <a:gd name="T102" fmla="*/ 265 w 587"/>
                <a:gd name="T103" fmla="*/ 10 h 1517"/>
                <a:gd name="T104" fmla="*/ 486 w 587"/>
                <a:gd name="T105" fmla="*/ 435 h 1517"/>
                <a:gd name="T106" fmla="*/ 476 w 587"/>
                <a:gd name="T107" fmla="*/ 376 h 1517"/>
                <a:gd name="T108" fmla="*/ 470 w 587"/>
                <a:gd name="T109" fmla="*/ 441 h 1517"/>
                <a:gd name="T110" fmla="*/ 222 w 587"/>
                <a:gd name="T111" fmla="*/ 904 h 1517"/>
                <a:gd name="T112" fmla="*/ 201 w 587"/>
                <a:gd name="T113" fmla="*/ 979 h 1517"/>
                <a:gd name="T114" fmla="*/ 198 w 587"/>
                <a:gd name="T115" fmla="*/ 1033 h 1517"/>
                <a:gd name="T116" fmla="*/ 211 w 587"/>
                <a:gd name="T117" fmla="*/ 979 h 1517"/>
                <a:gd name="T118" fmla="*/ 236 w 587"/>
                <a:gd name="T119" fmla="*/ 873 h 1517"/>
                <a:gd name="T120" fmla="*/ 226 w 587"/>
                <a:gd name="T121" fmla="*/ 833 h 1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7" h="1517">
                  <a:moveTo>
                    <a:pt x="265" y="10"/>
                  </a:moveTo>
                  <a:cubicBezTo>
                    <a:pt x="265" y="10"/>
                    <a:pt x="265" y="10"/>
                    <a:pt x="265" y="10"/>
                  </a:cubicBezTo>
                  <a:cubicBezTo>
                    <a:pt x="271" y="28"/>
                    <a:pt x="261" y="48"/>
                    <a:pt x="259" y="68"/>
                  </a:cubicBezTo>
                  <a:cubicBezTo>
                    <a:pt x="254" y="127"/>
                    <a:pt x="264" y="189"/>
                    <a:pt x="274" y="237"/>
                  </a:cubicBezTo>
                  <a:cubicBezTo>
                    <a:pt x="282" y="223"/>
                    <a:pt x="284" y="204"/>
                    <a:pt x="287" y="184"/>
                  </a:cubicBezTo>
                  <a:cubicBezTo>
                    <a:pt x="289" y="165"/>
                    <a:pt x="296" y="147"/>
                    <a:pt x="298" y="129"/>
                  </a:cubicBezTo>
                  <a:cubicBezTo>
                    <a:pt x="299" y="123"/>
                    <a:pt x="298" y="116"/>
                    <a:pt x="300" y="111"/>
                  </a:cubicBezTo>
                  <a:cubicBezTo>
                    <a:pt x="304" y="97"/>
                    <a:pt x="316" y="92"/>
                    <a:pt x="314" y="73"/>
                  </a:cubicBezTo>
                  <a:cubicBezTo>
                    <a:pt x="313" y="66"/>
                    <a:pt x="308" y="62"/>
                    <a:pt x="305" y="57"/>
                  </a:cubicBezTo>
                  <a:cubicBezTo>
                    <a:pt x="315" y="57"/>
                    <a:pt x="321" y="48"/>
                    <a:pt x="330" y="49"/>
                  </a:cubicBezTo>
                  <a:cubicBezTo>
                    <a:pt x="336" y="49"/>
                    <a:pt x="345" y="59"/>
                    <a:pt x="353" y="60"/>
                  </a:cubicBezTo>
                  <a:cubicBezTo>
                    <a:pt x="349" y="68"/>
                    <a:pt x="330" y="74"/>
                    <a:pt x="328" y="84"/>
                  </a:cubicBezTo>
                  <a:cubicBezTo>
                    <a:pt x="326" y="95"/>
                    <a:pt x="335" y="107"/>
                    <a:pt x="336" y="118"/>
                  </a:cubicBezTo>
                  <a:cubicBezTo>
                    <a:pt x="338" y="132"/>
                    <a:pt x="335" y="149"/>
                    <a:pt x="335" y="165"/>
                  </a:cubicBezTo>
                  <a:cubicBezTo>
                    <a:pt x="335" y="182"/>
                    <a:pt x="333" y="199"/>
                    <a:pt x="337" y="212"/>
                  </a:cubicBezTo>
                  <a:cubicBezTo>
                    <a:pt x="346" y="209"/>
                    <a:pt x="345" y="198"/>
                    <a:pt x="346" y="191"/>
                  </a:cubicBezTo>
                  <a:cubicBezTo>
                    <a:pt x="351" y="173"/>
                    <a:pt x="360" y="158"/>
                    <a:pt x="366" y="142"/>
                  </a:cubicBezTo>
                  <a:cubicBezTo>
                    <a:pt x="369" y="133"/>
                    <a:pt x="371" y="122"/>
                    <a:pt x="374" y="113"/>
                  </a:cubicBezTo>
                  <a:cubicBezTo>
                    <a:pt x="381" y="90"/>
                    <a:pt x="386" y="64"/>
                    <a:pt x="393" y="40"/>
                  </a:cubicBezTo>
                  <a:cubicBezTo>
                    <a:pt x="395" y="32"/>
                    <a:pt x="397" y="24"/>
                    <a:pt x="401" y="15"/>
                  </a:cubicBezTo>
                  <a:cubicBezTo>
                    <a:pt x="402" y="10"/>
                    <a:pt x="407" y="7"/>
                    <a:pt x="403" y="0"/>
                  </a:cubicBezTo>
                  <a:cubicBezTo>
                    <a:pt x="410" y="9"/>
                    <a:pt x="415" y="19"/>
                    <a:pt x="423" y="28"/>
                  </a:cubicBezTo>
                  <a:cubicBezTo>
                    <a:pt x="438" y="32"/>
                    <a:pt x="452" y="42"/>
                    <a:pt x="466" y="46"/>
                  </a:cubicBezTo>
                  <a:cubicBezTo>
                    <a:pt x="471" y="48"/>
                    <a:pt x="476" y="48"/>
                    <a:pt x="481" y="49"/>
                  </a:cubicBezTo>
                  <a:cubicBezTo>
                    <a:pt x="495" y="54"/>
                    <a:pt x="508" y="67"/>
                    <a:pt x="525" y="71"/>
                  </a:cubicBezTo>
                  <a:cubicBezTo>
                    <a:pt x="528" y="81"/>
                    <a:pt x="540" y="90"/>
                    <a:pt x="544" y="103"/>
                  </a:cubicBezTo>
                  <a:cubicBezTo>
                    <a:pt x="547" y="111"/>
                    <a:pt x="548" y="123"/>
                    <a:pt x="550" y="134"/>
                  </a:cubicBezTo>
                  <a:cubicBezTo>
                    <a:pt x="554" y="154"/>
                    <a:pt x="560" y="173"/>
                    <a:pt x="563" y="195"/>
                  </a:cubicBezTo>
                  <a:cubicBezTo>
                    <a:pt x="565" y="211"/>
                    <a:pt x="572" y="225"/>
                    <a:pt x="564" y="237"/>
                  </a:cubicBezTo>
                  <a:cubicBezTo>
                    <a:pt x="570" y="265"/>
                    <a:pt x="576" y="296"/>
                    <a:pt x="580" y="329"/>
                  </a:cubicBezTo>
                  <a:cubicBezTo>
                    <a:pt x="583" y="362"/>
                    <a:pt x="587" y="399"/>
                    <a:pt x="583" y="433"/>
                  </a:cubicBezTo>
                  <a:cubicBezTo>
                    <a:pt x="583" y="434"/>
                    <a:pt x="583" y="436"/>
                    <a:pt x="583" y="438"/>
                  </a:cubicBezTo>
                  <a:cubicBezTo>
                    <a:pt x="579" y="458"/>
                    <a:pt x="569" y="476"/>
                    <a:pt x="560" y="493"/>
                  </a:cubicBezTo>
                  <a:cubicBezTo>
                    <a:pt x="549" y="511"/>
                    <a:pt x="543" y="532"/>
                    <a:pt x="534" y="551"/>
                  </a:cubicBezTo>
                  <a:cubicBezTo>
                    <a:pt x="529" y="560"/>
                    <a:pt x="522" y="568"/>
                    <a:pt x="517" y="576"/>
                  </a:cubicBezTo>
                  <a:cubicBezTo>
                    <a:pt x="510" y="587"/>
                    <a:pt x="507" y="600"/>
                    <a:pt x="499" y="613"/>
                  </a:cubicBezTo>
                  <a:cubicBezTo>
                    <a:pt x="494" y="621"/>
                    <a:pt x="483" y="642"/>
                    <a:pt x="476" y="643"/>
                  </a:cubicBezTo>
                  <a:cubicBezTo>
                    <a:pt x="467" y="645"/>
                    <a:pt x="466" y="639"/>
                    <a:pt x="460" y="636"/>
                  </a:cubicBezTo>
                  <a:cubicBezTo>
                    <a:pt x="456" y="657"/>
                    <a:pt x="444" y="670"/>
                    <a:pt x="435" y="686"/>
                  </a:cubicBezTo>
                  <a:cubicBezTo>
                    <a:pt x="432" y="691"/>
                    <a:pt x="427" y="697"/>
                    <a:pt x="426" y="701"/>
                  </a:cubicBezTo>
                  <a:cubicBezTo>
                    <a:pt x="423" y="709"/>
                    <a:pt x="425" y="719"/>
                    <a:pt x="424" y="727"/>
                  </a:cubicBezTo>
                  <a:cubicBezTo>
                    <a:pt x="421" y="750"/>
                    <a:pt x="415" y="773"/>
                    <a:pt x="414" y="796"/>
                  </a:cubicBezTo>
                  <a:cubicBezTo>
                    <a:pt x="413" y="845"/>
                    <a:pt x="412" y="891"/>
                    <a:pt x="400" y="935"/>
                  </a:cubicBezTo>
                  <a:cubicBezTo>
                    <a:pt x="397" y="946"/>
                    <a:pt x="395" y="957"/>
                    <a:pt x="393" y="967"/>
                  </a:cubicBezTo>
                  <a:cubicBezTo>
                    <a:pt x="391" y="978"/>
                    <a:pt x="390" y="990"/>
                    <a:pt x="387" y="999"/>
                  </a:cubicBezTo>
                  <a:cubicBezTo>
                    <a:pt x="385" y="1005"/>
                    <a:pt x="379" y="1012"/>
                    <a:pt x="375" y="1018"/>
                  </a:cubicBezTo>
                  <a:cubicBezTo>
                    <a:pt x="371" y="1024"/>
                    <a:pt x="366" y="1028"/>
                    <a:pt x="362" y="1035"/>
                  </a:cubicBezTo>
                  <a:cubicBezTo>
                    <a:pt x="359" y="1040"/>
                    <a:pt x="356" y="1048"/>
                    <a:pt x="353" y="1055"/>
                  </a:cubicBezTo>
                  <a:cubicBezTo>
                    <a:pt x="350" y="1062"/>
                    <a:pt x="346" y="1070"/>
                    <a:pt x="344" y="1076"/>
                  </a:cubicBezTo>
                  <a:cubicBezTo>
                    <a:pt x="342" y="1082"/>
                    <a:pt x="343" y="1088"/>
                    <a:pt x="341" y="1093"/>
                  </a:cubicBezTo>
                  <a:cubicBezTo>
                    <a:pt x="337" y="1106"/>
                    <a:pt x="331" y="1118"/>
                    <a:pt x="327" y="1130"/>
                  </a:cubicBezTo>
                  <a:cubicBezTo>
                    <a:pt x="318" y="1154"/>
                    <a:pt x="306" y="1176"/>
                    <a:pt x="293" y="1198"/>
                  </a:cubicBezTo>
                  <a:cubicBezTo>
                    <a:pt x="287" y="1208"/>
                    <a:pt x="279" y="1218"/>
                    <a:pt x="273" y="1229"/>
                  </a:cubicBezTo>
                  <a:cubicBezTo>
                    <a:pt x="269" y="1237"/>
                    <a:pt x="266" y="1245"/>
                    <a:pt x="262" y="1253"/>
                  </a:cubicBezTo>
                  <a:cubicBezTo>
                    <a:pt x="257" y="1261"/>
                    <a:pt x="252" y="1268"/>
                    <a:pt x="248" y="1275"/>
                  </a:cubicBezTo>
                  <a:cubicBezTo>
                    <a:pt x="245" y="1280"/>
                    <a:pt x="245" y="1285"/>
                    <a:pt x="242" y="1289"/>
                  </a:cubicBezTo>
                  <a:cubicBezTo>
                    <a:pt x="237" y="1294"/>
                    <a:pt x="227" y="1300"/>
                    <a:pt x="221" y="1305"/>
                  </a:cubicBezTo>
                  <a:cubicBezTo>
                    <a:pt x="215" y="1310"/>
                    <a:pt x="207" y="1316"/>
                    <a:pt x="202" y="1322"/>
                  </a:cubicBezTo>
                  <a:cubicBezTo>
                    <a:pt x="199" y="1326"/>
                    <a:pt x="199" y="1331"/>
                    <a:pt x="194" y="1333"/>
                  </a:cubicBezTo>
                  <a:cubicBezTo>
                    <a:pt x="196" y="1345"/>
                    <a:pt x="212" y="1345"/>
                    <a:pt x="216" y="1358"/>
                  </a:cubicBezTo>
                  <a:cubicBezTo>
                    <a:pt x="221" y="1372"/>
                    <a:pt x="213" y="1392"/>
                    <a:pt x="212" y="1410"/>
                  </a:cubicBezTo>
                  <a:cubicBezTo>
                    <a:pt x="211" y="1417"/>
                    <a:pt x="214" y="1427"/>
                    <a:pt x="213" y="1433"/>
                  </a:cubicBezTo>
                  <a:cubicBezTo>
                    <a:pt x="210" y="1445"/>
                    <a:pt x="197" y="1447"/>
                    <a:pt x="187" y="1449"/>
                  </a:cubicBezTo>
                  <a:cubicBezTo>
                    <a:pt x="179" y="1454"/>
                    <a:pt x="181" y="1469"/>
                    <a:pt x="180" y="1480"/>
                  </a:cubicBezTo>
                  <a:cubicBezTo>
                    <a:pt x="170" y="1494"/>
                    <a:pt x="148" y="1511"/>
                    <a:pt x="127" y="1515"/>
                  </a:cubicBezTo>
                  <a:cubicBezTo>
                    <a:pt x="111" y="1517"/>
                    <a:pt x="95" y="1511"/>
                    <a:pt x="90" y="1501"/>
                  </a:cubicBezTo>
                  <a:cubicBezTo>
                    <a:pt x="86" y="1490"/>
                    <a:pt x="88" y="1473"/>
                    <a:pt x="90" y="1463"/>
                  </a:cubicBezTo>
                  <a:cubicBezTo>
                    <a:pt x="93" y="1456"/>
                    <a:pt x="99" y="1447"/>
                    <a:pt x="103" y="1439"/>
                  </a:cubicBezTo>
                  <a:cubicBezTo>
                    <a:pt x="111" y="1425"/>
                    <a:pt x="123" y="1413"/>
                    <a:pt x="110" y="1395"/>
                  </a:cubicBezTo>
                  <a:cubicBezTo>
                    <a:pt x="104" y="1401"/>
                    <a:pt x="94" y="1406"/>
                    <a:pt x="87" y="1414"/>
                  </a:cubicBezTo>
                  <a:cubicBezTo>
                    <a:pt x="85" y="1416"/>
                    <a:pt x="84" y="1419"/>
                    <a:pt x="81" y="1421"/>
                  </a:cubicBezTo>
                  <a:cubicBezTo>
                    <a:pt x="78" y="1423"/>
                    <a:pt x="72" y="1424"/>
                    <a:pt x="67" y="1425"/>
                  </a:cubicBezTo>
                  <a:cubicBezTo>
                    <a:pt x="61" y="1427"/>
                    <a:pt x="56" y="1432"/>
                    <a:pt x="51" y="1433"/>
                  </a:cubicBezTo>
                  <a:cubicBezTo>
                    <a:pt x="35" y="1435"/>
                    <a:pt x="20" y="1423"/>
                    <a:pt x="18" y="1409"/>
                  </a:cubicBezTo>
                  <a:cubicBezTo>
                    <a:pt x="17" y="1402"/>
                    <a:pt x="19" y="1391"/>
                    <a:pt x="20" y="1382"/>
                  </a:cubicBezTo>
                  <a:cubicBezTo>
                    <a:pt x="23" y="1366"/>
                    <a:pt x="30" y="1355"/>
                    <a:pt x="38" y="1343"/>
                  </a:cubicBezTo>
                  <a:cubicBezTo>
                    <a:pt x="41" y="1338"/>
                    <a:pt x="43" y="1332"/>
                    <a:pt x="45" y="1330"/>
                  </a:cubicBezTo>
                  <a:cubicBezTo>
                    <a:pt x="53" y="1321"/>
                    <a:pt x="67" y="1318"/>
                    <a:pt x="75" y="1309"/>
                  </a:cubicBezTo>
                  <a:cubicBezTo>
                    <a:pt x="77" y="1125"/>
                    <a:pt x="69" y="941"/>
                    <a:pt x="77" y="762"/>
                  </a:cubicBezTo>
                  <a:cubicBezTo>
                    <a:pt x="71" y="767"/>
                    <a:pt x="56" y="766"/>
                    <a:pt x="47" y="763"/>
                  </a:cubicBezTo>
                  <a:cubicBezTo>
                    <a:pt x="42" y="762"/>
                    <a:pt x="36" y="756"/>
                    <a:pt x="31" y="753"/>
                  </a:cubicBezTo>
                  <a:cubicBezTo>
                    <a:pt x="26" y="749"/>
                    <a:pt x="18" y="744"/>
                    <a:pt x="16" y="740"/>
                  </a:cubicBezTo>
                  <a:cubicBezTo>
                    <a:pt x="15" y="738"/>
                    <a:pt x="15" y="733"/>
                    <a:pt x="15" y="730"/>
                  </a:cubicBezTo>
                  <a:cubicBezTo>
                    <a:pt x="12" y="721"/>
                    <a:pt x="5" y="710"/>
                    <a:pt x="4" y="702"/>
                  </a:cubicBezTo>
                  <a:cubicBezTo>
                    <a:pt x="0" y="673"/>
                    <a:pt x="9" y="647"/>
                    <a:pt x="16" y="624"/>
                  </a:cubicBezTo>
                  <a:cubicBezTo>
                    <a:pt x="15" y="620"/>
                    <a:pt x="11" y="619"/>
                    <a:pt x="11" y="614"/>
                  </a:cubicBezTo>
                  <a:cubicBezTo>
                    <a:pt x="10" y="608"/>
                    <a:pt x="18" y="592"/>
                    <a:pt x="20" y="585"/>
                  </a:cubicBezTo>
                  <a:cubicBezTo>
                    <a:pt x="23" y="569"/>
                    <a:pt x="22" y="548"/>
                    <a:pt x="23" y="529"/>
                  </a:cubicBezTo>
                  <a:cubicBezTo>
                    <a:pt x="26" y="499"/>
                    <a:pt x="37" y="471"/>
                    <a:pt x="48" y="449"/>
                  </a:cubicBezTo>
                  <a:cubicBezTo>
                    <a:pt x="52" y="442"/>
                    <a:pt x="58" y="435"/>
                    <a:pt x="61" y="428"/>
                  </a:cubicBezTo>
                  <a:cubicBezTo>
                    <a:pt x="65" y="421"/>
                    <a:pt x="67" y="413"/>
                    <a:pt x="69" y="406"/>
                  </a:cubicBezTo>
                  <a:cubicBezTo>
                    <a:pt x="71" y="399"/>
                    <a:pt x="76" y="392"/>
                    <a:pt x="77" y="386"/>
                  </a:cubicBezTo>
                  <a:cubicBezTo>
                    <a:pt x="80" y="377"/>
                    <a:pt x="81" y="366"/>
                    <a:pt x="83" y="356"/>
                  </a:cubicBezTo>
                  <a:cubicBezTo>
                    <a:pt x="88" y="336"/>
                    <a:pt x="91" y="315"/>
                    <a:pt x="93" y="290"/>
                  </a:cubicBezTo>
                  <a:cubicBezTo>
                    <a:pt x="94" y="268"/>
                    <a:pt x="96" y="246"/>
                    <a:pt x="99" y="223"/>
                  </a:cubicBezTo>
                  <a:cubicBezTo>
                    <a:pt x="100" y="213"/>
                    <a:pt x="104" y="204"/>
                    <a:pt x="105" y="195"/>
                  </a:cubicBezTo>
                  <a:cubicBezTo>
                    <a:pt x="107" y="177"/>
                    <a:pt x="106" y="159"/>
                    <a:pt x="106" y="141"/>
                  </a:cubicBezTo>
                  <a:cubicBezTo>
                    <a:pt x="107" y="124"/>
                    <a:pt x="112" y="107"/>
                    <a:pt x="113" y="92"/>
                  </a:cubicBezTo>
                  <a:cubicBezTo>
                    <a:pt x="113" y="84"/>
                    <a:pt x="111" y="74"/>
                    <a:pt x="116" y="68"/>
                  </a:cubicBezTo>
                  <a:cubicBezTo>
                    <a:pt x="121" y="61"/>
                    <a:pt x="134" y="59"/>
                    <a:pt x="147" y="56"/>
                  </a:cubicBezTo>
                  <a:cubicBezTo>
                    <a:pt x="161" y="53"/>
                    <a:pt x="176" y="46"/>
                    <a:pt x="191" y="41"/>
                  </a:cubicBezTo>
                  <a:cubicBezTo>
                    <a:pt x="199" y="38"/>
                    <a:pt x="207" y="36"/>
                    <a:pt x="214" y="34"/>
                  </a:cubicBezTo>
                  <a:cubicBezTo>
                    <a:pt x="222" y="32"/>
                    <a:pt x="231" y="31"/>
                    <a:pt x="239" y="29"/>
                  </a:cubicBezTo>
                  <a:cubicBezTo>
                    <a:pt x="250" y="25"/>
                    <a:pt x="258" y="16"/>
                    <a:pt x="265" y="10"/>
                  </a:cubicBezTo>
                  <a:close/>
                  <a:moveTo>
                    <a:pt x="470" y="441"/>
                  </a:moveTo>
                  <a:cubicBezTo>
                    <a:pt x="476" y="440"/>
                    <a:pt x="480" y="437"/>
                    <a:pt x="486" y="435"/>
                  </a:cubicBezTo>
                  <a:cubicBezTo>
                    <a:pt x="484" y="428"/>
                    <a:pt x="487" y="423"/>
                    <a:pt x="488" y="417"/>
                  </a:cubicBezTo>
                  <a:cubicBezTo>
                    <a:pt x="489" y="403"/>
                    <a:pt x="479" y="390"/>
                    <a:pt x="476" y="376"/>
                  </a:cubicBezTo>
                  <a:cubicBezTo>
                    <a:pt x="474" y="371"/>
                    <a:pt x="476" y="366"/>
                    <a:pt x="473" y="361"/>
                  </a:cubicBezTo>
                  <a:cubicBezTo>
                    <a:pt x="470" y="385"/>
                    <a:pt x="472" y="419"/>
                    <a:pt x="470" y="441"/>
                  </a:cubicBezTo>
                  <a:close/>
                  <a:moveTo>
                    <a:pt x="226" y="833"/>
                  </a:moveTo>
                  <a:cubicBezTo>
                    <a:pt x="224" y="855"/>
                    <a:pt x="228" y="881"/>
                    <a:pt x="222" y="904"/>
                  </a:cubicBezTo>
                  <a:cubicBezTo>
                    <a:pt x="218" y="916"/>
                    <a:pt x="212" y="926"/>
                    <a:pt x="209" y="937"/>
                  </a:cubicBezTo>
                  <a:cubicBezTo>
                    <a:pt x="206" y="950"/>
                    <a:pt x="205" y="965"/>
                    <a:pt x="201" y="979"/>
                  </a:cubicBezTo>
                  <a:cubicBezTo>
                    <a:pt x="198" y="991"/>
                    <a:pt x="190" y="1008"/>
                    <a:pt x="190" y="1018"/>
                  </a:cubicBezTo>
                  <a:cubicBezTo>
                    <a:pt x="191" y="1024"/>
                    <a:pt x="195" y="1027"/>
                    <a:pt x="198" y="1033"/>
                  </a:cubicBezTo>
                  <a:cubicBezTo>
                    <a:pt x="198" y="1028"/>
                    <a:pt x="203" y="1026"/>
                    <a:pt x="204" y="1022"/>
                  </a:cubicBezTo>
                  <a:cubicBezTo>
                    <a:pt x="210" y="1010"/>
                    <a:pt x="206" y="994"/>
                    <a:pt x="211" y="979"/>
                  </a:cubicBezTo>
                  <a:cubicBezTo>
                    <a:pt x="216" y="965"/>
                    <a:pt x="233" y="954"/>
                    <a:pt x="236" y="938"/>
                  </a:cubicBezTo>
                  <a:cubicBezTo>
                    <a:pt x="239" y="919"/>
                    <a:pt x="236" y="895"/>
                    <a:pt x="236" y="873"/>
                  </a:cubicBezTo>
                  <a:cubicBezTo>
                    <a:pt x="236" y="849"/>
                    <a:pt x="237" y="822"/>
                    <a:pt x="236" y="805"/>
                  </a:cubicBezTo>
                  <a:cubicBezTo>
                    <a:pt x="233" y="816"/>
                    <a:pt x="228" y="822"/>
                    <a:pt x="226" y="833"/>
                  </a:cubicBezTo>
                  <a:close/>
                </a:path>
              </a:pathLst>
            </a:custGeom>
            <a:solidFill>
              <a:srgbClr val="4472C4">
                <a:lumMod val="60000"/>
                <a:lumOff val="40000"/>
              </a:srgb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89" name="Freeform 122"/>
          <p:cNvSpPr>
            <a:spLocks noEditPoints="1"/>
          </p:cNvSpPr>
          <p:nvPr/>
        </p:nvSpPr>
        <p:spPr bwMode="auto">
          <a:xfrm>
            <a:off x="2778453" y="1487216"/>
            <a:ext cx="1290322" cy="3562688"/>
          </a:xfrm>
          <a:custGeom>
            <a:avLst/>
            <a:gdLst>
              <a:gd name="T0" fmla="*/ 594 w 764"/>
              <a:gd name="T1" fmla="*/ 107 h 2061"/>
              <a:gd name="T2" fmla="*/ 604 w 764"/>
              <a:gd name="T3" fmla="*/ 179 h 2061"/>
              <a:gd name="T4" fmla="*/ 603 w 764"/>
              <a:gd name="T5" fmla="*/ 214 h 2061"/>
              <a:gd name="T6" fmla="*/ 614 w 764"/>
              <a:gd name="T7" fmla="*/ 283 h 2061"/>
              <a:gd name="T8" fmla="*/ 590 w 764"/>
              <a:gd name="T9" fmla="*/ 326 h 2061"/>
              <a:gd name="T10" fmla="*/ 613 w 764"/>
              <a:gd name="T11" fmla="*/ 377 h 2061"/>
              <a:gd name="T12" fmla="*/ 665 w 764"/>
              <a:gd name="T13" fmla="*/ 675 h 2061"/>
              <a:gd name="T14" fmla="*/ 662 w 764"/>
              <a:gd name="T15" fmla="*/ 916 h 2061"/>
              <a:gd name="T16" fmla="*/ 681 w 764"/>
              <a:gd name="T17" fmla="*/ 1107 h 2061"/>
              <a:gd name="T18" fmla="*/ 719 w 764"/>
              <a:gd name="T19" fmla="*/ 1241 h 2061"/>
              <a:gd name="T20" fmla="*/ 742 w 764"/>
              <a:gd name="T21" fmla="*/ 1426 h 2061"/>
              <a:gd name="T22" fmla="*/ 510 w 764"/>
              <a:gd name="T23" fmla="*/ 1706 h 2061"/>
              <a:gd name="T24" fmla="*/ 493 w 764"/>
              <a:gd name="T25" fmla="*/ 1870 h 2061"/>
              <a:gd name="T26" fmla="*/ 472 w 764"/>
              <a:gd name="T27" fmla="*/ 2054 h 2061"/>
              <a:gd name="T28" fmla="*/ 398 w 764"/>
              <a:gd name="T29" fmla="*/ 1890 h 2061"/>
              <a:gd name="T30" fmla="*/ 381 w 764"/>
              <a:gd name="T31" fmla="*/ 1684 h 2061"/>
              <a:gd name="T32" fmla="*/ 188 w 764"/>
              <a:gd name="T33" fmla="*/ 1470 h 2061"/>
              <a:gd name="T34" fmla="*/ 182 w 764"/>
              <a:gd name="T35" fmla="*/ 1628 h 2061"/>
              <a:gd name="T36" fmla="*/ 5 w 764"/>
              <a:gd name="T37" fmla="*/ 1621 h 2061"/>
              <a:gd name="T38" fmla="*/ 32 w 764"/>
              <a:gd name="T39" fmla="*/ 1434 h 2061"/>
              <a:gd name="T40" fmla="*/ 72 w 764"/>
              <a:gd name="T41" fmla="*/ 1287 h 2061"/>
              <a:gd name="T42" fmla="*/ 69 w 764"/>
              <a:gd name="T43" fmla="*/ 1107 h 2061"/>
              <a:gd name="T44" fmla="*/ 112 w 764"/>
              <a:gd name="T45" fmla="*/ 916 h 2061"/>
              <a:gd name="T46" fmla="*/ 138 w 764"/>
              <a:gd name="T47" fmla="*/ 718 h 2061"/>
              <a:gd name="T48" fmla="*/ 168 w 764"/>
              <a:gd name="T49" fmla="*/ 494 h 2061"/>
              <a:gd name="T50" fmla="*/ 259 w 764"/>
              <a:gd name="T51" fmla="*/ 373 h 2061"/>
              <a:gd name="T52" fmla="*/ 257 w 764"/>
              <a:gd name="T53" fmla="*/ 361 h 2061"/>
              <a:gd name="T54" fmla="*/ 253 w 764"/>
              <a:gd name="T55" fmla="*/ 315 h 2061"/>
              <a:gd name="T56" fmla="*/ 233 w 764"/>
              <a:gd name="T57" fmla="*/ 270 h 2061"/>
              <a:gd name="T58" fmla="*/ 236 w 764"/>
              <a:gd name="T59" fmla="*/ 219 h 2061"/>
              <a:gd name="T60" fmla="*/ 252 w 764"/>
              <a:gd name="T61" fmla="*/ 142 h 2061"/>
              <a:gd name="T62" fmla="*/ 295 w 764"/>
              <a:gd name="T63" fmla="*/ 78 h 2061"/>
              <a:gd name="T64" fmla="*/ 324 w 764"/>
              <a:gd name="T65" fmla="*/ 38 h 2061"/>
              <a:gd name="T66" fmla="*/ 393 w 764"/>
              <a:gd name="T67" fmla="*/ 10 h 2061"/>
              <a:gd name="T68" fmla="*/ 523 w 764"/>
              <a:gd name="T69" fmla="*/ 42 h 2061"/>
              <a:gd name="T70" fmla="*/ 273 w 764"/>
              <a:gd name="T71" fmla="*/ 149 h 2061"/>
              <a:gd name="T72" fmla="*/ 592 w 764"/>
              <a:gd name="T73" fmla="*/ 203 h 2061"/>
              <a:gd name="T74" fmla="*/ 237 w 764"/>
              <a:gd name="T75" fmla="*/ 243 h 2061"/>
              <a:gd name="T76" fmla="*/ 249 w 764"/>
              <a:gd name="T77" fmla="*/ 290 h 2061"/>
              <a:gd name="T78" fmla="*/ 588 w 764"/>
              <a:gd name="T79" fmla="*/ 281 h 2061"/>
              <a:gd name="T80" fmla="*/ 601 w 764"/>
              <a:gd name="T81" fmla="*/ 295 h 2061"/>
              <a:gd name="T82" fmla="*/ 547 w 764"/>
              <a:gd name="T83" fmla="*/ 334 h 2061"/>
              <a:gd name="T84" fmla="*/ 271 w 764"/>
              <a:gd name="T85" fmla="*/ 330 h 2061"/>
              <a:gd name="T86" fmla="*/ 575 w 764"/>
              <a:gd name="T87" fmla="*/ 336 h 2061"/>
              <a:gd name="T88" fmla="*/ 541 w 764"/>
              <a:gd name="T89" fmla="*/ 744 h 2061"/>
              <a:gd name="T90" fmla="*/ 576 w 764"/>
              <a:gd name="T91" fmla="*/ 785 h 2061"/>
              <a:gd name="T92" fmla="*/ 558 w 764"/>
              <a:gd name="T93" fmla="*/ 660 h 2061"/>
              <a:gd name="T94" fmla="*/ 246 w 764"/>
              <a:gd name="T95" fmla="*/ 668 h 2061"/>
              <a:gd name="T96" fmla="*/ 228 w 764"/>
              <a:gd name="T97" fmla="*/ 793 h 2061"/>
              <a:gd name="T98" fmla="*/ 145 w 764"/>
              <a:gd name="T99" fmla="*/ 1019 h 2061"/>
              <a:gd name="T100" fmla="*/ 152 w 764"/>
              <a:gd name="T101" fmla="*/ 1145 h 2061"/>
              <a:gd name="T102" fmla="*/ 132 w 764"/>
              <a:gd name="T103" fmla="*/ 1301 h 2061"/>
              <a:gd name="T104" fmla="*/ 157 w 764"/>
              <a:gd name="T105" fmla="*/ 1258 h 2061"/>
              <a:gd name="T106" fmla="*/ 179 w 764"/>
              <a:gd name="T107" fmla="*/ 1006 h 2061"/>
              <a:gd name="T108" fmla="*/ 247 w 764"/>
              <a:gd name="T109" fmla="*/ 647 h 2061"/>
              <a:gd name="T110" fmla="*/ 103 w 764"/>
              <a:gd name="T111" fmla="*/ 1130 h 2061"/>
              <a:gd name="T112" fmla="*/ 91 w 764"/>
              <a:gd name="T113" fmla="*/ 1365 h 2061"/>
              <a:gd name="T114" fmla="*/ 432 w 764"/>
              <a:gd name="T115" fmla="*/ 1513 h 20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764" h="2061">
                <a:moveTo>
                  <a:pt x="558" y="77"/>
                </a:moveTo>
                <a:cubicBezTo>
                  <a:pt x="563" y="76"/>
                  <a:pt x="560" y="71"/>
                  <a:pt x="560" y="71"/>
                </a:cubicBezTo>
                <a:cubicBezTo>
                  <a:pt x="563" y="70"/>
                  <a:pt x="566" y="70"/>
                  <a:pt x="569" y="72"/>
                </a:cubicBezTo>
                <a:cubicBezTo>
                  <a:pt x="572" y="78"/>
                  <a:pt x="568" y="89"/>
                  <a:pt x="569" y="99"/>
                </a:cubicBezTo>
                <a:cubicBezTo>
                  <a:pt x="578" y="98"/>
                  <a:pt x="590" y="98"/>
                  <a:pt x="594" y="107"/>
                </a:cubicBezTo>
                <a:cubicBezTo>
                  <a:pt x="587" y="105"/>
                  <a:pt x="587" y="120"/>
                  <a:pt x="584" y="126"/>
                </a:cubicBezTo>
                <a:cubicBezTo>
                  <a:pt x="577" y="121"/>
                  <a:pt x="567" y="124"/>
                  <a:pt x="564" y="131"/>
                </a:cubicBezTo>
                <a:cubicBezTo>
                  <a:pt x="569" y="135"/>
                  <a:pt x="580" y="141"/>
                  <a:pt x="584" y="138"/>
                </a:cubicBezTo>
                <a:cubicBezTo>
                  <a:pt x="588" y="144"/>
                  <a:pt x="581" y="152"/>
                  <a:pt x="582" y="163"/>
                </a:cubicBezTo>
                <a:cubicBezTo>
                  <a:pt x="590" y="168"/>
                  <a:pt x="600" y="170"/>
                  <a:pt x="604" y="179"/>
                </a:cubicBezTo>
                <a:cubicBezTo>
                  <a:pt x="604" y="185"/>
                  <a:pt x="602" y="190"/>
                  <a:pt x="602" y="195"/>
                </a:cubicBezTo>
                <a:cubicBezTo>
                  <a:pt x="599" y="197"/>
                  <a:pt x="599" y="193"/>
                  <a:pt x="597" y="193"/>
                </a:cubicBezTo>
                <a:cubicBezTo>
                  <a:pt x="596" y="198"/>
                  <a:pt x="600" y="207"/>
                  <a:pt x="603" y="211"/>
                </a:cubicBezTo>
                <a:cubicBezTo>
                  <a:pt x="607" y="213"/>
                  <a:pt x="612" y="213"/>
                  <a:pt x="616" y="214"/>
                </a:cubicBezTo>
                <a:cubicBezTo>
                  <a:pt x="615" y="221"/>
                  <a:pt x="605" y="217"/>
                  <a:pt x="603" y="214"/>
                </a:cubicBezTo>
                <a:cubicBezTo>
                  <a:pt x="599" y="216"/>
                  <a:pt x="595" y="217"/>
                  <a:pt x="592" y="219"/>
                </a:cubicBezTo>
                <a:cubicBezTo>
                  <a:pt x="594" y="227"/>
                  <a:pt x="593" y="235"/>
                  <a:pt x="592" y="243"/>
                </a:cubicBezTo>
                <a:cubicBezTo>
                  <a:pt x="601" y="247"/>
                  <a:pt x="608" y="252"/>
                  <a:pt x="611" y="262"/>
                </a:cubicBezTo>
                <a:cubicBezTo>
                  <a:pt x="608" y="268"/>
                  <a:pt x="606" y="270"/>
                  <a:pt x="607" y="279"/>
                </a:cubicBezTo>
                <a:cubicBezTo>
                  <a:pt x="608" y="282"/>
                  <a:pt x="612" y="281"/>
                  <a:pt x="614" y="283"/>
                </a:cubicBezTo>
                <a:cubicBezTo>
                  <a:pt x="616" y="287"/>
                  <a:pt x="617" y="290"/>
                  <a:pt x="616" y="296"/>
                </a:cubicBezTo>
                <a:cubicBezTo>
                  <a:pt x="614" y="300"/>
                  <a:pt x="606" y="302"/>
                  <a:pt x="610" y="310"/>
                </a:cubicBezTo>
                <a:cubicBezTo>
                  <a:pt x="602" y="309"/>
                  <a:pt x="599" y="315"/>
                  <a:pt x="595" y="320"/>
                </a:cubicBezTo>
                <a:cubicBezTo>
                  <a:pt x="589" y="320"/>
                  <a:pt x="589" y="313"/>
                  <a:pt x="580" y="315"/>
                </a:cubicBezTo>
                <a:cubicBezTo>
                  <a:pt x="579" y="324"/>
                  <a:pt x="588" y="321"/>
                  <a:pt x="590" y="326"/>
                </a:cubicBezTo>
                <a:cubicBezTo>
                  <a:pt x="590" y="337"/>
                  <a:pt x="584" y="341"/>
                  <a:pt x="577" y="345"/>
                </a:cubicBezTo>
                <a:cubicBezTo>
                  <a:pt x="577" y="348"/>
                  <a:pt x="578" y="350"/>
                  <a:pt x="581" y="349"/>
                </a:cubicBezTo>
                <a:cubicBezTo>
                  <a:pt x="580" y="354"/>
                  <a:pt x="576" y="355"/>
                  <a:pt x="575" y="359"/>
                </a:cubicBezTo>
                <a:cubicBezTo>
                  <a:pt x="581" y="367"/>
                  <a:pt x="591" y="364"/>
                  <a:pt x="599" y="368"/>
                </a:cubicBezTo>
                <a:cubicBezTo>
                  <a:pt x="604" y="370"/>
                  <a:pt x="608" y="374"/>
                  <a:pt x="613" y="377"/>
                </a:cubicBezTo>
                <a:cubicBezTo>
                  <a:pt x="623" y="384"/>
                  <a:pt x="635" y="386"/>
                  <a:pt x="646" y="393"/>
                </a:cubicBezTo>
                <a:cubicBezTo>
                  <a:pt x="649" y="422"/>
                  <a:pt x="657" y="445"/>
                  <a:pt x="654" y="478"/>
                </a:cubicBezTo>
                <a:cubicBezTo>
                  <a:pt x="652" y="501"/>
                  <a:pt x="657" y="521"/>
                  <a:pt x="659" y="545"/>
                </a:cubicBezTo>
                <a:cubicBezTo>
                  <a:pt x="661" y="564"/>
                  <a:pt x="662" y="584"/>
                  <a:pt x="664" y="605"/>
                </a:cubicBezTo>
                <a:cubicBezTo>
                  <a:pt x="665" y="628"/>
                  <a:pt x="663" y="652"/>
                  <a:pt x="665" y="675"/>
                </a:cubicBezTo>
                <a:cubicBezTo>
                  <a:pt x="667" y="698"/>
                  <a:pt x="672" y="722"/>
                  <a:pt x="671" y="741"/>
                </a:cubicBezTo>
                <a:cubicBezTo>
                  <a:pt x="670" y="755"/>
                  <a:pt x="659" y="766"/>
                  <a:pt x="668" y="777"/>
                </a:cubicBezTo>
                <a:cubicBezTo>
                  <a:pt x="666" y="807"/>
                  <a:pt x="670" y="839"/>
                  <a:pt x="669" y="872"/>
                </a:cubicBezTo>
                <a:cubicBezTo>
                  <a:pt x="669" y="875"/>
                  <a:pt x="666" y="875"/>
                  <a:pt x="665" y="877"/>
                </a:cubicBezTo>
                <a:cubicBezTo>
                  <a:pt x="666" y="890"/>
                  <a:pt x="668" y="910"/>
                  <a:pt x="662" y="916"/>
                </a:cubicBezTo>
                <a:cubicBezTo>
                  <a:pt x="661" y="960"/>
                  <a:pt x="663" y="997"/>
                  <a:pt x="664" y="1032"/>
                </a:cubicBezTo>
                <a:cubicBezTo>
                  <a:pt x="664" y="1038"/>
                  <a:pt x="662" y="1043"/>
                  <a:pt x="662" y="1048"/>
                </a:cubicBezTo>
                <a:cubicBezTo>
                  <a:pt x="662" y="1055"/>
                  <a:pt x="666" y="1065"/>
                  <a:pt x="669" y="1073"/>
                </a:cubicBezTo>
                <a:cubicBezTo>
                  <a:pt x="670" y="1078"/>
                  <a:pt x="671" y="1079"/>
                  <a:pt x="672" y="1087"/>
                </a:cubicBezTo>
                <a:cubicBezTo>
                  <a:pt x="674" y="1094"/>
                  <a:pt x="679" y="1100"/>
                  <a:pt x="681" y="1107"/>
                </a:cubicBezTo>
                <a:cubicBezTo>
                  <a:pt x="683" y="1114"/>
                  <a:pt x="684" y="1122"/>
                  <a:pt x="686" y="1128"/>
                </a:cubicBezTo>
                <a:cubicBezTo>
                  <a:pt x="687" y="1131"/>
                  <a:pt x="689" y="1133"/>
                  <a:pt x="690" y="1135"/>
                </a:cubicBezTo>
                <a:cubicBezTo>
                  <a:pt x="690" y="1137"/>
                  <a:pt x="689" y="1140"/>
                  <a:pt x="690" y="1142"/>
                </a:cubicBezTo>
                <a:cubicBezTo>
                  <a:pt x="694" y="1155"/>
                  <a:pt x="698" y="1166"/>
                  <a:pt x="703" y="1179"/>
                </a:cubicBezTo>
                <a:cubicBezTo>
                  <a:pt x="705" y="1201"/>
                  <a:pt x="714" y="1221"/>
                  <a:pt x="719" y="1241"/>
                </a:cubicBezTo>
                <a:cubicBezTo>
                  <a:pt x="723" y="1258"/>
                  <a:pt x="723" y="1277"/>
                  <a:pt x="732" y="1292"/>
                </a:cubicBezTo>
                <a:cubicBezTo>
                  <a:pt x="731" y="1308"/>
                  <a:pt x="740" y="1320"/>
                  <a:pt x="745" y="1333"/>
                </a:cubicBezTo>
                <a:cubicBezTo>
                  <a:pt x="747" y="1339"/>
                  <a:pt x="747" y="1346"/>
                  <a:pt x="749" y="1353"/>
                </a:cubicBezTo>
                <a:cubicBezTo>
                  <a:pt x="755" y="1368"/>
                  <a:pt x="762" y="1390"/>
                  <a:pt x="764" y="1412"/>
                </a:cubicBezTo>
                <a:cubicBezTo>
                  <a:pt x="758" y="1418"/>
                  <a:pt x="751" y="1423"/>
                  <a:pt x="742" y="1426"/>
                </a:cubicBezTo>
                <a:cubicBezTo>
                  <a:pt x="740" y="1428"/>
                  <a:pt x="741" y="1433"/>
                  <a:pt x="740" y="1436"/>
                </a:cubicBezTo>
                <a:cubicBezTo>
                  <a:pt x="722" y="1444"/>
                  <a:pt x="682" y="1439"/>
                  <a:pt x="657" y="1442"/>
                </a:cubicBezTo>
                <a:cubicBezTo>
                  <a:pt x="617" y="1447"/>
                  <a:pt x="578" y="1444"/>
                  <a:pt x="546" y="1455"/>
                </a:cubicBezTo>
                <a:cubicBezTo>
                  <a:pt x="555" y="1535"/>
                  <a:pt x="530" y="1602"/>
                  <a:pt x="519" y="1668"/>
                </a:cubicBezTo>
                <a:cubicBezTo>
                  <a:pt x="517" y="1683"/>
                  <a:pt x="513" y="1693"/>
                  <a:pt x="510" y="1706"/>
                </a:cubicBezTo>
                <a:cubicBezTo>
                  <a:pt x="506" y="1722"/>
                  <a:pt x="508" y="1741"/>
                  <a:pt x="503" y="1755"/>
                </a:cubicBezTo>
                <a:cubicBezTo>
                  <a:pt x="502" y="1759"/>
                  <a:pt x="498" y="1762"/>
                  <a:pt x="497" y="1765"/>
                </a:cubicBezTo>
                <a:cubicBezTo>
                  <a:pt x="492" y="1774"/>
                  <a:pt x="488" y="1788"/>
                  <a:pt x="487" y="1798"/>
                </a:cubicBezTo>
                <a:cubicBezTo>
                  <a:pt x="485" y="1816"/>
                  <a:pt x="489" y="1842"/>
                  <a:pt x="484" y="1861"/>
                </a:cubicBezTo>
                <a:cubicBezTo>
                  <a:pt x="486" y="1866"/>
                  <a:pt x="492" y="1865"/>
                  <a:pt x="493" y="1870"/>
                </a:cubicBezTo>
                <a:cubicBezTo>
                  <a:pt x="494" y="1875"/>
                  <a:pt x="488" y="1878"/>
                  <a:pt x="485" y="1884"/>
                </a:cubicBezTo>
                <a:cubicBezTo>
                  <a:pt x="479" y="1898"/>
                  <a:pt x="472" y="1919"/>
                  <a:pt x="475" y="1939"/>
                </a:cubicBezTo>
                <a:cubicBezTo>
                  <a:pt x="476" y="1951"/>
                  <a:pt x="482" y="1960"/>
                  <a:pt x="482" y="1972"/>
                </a:cubicBezTo>
                <a:cubicBezTo>
                  <a:pt x="483" y="1991"/>
                  <a:pt x="485" y="2014"/>
                  <a:pt x="482" y="2030"/>
                </a:cubicBezTo>
                <a:cubicBezTo>
                  <a:pt x="481" y="2039"/>
                  <a:pt x="472" y="2046"/>
                  <a:pt x="472" y="2054"/>
                </a:cubicBezTo>
                <a:cubicBezTo>
                  <a:pt x="461" y="2061"/>
                  <a:pt x="443" y="2057"/>
                  <a:pt x="423" y="2055"/>
                </a:cubicBezTo>
                <a:cubicBezTo>
                  <a:pt x="414" y="2055"/>
                  <a:pt x="400" y="2053"/>
                  <a:pt x="395" y="2050"/>
                </a:cubicBezTo>
                <a:cubicBezTo>
                  <a:pt x="387" y="2044"/>
                  <a:pt x="384" y="2024"/>
                  <a:pt x="386" y="2012"/>
                </a:cubicBezTo>
                <a:cubicBezTo>
                  <a:pt x="387" y="2009"/>
                  <a:pt x="389" y="2006"/>
                  <a:pt x="389" y="2003"/>
                </a:cubicBezTo>
                <a:cubicBezTo>
                  <a:pt x="393" y="1968"/>
                  <a:pt x="377" y="1911"/>
                  <a:pt x="398" y="1890"/>
                </a:cubicBezTo>
                <a:cubicBezTo>
                  <a:pt x="397" y="1878"/>
                  <a:pt x="392" y="1845"/>
                  <a:pt x="405" y="1839"/>
                </a:cubicBezTo>
                <a:cubicBezTo>
                  <a:pt x="403" y="1810"/>
                  <a:pt x="410" y="1781"/>
                  <a:pt x="401" y="1759"/>
                </a:cubicBezTo>
                <a:cubicBezTo>
                  <a:pt x="399" y="1753"/>
                  <a:pt x="396" y="1750"/>
                  <a:pt x="395" y="1745"/>
                </a:cubicBezTo>
                <a:cubicBezTo>
                  <a:pt x="393" y="1736"/>
                  <a:pt x="396" y="1728"/>
                  <a:pt x="395" y="1719"/>
                </a:cubicBezTo>
                <a:cubicBezTo>
                  <a:pt x="393" y="1708"/>
                  <a:pt x="386" y="1696"/>
                  <a:pt x="381" y="1684"/>
                </a:cubicBezTo>
                <a:cubicBezTo>
                  <a:pt x="371" y="1654"/>
                  <a:pt x="354" y="1633"/>
                  <a:pt x="343" y="1603"/>
                </a:cubicBezTo>
                <a:cubicBezTo>
                  <a:pt x="335" y="1585"/>
                  <a:pt x="325" y="1561"/>
                  <a:pt x="320" y="1540"/>
                </a:cubicBezTo>
                <a:cubicBezTo>
                  <a:pt x="316" y="1526"/>
                  <a:pt x="314" y="1517"/>
                  <a:pt x="310" y="1502"/>
                </a:cubicBezTo>
                <a:cubicBezTo>
                  <a:pt x="307" y="1489"/>
                  <a:pt x="304" y="1476"/>
                  <a:pt x="302" y="1458"/>
                </a:cubicBezTo>
                <a:cubicBezTo>
                  <a:pt x="264" y="1459"/>
                  <a:pt x="223" y="1465"/>
                  <a:pt x="188" y="1470"/>
                </a:cubicBezTo>
                <a:cubicBezTo>
                  <a:pt x="186" y="1471"/>
                  <a:pt x="187" y="1476"/>
                  <a:pt x="185" y="1477"/>
                </a:cubicBezTo>
                <a:cubicBezTo>
                  <a:pt x="181" y="1478"/>
                  <a:pt x="180" y="1476"/>
                  <a:pt x="176" y="1476"/>
                </a:cubicBezTo>
                <a:cubicBezTo>
                  <a:pt x="182" y="1505"/>
                  <a:pt x="189" y="1547"/>
                  <a:pt x="187" y="1581"/>
                </a:cubicBezTo>
                <a:cubicBezTo>
                  <a:pt x="186" y="1593"/>
                  <a:pt x="181" y="1606"/>
                  <a:pt x="180" y="1619"/>
                </a:cubicBezTo>
                <a:cubicBezTo>
                  <a:pt x="180" y="1622"/>
                  <a:pt x="182" y="1625"/>
                  <a:pt x="182" y="1628"/>
                </a:cubicBezTo>
                <a:cubicBezTo>
                  <a:pt x="184" y="1654"/>
                  <a:pt x="174" y="1683"/>
                  <a:pt x="179" y="1712"/>
                </a:cubicBezTo>
                <a:cubicBezTo>
                  <a:pt x="175" y="1715"/>
                  <a:pt x="171" y="1719"/>
                  <a:pt x="168" y="1722"/>
                </a:cubicBezTo>
                <a:cubicBezTo>
                  <a:pt x="131" y="1726"/>
                  <a:pt x="82" y="1719"/>
                  <a:pt x="43" y="1717"/>
                </a:cubicBezTo>
                <a:cubicBezTo>
                  <a:pt x="28" y="1716"/>
                  <a:pt x="16" y="1715"/>
                  <a:pt x="7" y="1706"/>
                </a:cubicBezTo>
                <a:cubicBezTo>
                  <a:pt x="7" y="1678"/>
                  <a:pt x="8" y="1646"/>
                  <a:pt x="5" y="1621"/>
                </a:cubicBezTo>
                <a:cubicBezTo>
                  <a:pt x="4" y="1612"/>
                  <a:pt x="0" y="1604"/>
                  <a:pt x="0" y="1595"/>
                </a:cubicBezTo>
                <a:cubicBezTo>
                  <a:pt x="0" y="1570"/>
                  <a:pt x="5" y="1544"/>
                  <a:pt x="10" y="1520"/>
                </a:cubicBezTo>
                <a:cubicBezTo>
                  <a:pt x="13" y="1502"/>
                  <a:pt x="17" y="1488"/>
                  <a:pt x="23" y="1470"/>
                </a:cubicBezTo>
                <a:cubicBezTo>
                  <a:pt x="26" y="1460"/>
                  <a:pt x="33" y="1450"/>
                  <a:pt x="34" y="1441"/>
                </a:cubicBezTo>
                <a:cubicBezTo>
                  <a:pt x="34" y="1439"/>
                  <a:pt x="32" y="1436"/>
                  <a:pt x="32" y="1434"/>
                </a:cubicBezTo>
                <a:cubicBezTo>
                  <a:pt x="31" y="1421"/>
                  <a:pt x="41" y="1408"/>
                  <a:pt x="42" y="1394"/>
                </a:cubicBezTo>
                <a:cubicBezTo>
                  <a:pt x="43" y="1388"/>
                  <a:pt x="41" y="1382"/>
                  <a:pt x="41" y="1377"/>
                </a:cubicBezTo>
                <a:cubicBezTo>
                  <a:pt x="42" y="1367"/>
                  <a:pt x="50" y="1359"/>
                  <a:pt x="47" y="1349"/>
                </a:cubicBezTo>
                <a:cubicBezTo>
                  <a:pt x="56" y="1338"/>
                  <a:pt x="54" y="1316"/>
                  <a:pt x="69" y="1311"/>
                </a:cubicBezTo>
                <a:cubicBezTo>
                  <a:pt x="67" y="1303"/>
                  <a:pt x="72" y="1295"/>
                  <a:pt x="72" y="1287"/>
                </a:cubicBezTo>
                <a:cubicBezTo>
                  <a:pt x="73" y="1279"/>
                  <a:pt x="71" y="1269"/>
                  <a:pt x="72" y="1259"/>
                </a:cubicBezTo>
                <a:cubicBezTo>
                  <a:pt x="73" y="1239"/>
                  <a:pt x="77" y="1216"/>
                  <a:pt x="79" y="1201"/>
                </a:cubicBezTo>
                <a:cubicBezTo>
                  <a:pt x="82" y="1184"/>
                  <a:pt x="87" y="1171"/>
                  <a:pt x="73" y="1163"/>
                </a:cubicBezTo>
                <a:cubicBezTo>
                  <a:pt x="71" y="1149"/>
                  <a:pt x="80" y="1138"/>
                  <a:pt x="77" y="1124"/>
                </a:cubicBezTo>
                <a:cubicBezTo>
                  <a:pt x="76" y="1117"/>
                  <a:pt x="69" y="1113"/>
                  <a:pt x="69" y="1107"/>
                </a:cubicBezTo>
                <a:cubicBezTo>
                  <a:pt x="67" y="1094"/>
                  <a:pt x="81" y="1087"/>
                  <a:pt x="87" y="1077"/>
                </a:cubicBezTo>
                <a:cubicBezTo>
                  <a:pt x="93" y="1065"/>
                  <a:pt x="99" y="1045"/>
                  <a:pt x="100" y="1029"/>
                </a:cubicBezTo>
                <a:cubicBezTo>
                  <a:pt x="101" y="1020"/>
                  <a:pt x="99" y="1010"/>
                  <a:pt x="100" y="1001"/>
                </a:cubicBezTo>
                <a:cubicBezTo>
                  <a:pt x="102" y="984"/>
                  <a:pt x="110" y="965"/>
                  <a:pt x="111" y="943"/>
                </a:cubicBezTo>
                <a:cubicBezTo>
                  <a:pt x="112" y="934"/>
                  <a:pt x="112" y="926"/>
                  <a:pt x="112" y="916"/>
                </a:cubicBezTo>
                <a:cubicBezTo>
                  <a:pt x="114" y="891"/>
                  <a:pt x="129" y="865"/>
                  <a:pt x="116" y="843"/>
                </a:cubicBezTo>
                <a:cubicBezTo>
                  <a:pt x="115" y="829"/>
                  <a:pt x="123" y="815"/>
                  <a:pt x="125" y="801"/>
                </a:cubicBezTo>
                <a:cubicBezTo>
                  <a:pt x="126" y="791"/>
                  <a:pt x="127" y="785"/>
                  <a:pt x="130" y="775"/>
                </a:cubicBezTo>
                <a:cubicBezTo>
                  <a:pt x="132" y="766"/>
                  <a:pt x="137" y="758"/>
                  <a:pt x="138" y="749"/>
                </a:cubicBezTo>
                <a:cubicBezTo>
                  <a:pt x="139" y="739"/>
                  <a:pt x="137" y="728"/>
                  <a:pt x="138" y="718"/>
                </a:cubicBezTo>
                <a:cubicBezTo>
                  <a:pt x="140" y="700"/>
                  <a:pt x="147" y="684"/>
                  <a:pt x="148" y="665"/>
                </a:cubicBezTo>
                <a:cubicBezTo>
                  <a:pt x="149" y="634"/>
                  <a:pt x="156" y="602"/>
                  <a:pt x="159" y="567"/>
                </a:cubicBezTo>
                <a:cubicBezTo>
                  <a:pt x="160" y="560"/>
                  <a:pt x="159" y="554"/>
                  <a:pt x="160" y="547"/>
                </a:cubicBezTo>
                <a:cubicBezTo>
                  <a:pt x="162" y="533"/>
                  <a:pt x="166" y="521"/>
                  <a:pt x="168" y="508"/>
                </a:cubicBezTo>
                <a:cubicBezTo>
                  <a:pt x="168" y="504"/>
                  <a:pt x="167" y="499"/>
                  <a:pt x="168" y="494"/>
                </a:cubicBezTo>
                <a:cubicBezTo>
                  <a:pt x="169" y="485"/>
                  <a:pt x="174" y="469"/>
                  <a:pt x="176" y="459"/>
                </a:cubicBezTo>
                <a:cubicBezTo>
                  <a:pt x="183" y="428"/>
                  <a:pt x="181" y="404"/>
                  <a:pt x="207" y="391"/>
                </a:cubicBezTo>
                <a:cubicBezTo>
                  <a:pt x="210" y="389"/>
                  <a:pt x="216" y="388"/>
                  <a:pt x="221" y="386"/>
                </a:cubicBezTo>
                <a:cubicBezTo>
                  <a:pt x="225" y="384"/>
                  <a:pt x="230" y="381"/>
                  <a:pt x="234" y="380"/>
                </a:cubicBezTo>
                <a:cubicBezTo>
                  <a:pt x="245" y="378"/>
                  <a:pt x="251" y="382"/>
                  <a:pt x="259" y="373"/>
                </a:cubicBezTo>
                <a:cubicBezTo>
                  <a:pt x="267" y="372"/>
                  <a:pt x="274" y="374"/>
                  <a:pt x="280" y="372"/>
                </a:cubicBezTo>
                <a:cubicBezTo>
                  <a:pt x="284" y="370"/>
                  <a:pt x="282" y="367"/>
                  <a:pt x="285" y="365"/>
                </a:cubicBezTo>
                <a:cubicBezTo>
                  <a:pt x="289" y="362"/>
                  <a:pt x="297" y="363"/>
                  <a:pt x="297" y="357"/>
                </a:cubicBezTo>
                <a:cubicBezTo>
                  <a:pt x="296" y="352"/>
                  <a:pt x="295" y="347"/>
                  <a:pt x="292" y="343"/>
                </a:cubicBezTo>
                <a:cubicBezTo>
                  <a:pt x="278" y="347"/>
                  <a:pt x="276" y="362"/>
                  <a:pt x="257" y="361"/>
                </a:cubicBezTo>
                <a:cubicBezTo>
                  <a:pt x="252" y="360"/>
                  <a:pt x="261" y="357"/>
                  <a:pt x="259" y="353"/>
                </a:cubicBezTo>
                <a:cubicBezTo>
                  <a:pt x="255" y="350"/>
                  <a:pt x="255" y="344"/>
                  <a:pt x="249" y="343"/>
                </a:cubicBezTo>
                <a:cubicBezTo>
                  <a:pt x="244" y="324"/>
                  <a:pt x="264" y="326"/>
                  <a:pt x="270" y="316"/>
                </a:cubicBezTo>
                <a:cubicBezTo>
                  <a:pt x="268" y="312"/>
                  <a:pt x="268" y="319"/>
                  <a:pt x="264" y="317"/>
                </a:cubicBezTo>
                <a:cubicBezTo>
                  <a:pt x="272" y="315"/>
                  <a:pt x="254" y="315"/>
                  <a:pt x="253" y="315"/>
                </a:cubicBezTo>
                <a:cubicBezTo>
                  <a:pt x="242" y="318"/>
                  <a:pt x="241" y="327"/>
                  <a:pt x="241" y="338"/>
                </a:cubicBezTo>
                <a:cubicBezTo>
                  <a:pt x="227" y="331"/>
                  <a:pt x="243" y="320"/>
                  <a:pt x="245" y="314"/>
                </a:cubicBezTo>
                <a:cubicBezTo>
                  <a:pt x="245" y="313"/>
                  <a:pt x="246" y="299"/>
                  <a:pt x="246" y="297"/>
                </a:cubicBezTo>
                <a:cubicBezTo>
                  <a:pt x="245" y="291"/>
                  <a:pt x="240" y="287"/>
                  <a:pt x="238" y="282"/>
                </a:cubicBezTo>
                <a:cubicBezTo>
                  <a:pt x="236" y="278"/>
                  <a:pt x="237" y="274"/>
                  <a:pt x="233" y="270"/>
                </a:cubicBezTo>
                <a:cubicBezTo>
                  <a:pt x="236" y="259"/>
                  <a:pt x="247" y="261"/>
                  <a:pt x="257" y="258"/>
                </a:cubicBezTo>
                <a:cubicBezTo>
                  <a:pt x="255" y="253"/>
                  <a:pt x="248" y="252"/>
                  <a:pt x="248" y="244"/>
                </a:cubicBezTo>
                <a:cubicBezTo>
                  <a:pt x="240" y="245"/>
                  <a:pt x="241" y="254"/>
                  <a:pt x="234" y="256"/>
                </a:cubicBezTo>
                <a:cubicBezTo>
                  <a:pt x="230" y="246"/>
                  <a:pt x="229" y="237"/>
                  <a:pt x="227" y="225"/>
                </a:cubicBezTo>
                <a:cubicBezTo>
                  <a:pt x="229" y="221"/>
                  <a:pt x="234" y="222"/>
                  <a:pt x="236" y="219"/>
                </a:cubicBezTo>
                <a:cubicBezTo>
                  <a:pt x="235" y="202"/>
                  <a:pt x="243" y="194"/>
                  <a:pt x="256" y="191"/>
                </a:cubicBezTo>
                <a:cubicBezTo>
                  <a:pt x="254" y="186"/>
                  <a:pt x="257" y="184"/>
                  <a:pt x="257" y="179"/>
                </a:cubicBezTo>
                <a:cubicBezTo>
                  <a:pt x="256" y="175"/>
                  <a:pt x="250" y="176"/>
                  <a:pt x="250" y="171"/>
                </a:cubicBezTo>
                <a:cubicBezTo>
                  <a:pt x="252" y="166"/>
                  <a:pt x="260" y="170"/>
                  <a:pt x="262" y="164"/>
                </a:cubicBezTo>
                <a:cubicBezTo>
                  <a:pt x="256" y="160"/>
                  <a:pt x="252" y="153"/>
                  <a:pt x="252" y="142"/>
                </a:cubicBezTo>
                <a:cubicBezTo>
                  <a:pt x="254" y="140"/>
                  <a:pt x="258" y="141"/>
                  <a:pt x="261" y="140"/>
                </a:cubicBezTo>
                <a:cubicBezTo>
                  <a:pt x="260" y="135"/>
                  <a:pt x="259" y="133"/>
                  <a:pt x="265" y="130"/>
                </a:cubicBezTo>
                <a:cubicBezTo>
                  <a:pt x="264" y="126"/>
                  <a:pt x="263" y="123"/>
                  <a:pt x="264" y="120"/>
                </a:cubicBezTo>
                <a:cubicBezTo>
                  <a:pt x="265" y="111"/>
                  <a:pt x="278" y="108"/>
                  <a:pt x="275" y="103"/>
                </a:cubicBezTo>
                <a:cubicBezTo>
                  <a:pt x="284" y="97"/>
                  <a:pt x="295" y="93"/>
                  <a:pt x="295" y="78"/>
                </a:cubicBezTo>
                <a:cubicBezTo>
                  <a:pt x="299" y="72"/>
                  <a:pt x="306" y="69"/>
                  <a:pt x="310" y="63"/>
                </a:cubicBezTo>
                <a:cubicBezTo>
                  <a:pt x="309" y="53"/>
                  <a:pt x="311" y="47"/>
                  <a:pt x="305" y="38"/>
                </a:cubicBezTo>
                <a:cubicBezTo>
                  <a:pt x="315" y="33"/>
                  <a:pt x="314" y="50"/>
                  <a:pt x="324" y="45"/>
                </a:cubicBezTo>
                <a:cubicBezTo>
                  <a:pt x="324" y="42"/>
                  <a:pt x="322" y="42"/>
                  <a:pt x="320" y="42"/>
                </a:cubicBezTo>
                <a:cubicBezTo>
                  <a:pt x="320" y="39"/>
                  <a:pt x="324" y="41"/>
                  <a:pt x="324" y="38"/>
                </a:cubicBezTo>
                <a:cubicBezTo>
                  <a:pt x="325" y="33"/>
                  <a:pt x="321" y="33"/>
                  <a:pt x="322" y="27"/>
                </a:cubicBezTo>
                <a:cubicBezTo>
                  <a:pt x="328" y="23"/>
                  <a:pt x="334" y="28"/>
                  <a:pt x="340" y="29"/>
                </a:cubicBezTo>
                <a:cubicBezTo>
                  <a:pt x="344" y="28"/>
                  <a:pt x="340" y="25"/>
                  <a:pt x="342" y="23"/>
                </a:cubicBezTo>
                <a:cubicBezTo>
                  <a:pt x="353" y="23"/>
                  <a:pt x="363" y="0"/>
                  <a:pt x="377" y="14"/>
                </a:cubicBezTo>
                <a:cubicBezTo>
                  <a:pt x="384" y="15"/>
                  <a:pt x="389" y="13"/>
                  <a:pt x="393" y="10"/>
                </a:cubicBezTo>
                <a:cubicBezTo>
                  <a:pt x="409" y="6"/>
                  <a:pt x="420" y="19"/>
                  <a:pt x="433" y="21"/>
                </a:cubicBezTo>
                <a:cubicBezTo>
                  <a:pt x="443" y="22"/>
                  <a:pt x="455" y="17"/>
                  <a:pt x="468" y="19"/>
                </a:cubicBezTo>
                <a:cubicBezTo>
                  <a:pt x="472" y="21"/>
                  <a:pt x="474" y="25"/>
                  <a:pt x="478" y="27"/>
                </a:cubicBezTo>
                <a:cubicBezTo>
                  <a:pt x="480" y="27"/>
                  <a:pt x="483" y="27"/>
                  <a:pt x="486" y="27"/>
                </a:cubicBezTo>
                <a:cubicBezTo>
                  <a:pt x="495" y="38"/>
                  <a:pt x="513" y="34"/>
                  <a:pt x="523" y="42"/>
                </a:cubicBezTo>
                <a:cubicBezTo>
                  <a:pt x="533" y="48"/>
                  <a:pt x="535" y="59"/>
                  <a:pt x="540" y="69"/>
                </a:cubicBezTo>
                <a:cubicBezTo>
                  <a:pt x="547" y="71"/>
                  <a:pt x="551" y="76"/>
                  <a:pt x="558" y="77"/>
                </a:cubicBezTo>
                <a:close/>
                <a:moveTo>
                  <a:pt x="273" y="159"/>
                </a:moveTo>
                <a:cubicBezTo>
                  <a:pt x="277" y="158"/>
                  <a:pt x="279" y="156"/>
                  <a:pt x="280" y="153"/>
                </a:cubicBezTo>
                <a:cubicBezTo>
                  <a:pt x="275" y="156"/>
                  <a:pt x="278" y="148"/>
                  <a:pt x="273" y="149"/>
                </a:cubicBezTo>
                <a:cubicBezTo>
                  <a:pt x="270" y="151"/>
                  <a:pt x="272" y="156"/>
                  <a:pt x="273" y="159"/>
                </a:cubicBezTo>
                <a:close/>
                <a:moveTo>
                  <a:pt x="592" y="203"/>
                </a:moveTo>
                <a:cubicBezTo>
                  <a:pt x="601" y="201"/>
                  <a:pt x="591" y="190"/>
                  <a:pt x="583" y="189"/>
                </a:cubicBezTo>
                <a:cubicBezTo>
                  <a:pt x="579" y="189"/>
                  <a:pt x="574" y="194"/>
                  <a:pt x="573" y="191"/>
                </a:cubicBezTo>
                <a:cubicBezTo>
                  <a:pt x="570" y="200"/>
                  <a:pt x="590" y="199"/>
                  <a:pt x="592" y="203"/>
                </a:cubicBezTo>
                <a:close/>
                <a:moveTo>
                  <a:pt x="243" y="213"/>
                </a:moveTo>
                <a:cubicBezTo>
                  <a:pt x="243" y="218"/>
                  <a:pt x="245" y="222"/>
                  <a:pt x="250" y="221"/>
                </a:cubicBezTo>
                <a:cubicBezTo>
                  <a:pt x="254" y="219"/>
                  <a:pt x="251" y="214"/>
                  <a:pt x="250" y="211"/>
                </a:cubicBezTo>
                <a:cubicBezTo>
                  <a:pt x="247" y="210"/>
                  <a:pt x="245" y="212"/>
                  <a:pt x="243" y="213"/>
                </a:cubicBezTo>
                <a:close/>
                <a:moveTo>
                  <a:pt x="237" y="243"/>
                </a:moveTo>
                <a:cubicBezTo>
                  <a:pt x="241" y="243"/>
                  <a:pt x="243" y="241"/>
                  <a:pt x="243" y="237"/>
                </a:cubicBezTo>
                <a:cubicBezTo>
                  <a:pt x="240" y="234"/>
                  <a:pt x="238" y="231"/>
                  <a:pt x="233" y="230"/>
                </a:cubicBezTo>
                <a:cubicBezTo>
                  <a:pt x="233" y="236"/>
                  <a:pt x="236" y="239"/>
                  <a:pt x="237" y="243"/>
                </a:cubicBezTo>
                <a:close/>
                <a:moveTo>
                  <a:pt x="238" y="270"/>
                </a:moveTo>
                <a:cubicBezTo>
                  <a:pt x="241" y="277"/>
                  <a:pt x="242" y="287"/>
                  <a:pt x="249" y="290"/>
                </a:cubicBezTo>
                <a:cubicBezTo>
                  <a:pt x="245" y="277"/>
                  <a:pt x="255" y="272"/>
                  <a:pt x="262" y="271"/>
                </a:cubicBezTo>
                <a:cubicBezTo>
                  <a:pt x="259" y="260"/>
                  <a:pt x="243" y="265"/>
                  <a:pt x="238" y="270"/>
                </a:cubicBezTo>
                <a:close/>
                <a:moveTo>
                  <a:pt x="590" y="287"/>
                </a:moveTo>
                <a:cubicBezTo>
                  <a:pt x="589" y="284"/>
                  <a:pt x="591" y="284"/>
                  <a:pt x="591" y="281"/>
                </a:cubicBezTo>
                <a:cubicBezTo>
                  <a:pt x="590" y="281"/>
                  <a:pt x="589" y="281"/>
                  <a:pt x="588" y="281"/>
                </a:cubicBezTo>
                <a:cubicBezTo>
                  <a:pt x="587" y="284"/>
                  <a:pt x="586" y="287"/>
                  <a:pt x="590" y="287"/>
                </a:cubicBezTo>
                <a:close/>
                <a:moveTo>
                  <a:pt x="601" y="295"/>
                </a:moveTo>
                <a:cubicBezTo>
                  <a:pt x="603" y="295"/>
                  <a:pt x="605" y="296"/>
                  <a:pt x="608" y="296"/>
                </a:cubicBezTo>
                <a:cubicBezTo>
                  <a:pt x="609" y="294"/>
                  <a:pt x="609" y="291"/>
                  <a:pt x="609" y="289"/>
                </a:cubicBezTo>
                <a:cubicBezTo>
                  <a:pt x="604" y="289"/>
                  <a:pt x="601" y="290"/>
                  <a:pt x="601" y="295"/>
                </a:cubicBezTo>
                <a:close/>
                <a:moveTo>
                  <a:pt x="283" y="316"/>
                </a:moveTo>
                <a:cubicBezTo>
                  <a:pt x="288" y="315"/>
                  <a:pt x="292" y="313"/>
                  <a:pt x="290" y="306"/>
                </a:cubicBezTo>
                <a:cubicBezTo>
                  <a:pt x="283" y="302"/>
                  <a:pt x="281" y="309"/>
                  <a:pt x="283" y="316"/>
                </a:cubicBezTo>
                <a:close/>
                <a:moveTo>
                  <a:pt x="538" y="328"/>
                </a:moveTo>
                <a:cubicBezTo>
                  <a:pt x="539" y="332"/>
                  <a:pt x="543" y="333"/>
                  <a:pt x="547" y="334"/>
                </a:cubicBezTo>
                <a:cubicBezTo>
                  <a:pt x="549" y="330"/>
                  <a:pt x="551" y="326"/>
                  <a:pt x="552" y="320"/>
                </a:cubicBezTo>
                <a:cubicBezTo>
                  <a:pt x="545" y="315"/>
                  <a:pt x="541" y="324"/>
                  <a:pt x="538" y="328"/>
                </a:cubicBezTo>
                <a:close/>
                <a:moveTo>
                  <a:pt x="258" y="336"/>
                </a:moveTo>
                <a:cubicBezTo>
                  <a:pt x="262" y="339"/>
                  <a:pt x="261" y="349"/>
                  <a:pt x="269" y="348"/>
                </a:cubicBezTo>
                <a:cubicBezTo>
                  <a:pt x="271" y="343"/>
                  <a:pt x="271" y="337"/>
                  <a:pt x="271" y="330"/>
                </a:cubicBezTo>
                <a:cubicBezTo>
                  <a:pt x="265" y="327"/>
                  <a:pt x="257" y="329"/>
                  <a:pt x="258" y="336"/>
                </a:cubicBezTo>
                <a:close/>
                <a:moveTo>
                  <a:pt x="564" y="335"/>
                </a:moveTo>
                <a:cubicBezTo>
                  <a:pt x="564" y="334"/>
                  <a:pt x="566" y="335"/>
                  <a:pt x="566" y="334"/>
                </a:cubicBezTo>
                <a:cubicBezTo>
                  <a:pt x="561" y="335"/>
                  <a:pt x="560" y="341"/>
                  <a:pt x="558" y="346"/>
                </a:cubicBezTo>
                <a:cubicBezTo>
                  <a:pt x="567" y="346"/>
                  <a:pt x="572" y="343"/>
                  <a:pt x="575" y="336"/>
                </a:cubicBezTo>
                <a:cubicBezTo>
                  <a:pt x="571" y="336"/>
                  <a:pt x="566" y="338"/>
                  <a:pt x="564" y="335"/>
                </a:cubicBezTo>
                <a:close/>
                <a:moveTo>
                  <a:pt x="560" y="578"/>
                </a:moveTo>
                <a:cubicBezTo>
                  <a:pt x="555" y="597"/>
                  <a:pt x="554" y="625"/>
                  <a:pt x="554" y="646"/>
                </a:cubicBezTo>
                <a:cubicBezTo>
                  <a:pt x="546" y="664"/>
                  <a:pt x="524" y="692"/>
                  <a:pt x="529" y="721"/>
                </a:cubicBezTo>
                <a:cubicBezTo>
                  <a:pt x="530" y="729"/>
                  <a:pt x="538" y="735"/>
                  <a:pt x="541" y="744"/>
                </a:cubicBezTo>
                <a:cubicBezTo>
                  <a:pt x="545" y="755"/>
                  <a:pt x="542" y="768"/>
                  <a:pt x="544" y="779"/>
                </a:cubicBezTo>
                <a:cubicBezTo>
                  <a:pt x="545" y="784"/>
                  <a:pt x="549" y="789"/>
                  <a:pt x="551" y="795"/>
                </a:cubicBezTo>
                <a:cubicBezTo>
                  <a:pt x="558" y="814"/>
                  <a:pt x="567" y="826"/>
                  <a:pt x="578" y="838"/>
                </a:cubicBezTo>
                <a:cubicBezTo>
                  <a:pt x="580" y="841"/>
                  <a:pt x="582" y="846"/>
                  <a:pt x="585" y="844"/>
                </a:cubicBezTo>
                <a:cubicBezTo>
                  <a:pt x="580" y="826"/>
                  <a:pt x="580" y="805"/>
                  <a:pt x="576" y="785"/>
                </a:cubicBezTo>
                <a:cubicBezTo>
                  <a:pt x="575" y="775"/>
                  <a:pt x="569" y="766"/>
                  <a:pt x="568" y="757"/>
                </a:cubicBezTo>
                <a:cubicBezTo>
                  <a:pt x="567" y="753"/>
                  <a:pt x="569" y="749"/>
                  <a:pt x="568" y="746"/>
                </a:cubicBezTo>
                <a:cubicBezTo>
                  <a:pt x="567" y="742"/>
                  <a:pt x="563" y="739"/>
                  <a:pt x="562" y="735"/>
                </a:cubicBezTo>
                <a:cubicBezTo>
                  <a:pt x="561" y="727"/>
                  <a:pt x="563" y="719"/>
                  <a:pt x="562" y="712"/>
                </a:cubicBezTo>
                <a:cubicBezTo>
                  <a:pt x="560" y="695"/>
                  <a:pt x="556" y="679"/>
                  <a:pt x="558" y="660"/>
                </a:cubicBezTo>
                <a:cubicBezTo>
                  <a:pt x="567" y="644"/>
                  <a:pt x="565" y="613"/>
                  <a:pt x="565" y="590"/>
                </a:cubicBezTo>
                <a:cubicBezTo>
                  <a:pt x="565" y="586"/>
                  <a:pt x="567" y="578"/>
                  <a:pt x="562" y="576"/>
                </a:cubicBezTo>
                <a:cubicBezTo>
                  <a:pt x="562" y="575"/>
                  <a:pt x="561" y="575"/>
                  <a:pt x="560" y="575"/>
                </a:cubicBezTo>
                <a:cubicBezTo>
                  <a:pt x="560" y="576"/>
                  <a:pt x="560" y="577"/>
                  <a:pt x="560" y="578"/>
                </a:cubicBezTo>
                <a:close/>
                <a:moveTo>
                  <a:pt x="246" y="668"/>
                </a:moveTo>
                <a:cubicBezTo>
                  <a:pt x="245" y="674"/>
                  <a:pt x="242" y="679"/>
                  <a:pt x="241" y="684"/>
                </a:cubicBezTo>
                <a:cubicBezTo>
                  <a:pt x="240" y="691"/>
                  <a:pt x="240" y="698"/>
                  <a:pt x="240" y="705"/>
                </a:cubicBezTo>
                <a:cubicBezTo>
                  <a:pt x="239" y="712"/>
                  <a:pt x="237" y="719"/>
                  <a:pt x="237" y="724"/>
                </a:cubicBezTo>
                <a:cubicBezTo>
                  <a:pt x="237" y="740"/>
                  <a:pt x="243" y="756"/>
                  <a:pt x="239" y="771"/>
                </a:cubicBezTo>
                <a:cubicBezTo>
                  <a:pt x="237" y="778"/>
                  <a:pt x="231" y="785"/>
                  <a:pt x="228" y="793"/>
                </a:cubicBezTo>
                <a:cubicBezTo>
                  <a:pt x="225" y="801"/>
                  <a:pt x="225" y="811"/>
                  <a:pt x="222" y="818"/>
                </a:cubicBezTo>
                <a:cubicBezTo>
                  <a:pt x="218" y="828"/>
                  <a:pt x="212" y="838"/>
                  <a:pt x="208" y="849"/>
                </a:cubicBezTo>
                <a:cubicBezTo>
                  <a:pt x="199" y="872"/>
                  <a:pt x="189" y="892"/>
                  <a:pt x="181" y="913"/>
                </a:cubicBezTo>
                <a:cubicBezTo>
                  <a:pt x="177" y="924"/>
                  <a:pt x="174" y="935"/>
                  <a:pt x="169" y="947"/>
                </a:cubicBezTo>
                <a:cubicBezTo>
                  <a:pt x="161" y="970"/>
                  <a:pt x="147" y="994"/>
                  <a:pt x="145" y="1019"/>
                </a:cubicBezTo>
                <a:cubicBezTo>
                  <a:pt x="144" y="1024"/>
                  <a:pt x="145" y="1028"/>
                  <a:pt x="145" y="1032"/>
                </a:cubicBezTo>
                <a:cubicBezTo>
                  <a:pt x="146" y="1036"/>
                  <a:pt x="150" y="1040"/>
                  <a:pt x="151" y="1045"/>
                </a:cubicBezTo>
                <a:cubicBezTo>
                  <a:pt x="153" y="1050"/>
                  <a:pt x="155" y="1056"/>
                  <a:pt x="156" y="1061"/>
                </a:cubicBezTo>
                <a:cubicBezTo>
                  <a:pt x="158" y="1073"/>
                  <a:pt x="150" y="1088"/>
                  <a:pt x="150" y="1105"/>
                </a:cubicBezTo>
                <a:cubicBezTo>
                  <a:pt x="151" y="1117"/>
                  <a:pt x="157" y="1135"/>
                  <a:pt x="152" y="1145"/>
                </a:cubicBezTo>
                <a:cubicBezTo>
                  <a:pt x="150" y="1149"/>
                  <a:pt x="149" y="1147"/>
                  <a:pt x="146" y="1149"/>
                </a:cubicBezTo>
                <a:cubicBezTo>
                  <a:pt x="145" y="1150"/>
                  <a:pt x="145" y="1153"/>
                  <a:pt x="145" y="1153"/>
                </a:cubicBezTo>
                <a:cubicBezTo>
                  <a:pt x="140" y="1157"/>
                  <a:pt x="138" y="1157"/>
                  <a:pt x="136" y="1162"/>
                </a:cubicBezTo>
                <a:cubicBezTo>
                  <a:pt x="131" y="1174"/>
                  <a:pt x="136" y="1198"/>
                  <a:pt x="134" y="1216"/>
                </a:cubicBezTo>
                <a:cubicBezTo>
                  <a:pt x="132" y="1242"/>
                  <a:pt x="128" y="1276"/>
                  <a:pt x="132" y="1301"/>
                </a:cubicBezTo>
                <a:cubicBezTo>
                  <a:pt x="133" y="1306"/>
                  <a:pt x="136" y="1309"/>
                  <a:pt x="136" y="1313"/>
                </a:cubicBezTo>
                <a:cubicBezTo>
                  <a:pt x="137" y="1320"/>
                  <a:pt x="135" y="1335"/>
                  <a:pt x="135" y="1340"/>
                </a:cubicBezTo>
                <a:cubicBezTo>
                  <a:pt x="137" y="1358"/>
                  <a:pt x="143" y="1376"/>
                  <a:pt x="153" y="1384"/>
                </a:cubicBezTo>
                <a:cubicBezTo>
                  <a:pt x="157" y="1362"/>
                  <a:pt x="153" y="1346"/>
                  <a:pt x="152" y="1328"/>
                </a:cubicBezTo>
                <a:cubicBezTo>
                  <a:pt x="152" y="1308"/>
                  <a:pt x="156" y="1283"/>
                  <a:pt x="157" y="1258"/>
                </a:cubicBezTo>
                <a:cubicBezTo>
                  <a:pt x="158" y="1233"/>
                  <a:pt x="156" y="1206"/>
                  <a:pt x="159" y="1184"/>
                </a:cubicBezTo>
                <a:cubicBezTo>
                  <a:pt x="160" y="1173"/>
                  <a:pt x="163" y="1162"/>
                  <a:pt x="164" y="1151"/>
                </a:cubicBezTo>
                <a:cubicBezTo>
                  <a:pt x="167" y="1118"/>
                  <a:pt x="163" y="1078"/>
                  <a:pt x="169" y="1045"/>
                </a:cubicBezTo>
                <a:cubicBezTo>
                  <a:pt x="171" y="1039"/>
                  <a:pt x="174" y="1033"/>
                  <a:pt x="175" y="1027"/>
                </a:cubicBezTo>
                <a:cubicBezTo>
                  <a:pt x="177" y="1020"/>
                  <a:pt x="177" y="1012"/>
                  <a:pt x="179" y="1006"/>
                </a:cubicBezTo>
                <a:cubicBezTo>
                  <a:pt x="180" y="1001"/>
                  <a:pt x="185" y="997"/>
                  <a:pt x="187" y="992"/>
                </a:cubicBezTo>
                <a:cubicBezTo>
                  <a:pt x="191" y="981"/>
                  <a:pt x="193" y="966"/>
                  <a:pt x="196" y="953"/>
                </a:cubicBezTo>
                <a:cubicBezTo>
                  <a:pt x="205" y="911"/>
                  <a:pt x="215" y="872"/>
                  <a:pt x="227" y="833"/>
                </a:cubicBezTo>
                <a:cubicBezTo>
                  <a:pt x="238" y="794"/>
                  <a:pt x="253" y="759"/>
                  <a:pt x="253" y="710"/>
                </a:cubicBezTo>
                <a:cubicBezTo>
                  <a:pt x="253" y="687"/>
                  <a:pt x="256" y="658"/>
                  <a:pt x="247" y="647"/>
                </a:cubicBezTo>
                <a:cubicBezTo>
                  <a:pt x="244" y="653"/>
                  <a:pt x="247" y="661"/>
                  <a:pt x="246" y="668"/>
                </a:cubicBezTo>
                <a:close/>
                <a:moveTo>
                  <a:pt x="103" y="1130"/>
                </a:moveTo>
                <a:cubicBezTo>
                  <a:pt x="112" y="1131"/>
                  <a:pt x="120" y="1132"/>
                  <a:pt x="130" y="1132"/>
                </a:cubicBezTo>
                <a:cubicBezTo>
                  <a:pt x="131" y="1118"/>
                  <a:pt x="124" y="1111"/>
                  <a:pt x="125" y="1098"/>
                </a:cubicBezTo>
                <a:cubicBezTo>
                  <a:pt x="110" y="1101"/>
                  <a:pt x="110" y="1119"/>
                  <a:pt x="103" y="1130"/>
                </a:cubicBezTo>
                <a:close/>
                <a:moveTo>
                  <a:pt x="90" y="1291"/>
                </a:moveTo>
                <a:cubicBezTo>
                  <a:pt x="89" y="1294"/>
                  <a:pt x="90" y="1298"/>
                  <a:pt x="90" y="1301"/>
                </a:cubicBezTo>
                <a:cubicBezTo>
                  <a:pt x="89" y="1306"/>
                  <a:pt x="86" y="1311"/>
                  <a:pt x="86" y="1316"/>
                </a:cubicBezTo>
                <a:cubicBezTo>
                  <a:pt x="86" y="1323"/>
                  <a:pt x="93" y="1331"/>
                  <a:pt x="93" y="1340"/>
                </a:cubicBezTo>
                <a:cubicBezTo>
                  <a:pt x="94" y="1351"/>
                  <a:pt x="91" y="1356"/>
                  <a:pt x="91" y="1365"/>
                </a:cubicBezTo>
                <a:cubicBezTo>
                  <a:pt x="102" y="1361"/>
                  <a:pt x="117" y="1350"/>
                  <a:pt x="118" y="1335"/>
                </a:cubicBezTo>
                <a:cubicBezTo>
                  <a:pt x="120" y="1304"/>
                  <a:pt x="118" y="1243"/>
                  <a:pt x="110" y="1224"/>
                </a:cubicBezTo>
                <a:cubicBezTo>
                  <a:pt x="105" y="1249"/>
                  <a:pt x="92" y="1267"/>
                  <a:pt x="90" y="1291"/>
                </a:cubicBezTo>
                <a:close/>
                <a:moveTo>
                  <a:pt x="414" y="1455"/>
                </a:moveTo>
                <a:cubicBezTo>
                  <a:pt x="421" y="1473"/>
                  <a:pt x="429" y="1492"/>
                  <a:pt x="432" y="1513"/>
                </a:cubicBezTo>
                <a:cubicBezTo>
                  <a:pt x="432" y="1518"/>
                  <a:pt x="431" y="1523"/>
                  <a:pt x="435" y="1527"/>
                </a:cubicBezTo>
                <a:cubicBezTo>
                  <a:pt x="443" y="1508"/>
                  <a:pt x="443" y="1482"/>
                  <a:pt x="447" y="1459"/>
                </a:cubicBezTo>
                <a:cubicBezTo>
                  <a:pt x="436" y="1460"/>
                  <a:pt x="428" y="1451"/>
                  <a:pt x="414" y="1455"/>
                </a:cubicBezTo>
                <a:close/>
              </a:path>
            </a:pathLst>
          </a:custGeom>
          <a:solidFill>
            <a:srgbClr val="0070C0">
              <a:lumMod val="75000"/>
            </a:srgb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6027485" y="1516267"/>
            <a:ext cx="966451" cy="3035812"/>
            <a:chOff x="5630957" y="1189558"/>
            <a:chExt cx="811901" cy="2550337"/>
          </a:xfrm>
        </p:grpSpPr>
        <p:sp>
          <p:nvSpPr>
            <p:cNvPr id="91" name="Freeform 115"/>
            <p:cNvSpPr>
              <a:spLocks noEditPoints="1"/>
            </p:cNvSpPr>
            <p:nvPr/>
          </p:nvSpPr>
          <p:spPr bwMode="auto">
            <a:xfrm>
              <a:off x="5630957" y="1189558"/>
              <a:ext cx="811901" cy="2550337"/>
            </a:xfrm>
            <a:custGeom>
              <a:avLst/>
              <a:gdLst>
                <a:gd name="T0" fmla="*/ 364 w 572"/>
                <a:gd name="T1" fmla="*/ 180 h 1756"/>
                <a:gd name="T2" fmla="*/ 344 w 572"/>
                <a:gd name="T3" fmla="*/ 264 h 1756"/>
                <a:gd name="T4" fmla="*/ 312 w 572"/>
                <a:gd name="T5" fmla="*/ 323 h 1756"/>
                <a:gd name="T6" fmla="*/ 316 w 572"/>
                <a:gd name="T7" fmla="*/ 566 h 1756"/>
                <a:gd name="T8" fmla="*/ 331 w 572"/>
                <a:gd name="T9" fmla="*/ 619 h 1756"/>
                <a:gd name="T10" fmla="*/ 361 w 572"/>
                <a:gd name="T11" fmla="*/ 443 h 1756"/>
                <a:gd name="T12" fmla="*/ 384 w 572"/>
                <a:gd name="T13" fmla="*/ 258 h 1756"/>
                <a:gd name="T14" fmla="*/ 522 w 572"/>
                <a:gd name="T15" fmla="*/ 329 h 1756"/>
                <a:gd name="T16" fmla="*/ 560 w 572"/>
                <a:gd name="T17" fmla="*/ 559 h 1756"/>
                <a:gd name="T18" fmla="*/ 524 w 572"/>
                <a:gd name="T19" fmla="*/ 702 h 1756"/>
                <a:gd name="T20" fmla="*/ 476 w 572"/>
                <a:gd name="T21" fmla="*/ 798 h 1756"/>
                <a:gd name="T22" fmla="*/ 458 w 572"/>
                <a:gd name="T23" fmla="*/ 981 h 1756"/>
                <a:gd name="T24" fmla="*/ 437 w 572"/>
                <a:gd name="T25" fmla="*/ 1181 h 1756"/>
                <a:gd name="T26" fmla="*/ 404 w 572"/>
                <a:gd name="T27" fmla="*/ 1460 h 1756"/>
                <a:gd name="T28" fmla="*/ 395 w 572"/>
                <a:gd name="T29" fmla="*/ 1673 h 1756"/>
                <a:gd name="T30" fmla="*/ 430 w 572"/>
                <a:gd name="T31" fmla="*/ 1744 h 1756"/>
                <a:gd name="T32" fmla="*/ 315 w 572"/>
                <a:gd name="T33" fmla="*/ 1708 h 1756"/>
                <a:gd name="T34" fmla="*/ 273 w 572"/>
                <a:gd name="T35" fmla="*/ 1657 h 1756"/>
                <a:gd name="T36" fmla="*/ 186 w 572"/>
                <a:gd name="T37" fmla="*/ 1756 h 1756"/>
                <a:gd name="T38" fmla="*/ 153 w 572"/>
                <a:gd name="T39" fmla="*/ 1681 h 1756"/>
                <a:gd name="T40" fmla="*/ 153 w 572"/>
                <a:gd name="T41" fmla="*/ 1574 h 1756"/>
                <a:gd name="T42" fmla="*/ 134 w 572"/>
                <a:gd name="T43" fmla="*/ 1375 h 1756"/>
                <a:gd name="T44" fmla="*/ 120 w 572"/>
                <a:gd name="T45" fmla="*/ 1138 h 1756"/>
                <a:gd name="T46" fmla="*/ 71 w 572"/>
                <a:gd name="T47" fmla="*/ 933 h 1756"/>
                <a:gd name="T48" fmla="*/ 89 w 572"/>
                <a:gd name="T49" fmla="*/ 964 h 1756"/>
                <a:gd name="T50" fmla="*/ 12 w 572"/>
                <a:gd name="T51" fmla="*/ 939 h 1756"/>
                <a:gd name="T52" fmla="*/ 5 w 572"/>
                <a:gd name="T53" fmla="*/ 857 h 1756"/>
                <a:gd name="T54" fmla="*/ 26 w 572"/>
                <a:gd name="T55" fmla="*/ 663 h 1756"/>
                <a:gd name="T56" fmla="*/ 68 w 572"/>
                <a:gd name="T57" fmla="*/ 500 h 1756"/>
                <a:gd name="T58" fmla="*/ 79 w 572"/>
                <a:gd name="T59" fmla="*/ 362 h 1756"/>
                <a:gd name="T60" fmla="*/ 150 w 572"/>
                <a:gd name="T61" fmla="*/ 290 h 1756"/>
                <a:gd name="T62" fmla="*/ 234 w 572"/>
                <a:gd name="T63" fmla="*/ 388 h 1756"/>
                <a:gd name="T64" fmla="*/ 255 w 572"/>
                <a:gd name="T65" fmla="*/ 628 h 1756"/>
                <a:gd name="T66" fmla="*/ 257 w 572"/>
                <a:gd name="T67" fmla="*/ 700 h 1756"/>
                <a:gd name="T68" fmla="*/ 270 w 572"/>
                <a:gd name="T69" fmla="*/ 558 h 1756"/>
                <a:gd name="T70" fmla="*/ 278 w 572"/>
                <a:gd name="T71" fmla="*/ 410 h 1756"/>
                <a:gd name="T72" fmla="*/ 298 w 572"/>
                <a:gd name="T73" fmla="*/ 293 h 1756"/>
                <a:gd name="T74" fmla="*/ 246 w 572"/>
                <a:gd name="T75" fmla="*/ 238 h 1756"/>
                <a:gd name="T76" fmla="*/ 207 w 572"/>
                <a:gd name="T77" fmla="*/ 157 h 1756"/>
                <a:gd name="T78" fmla="*/ 309 w 572"/>
                <a:gd name="T79" fmla="*/ 5 h 1756"/>
                <a:gd name="T80" fmla="*/ 376 w 572"/>
                <a:gd name="T81" fmla="*/ 63 h 1756"/>
                <a:gd name="T82" fmla="*/ 451 w 572"/>
                <a:gd name="T83" fmla="*/ 619 h 1756"/>
                <a:gd name="T84" fmla="*/ 466 w 572"/>
                <a:gd name="T85" fmla="*/ 571 h 1756"/>
                <a:gd name="T86" fmla="*/ 120 w 572"/>
                <a:gd name="T87" fmla="*/ 706 h 1756"/>
                <a:gd name="T88" fmla="*/ 136 w 572"/>
                <a:gd name="T89" fmla="*/ 607 h 1756"/>
                <a:gd name="T90" fmla="*/ 287 w 572"/>
                <a:gd name="T91" fmla="*/ 1063 h 1756"/>
                <a:gd name="T92" fmla="*/ 264 w 572"/>
                <a:gd name="T93" fmla="*/ 1207 h 1756"/>
                <a:gd name="T94" fmla="*/ 255 w 572"/>
                <a:gd name="T95" fmla="*/ 1300 h 1756"/>
                <a:gd name="T96" fmla="*/ 264 w 572"/>
                <a:gd name="T97" fmla="*/ 1606 h 1756"/>
                <a:gd name="T98" fmla="*/ 297 w 572"/>
                <a:gd name="T99" fmla="*/ 1507 h 1756"/>
                <a:gd name="T100" fmla="*/ 311 w 572"/>
                <a:gd name="T101" fmla="*/ 1300 h 1756"/>
                <a:gd name="T102" fmla="*/ 312 w 572"/>
                <a:gd name="T103" fmla="*/ 1184 h 1756"/>
                <a:gd name="T104" fmla="*/ 288 w 572"/>
                <a:gd name="T105" fmla="*/ 1061 h 1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2" h="1756">
                  <a:moveTo>
                    <a:pt x="375" y="117"/>
                  </a:moveTo>
                  <a:cubicBezTo>
                    <a:pt x="381" y="121"/>
                    <a:pt x="386" y="122"/>
                    <a:pt x="389" y="128"/>
                  </a:cubicBezTo>
                  <a:cubicBezTo>
                    <a:pt x="397" y="145"/>
                    <a:pt x="386" y="161"/>
                    <a:pt x="380" y="172"/>
                  </a:cubicBezTo>
                  <a:cubicBezTo>
                    <a:pt x="378" y="177"/>
                    <a:pt x="376" y="181"/>
                    <a:pt x="373" y="183"/>
                  </a:cubicBezTo>
                  <a:cubicBezTo>
                    <a:pt x="370" y="185"/>
                    <a:pt x="367" y="181"/>
                    <a:pt x="364" y="180"/>
                  </a:cubicBezTo>
                  <a:cubicBezTo>
                    <a:pt x="362" y="191"/>
                    <a:pt x="358" y="199"/>
                    <a:pt x="356" y="207"/>
                  </a:cubicBezTo>
                  <a:cubicBezTo>
                    <a:pt x="355" y="210"/>
                    <a:pt x="356" y="214"/>
                    <a:pt x="355" y="217"/>
                  </a:cubicBezTo>
                  <a:cubicBezTo>
                    <a:pt x="354" y="221"/>
                    <a:pt x="351" y="224"/>
                    <a:pt x="351" y="229"/>
                  </a:cubicBezTo>
                  <a:cubicBezTo>
                    <a:pt x="352" y="233"/>
                    <a:pt x="358" y="236"/>
                    <a:pt x="359" y="240"/>
                  </a:cubicBezTo>
                  <a:cubicBezTo>
                    <a:pt x="359" y="248"/>
                    <a:pt x="348" y="259"/>
                    <a:pt x="344" y="264"/>
                  </a:cubicBezTo>
                  <a:cubicBezTo>
                    <a:pt x="339" y="270"/>
                    <a:pt x="333" y="274"/>
                    <a:pt x="328" y="280"/>
                  </a:cubicBezTo>
                  <a:cubicBezTo>
                    <a:pt x="325" y="282"/>
                    <a:pt x="321" y="287"/>
                    <a:pt x="318" y="289"/>
                  </a:cubicBezTo>
                  <a:cubicBezTo>
                    <a:pt x="314" y="291"/>
                    <a:pt x="305" y="291"/>
                    <a:pt x="305" y="295"/>
                  </a:cubicBezTo>
                  <a:cubicBezTo>
                    <a:pt x="305" y="299"/>
                    <a:pt x="321" y="301"/>
                    <a:pt x="321" y="306"/>
                  </a:cubicBezTo>
                  <a:cubicBezTo>
                    <a:pt x="318" y="310"/>
                    <a:pt x="313" y="315"/>
                    <a:pt x="312" y="323"/>
                  </a:cubicBezTo>
                  <a:cubicBezTo>
                    <a:pt x="311" y="329"/>
                    <a:pt x="311" y="338"/>
                    <a:pt x="312" y="344"/>
                  </a:cubicBezTo>
                  <a:cubicBezTo>
                    <a:pt x="313" y="352"/>
                    <a:pt x="319" y="359"/>
                    <a:pt x="320" y="367"/>
                  </a:cubicBezTo>
                  <a:cubicBezTo>
                    <a:pt x="322" y="389"/>
                    <a:pt x="320" y="416"/>
                    <a:pt x="320" y="443"/>
                  </a:cubicBezTo>
                  <a:cubicBezTo>
                    <a:pt x="320" y="468"/>
                    <a:pt x="320" y="494"/>
                    <a:pt x="318" y="517"/>
                  </a:cubicBezTo>
                  <a:cubicBezTo>
                    <a:pt x="317" y="530"/>
                    <a:pt x="315" y="548"/>
                    <a:pt x="316" y="566"/>
                  </a:cubicBezTo>
                  <a:cubicBezTo>
                    <a:pt x="316" y="577"/>
                    <a:pt x="316" y="588"/>
                    <a:pt x="317" y="599"/>
                  </a:cubicBezTo>
                  <a:cubicBezTo>
                    <a:pt x="318" y="604"/>
                    <a:pt x="320" y="609"/>
                    <a:pt x="320" y="614"/>
                  </a:cubicBezTo>
                  <a:cubicBezTo>
                    <a:pt x="321" y="623"/>
                    <a:pt x="318" y="632"/>
                    <a:pt x="321" y="640"/>
                  </a:cubicBezTo>
                  <a:cubicBezTo>
                    <a:pt x="324" y="638"/>
                    <a:pt x="324" y="633"/>
                    <a:pt x="326" y="629"/>
                  </a:cubicBezTo>
                  <a:cubicBezTo>
                    <a:pt x="327" y="625"/>
                    <a:pt x="329" y="622"/>
                    <a:pt x="331" y="619"/>
                  </a:cubicBezTo>
                  <a:cubicBezTo>
                    <a:pt x="333" y="601"/>
                    <a:pt x="336" y="583"/>
                    <a:pt x="338" y="564"/>
                  </a:cubicBezTo>
                  <a:cubicBezTo>
                    <a:pt x="340" y="547"/>
                    <a:pt x="344" y="533"/>
                    <a:pt x="348" y="516"/>
                  </a:cubicBezTo>
                  <a:cubicBezTo>
                    <a:pt x="349" y="506"/>
                    <a:pt x="350" y="497"/>
                    <a:pt x="352" y="487"/>
                  </a:cubicBezTo>
                  <a:cubicBezTo>
                    <a:pt x="354" y="477"/>
                    <a:pt x="358" y="468"/>
                    <a:pt x="359" y="458"/>
                  </a:cubicBezTo>
                  <a:cubicBezTo>
                    <a:pt x="360" y="453"/>
                    <a:pt x="360" y="448"/>
                    <a:pt x="361" y="443"/>
                  </a:cubicBezTo>
                  <a:cubicBezTo>
                    <a:pt x="364" y="412"/>
                    <a:pt x="369" y="376"/>
                    <a:pt x="371" y="347"/>
                  </a:cubicBezTo>
                  <a:cubicBezTo>
                    <a:pt x="373" y="327"/>
                    <a:pt x="371" y="307"/>
                    <a:pt x="370" y="286"/>
                  </a:cubicBezTo>
                  <a:cubicBezTo>
                    <a:pt x="369" y="269"/>
                    <a:pt x="369" y="257"/>
                    <a:pt x="364" y="244"/>
                  </a:cubicBezTo>
                  <a:cubicBezTo>
                    <a:pt x="369" y="242"/>
                    <a:pt x="373" y="247"/>
                    <a:pt x="375" y="249"/>
                  </a:cubicBezTo>
                  <a:cubicBezTo>
                    <a:pt x="378" y="252"/>
                    <a:pt x="380" y="256"/>
                    <a:pt x="384" y="258"/>
                  </a:cubicBezTo>
                  <a:cubicBezTo>
                    <a:pt x="391" y="264"/>
                    <a:pt x="401" y="267"/>
                    <a:pt x="412" y="270"/>
                  </a:cubicBezTo>
                  <a:cubicBezTo>
                    <a:pt x="432" y="275"/>
                    <a:pt x="452" y="281"/>
                    <a:pt x="473" y="286"/>
                  </a:cubicBezTo>
                  <a:cubicBezTo>
                    <a:pt x="483" y="289"/>
                    <a:pt x="492" y="294"/>
                    <a:pt x="501" y="296"/>
                  </a:cubicBezTo>
                  <a:cubicBezTo>
                    <a:pt x="505" y="297"/>
                    <a:pt x="509" y="297"/>
                    <a:pt x="512" y="299"/>
                  </a:cubicBezTo>
                  <a:cubicBezTo>
                    <a:pt x="516" y="302"/>
                    <a:pt x="520" y="320"/>
                    <a:pt x="522" y="329"/>
                  </a:cubicBezTo>
                  <a:cubicBezTo>
                    <a:pt x="525" y="350"/>
                    <a:pt x="528" y="363"/>
                    <a:pt x="532" y="383"/>
                  </a:cubicBezTo>
                  <a:cubicBezTo>
                    <a:pt x="535" y="407"/>
                    <a:pt x="540" y="421"/>
                    <a:pt x="543" y="444"/>
                  </a:cubicBezTo>
                  <a:cubicBezTo>
                    <a:pt x="545" y="460"/>
                    <a:pt x="548" y="475"/>
                    <a:pt x="550" y="490"/>
                  </a:cubicBezTo>
                  <a:cubicBezTo>
                    <a:pt x="551" y="502"/>
                    <a:pt x="555" y="517"/>
                    <a:pt x="556" y="529"/>
                  </a:cubicBezTo>
                  <a:cubicBezTo>
                    <a:pt x="558" y="539"/>
                    <a:pt x="558" y="550"/>
                    <a:pt x="560" y="559"/>
                  </a:cubicBezTo>
                  <a:cubicBezTo>
                    <a:pt x="563" y="574"/>
                    <a:pt x="572" y="594"/>
                    <a:pt x="570" y="607"/>
                  </a:cubicBezTo>
                  <a:cubicBezTo>
                    <a:pt x="569" y="614"/>
                    <a:pt x="563" y="618"/>
                    <a:pt x="561" y="624"/>
                  </a:cubicBezTo>
                  <a:cubicBezTo>
                    <a:pt x="559" y="632"/>
                    <a:pt x="560" y="642"/>
                    <a:pt x="556" y="651"/>
                  </a:cubicBezTo>
                  <a:cubicBezTo>
                    <a:pt x="552" y="662"/>
                    <a:pt x="542" y="669"/>
                    <a:pt x="537" y="679"/>
                  </a:cubicBezTo>
                  <a:cubicBezTo>
                    <a:pt x="532" y="688"/>
                    <a:pt x="530" y="696"/>
                    <a:pt x="524" y="702"/>
                  </a:cubicBezTo>
                  <a:cubicBezTo>
                    <a:pt x="516" y="711"/>
                    <a:pt x="505" y="719"/>
                    <a:pt x="496" y="729"/>
                  </a:cubicBezTo>
                  <a:cubicBezTo>
                    <a:pt x="493" y="732"/>
                    <a:pt x="491" y="737"/>
                    <a:pt x="488" y="740"/>
                  </a:cubicBezTo>
                  <a:cubicBezTo>
                    <a:pt x="483" y="746"/>
                    <a:pt x="473" y="751"/>
                    <a:pt x="472" y="757"/>
                  </a:cubicBezTo>
                  <a:cubicBezTo>
                    <a:pt x="470" y="766"/>
                    <a:pt x="475" y="778"/>
                    <a:pt x="476" y="785"/>
                  </a:cubicBezTo>
                  <a:cubicBezTo>
                    <a:pt x="476" y="789"/>
                    <a:pt x="476" y="793"/>
                    <a:pt x="476" y="798"/>
                  </a:cubicBezTo>
                  <a:cubicBezTo>
                    <a:pt x="480" y="820"/>
                    <a:pt x="485" y="848"/>
                    <a:pt x="487" y="872"/>
                  </a:cubicBezTo>
                  <a:cubicBezTo>
                    <a:pt x="487" y="876"/>
                    <a:pt x="489" y="880"/>
                    <a:pt x="489" y="884"/>
                  </a:cubicBezTo>
                  <a:cubicBezTo>
                    <a:pt x="491" y="899"/>
                    <a:pt x="490" y="915"/>
                    <a:pt x="493" y="928"/>
                  </a:cubicBezTo>
                  <a:cubicBezTo>
                    <a:pt x="489" y="937"/>
                    <a:pt x="464" y="932"/>
                    <a:pt x="459" y="941"/>
                  </a:cubicBezTo>
                  <a:cubicBezTo>
                    <a:pt x="456" y="945"/>
                    <a:pt x="457" y="968"/>
                    <a:pt x="458" y="981"/>
                  </a:cubicBezTo>
                  <a:cubicBezTo>
                    <a:pt x="459" y="997"/>
                    <a:pt x="458" y="1012"/>
                    <a:pt x="458" y="1028"/>
                  </a:cubicBezTo>
                  <a:cubicBezTo>
                    <a:pt x="458" y="1036"/>
                    <a:pt x="456" y="1044"/>
                    <a:pt x="455" y="1050"/>
                  </a:cubicBezTo>
                  <a:cubicBezTo>
                    <a:pt x="454" y="1064"/>
                    <a:pt x="454" y="1077"/>
                    <a:pt x="454" y="1090"/>
                  </a:cubicBezTo>
                  <a:cubicBezTo>
                    <a:pt x="453" y="1102"/>
                    <a:pt x="452" y="1115"/>
                    <a:pt x="450" y="1127"/>
                  </a:cubicBezTo>
                  <a:cubicBezTo>
                    <a:pt x="447" y="1146"/>
                    <a:pt x="439" y="1164"/>
                    <a:pt x="437" y="1181"/>
                  </a:cubicBezTo>
                  <a:cubicBezTo>
                    <a:pt x="436" y="1190"/>
                    <a:pt x="438" y="1197"/>
                    <a:pt x="436" y="1204"/>
                  </a:cubicBezTo>
                  <a:cubicBezTo>
                    <a:pt x="435" y="1212"/>
                    <a:pt x="431" y="1219"/>
                    <a:pt x="430" y="1226"/>
                  </a:cubicBezTo>
                  <a:cubicBezTo>
                    <a:pt x="428" y="1243"/>
                    <a:pt x="432" y="1261"/>
                    <a:pt x="431" y="1278"/>
                  </a:cubicBezTo>
                  <a:cubicBezTo>
                    <a:pt x="431" y="1303"/>
                    <a:pt x="426" y="1328"/>
                    <a:pt x="423" y="1353"/>
                  </a:cubicBezTo>
                  <a:cubicBezTo>
                    <a:pt x="418" y="1390"/>
                    <a:pt x="412" y="1426"/>
                    <a:pt x="404" y="1460"/>
                  </a:cubicBezTo>
                  <a:cubicBezTo>
                    <a:pt x="401" y="1471"/>
                    <a:pt x="397" y="1483"/>
                    <a:pt x="396" y="1494"/>
                  </a:cubicBezTo>
                  <a:cubicBezTo>
                    <a:pt x="393" y="1516"/>
                    <a:pt x="399" y="1539"/>
                    <a:pt x="401" y="1561"/>
                  </a:cubicBezTo>
                  <a:cubicBezTo>
                    <a:pt x="403" y="1584"/>
                    <a:pt x="407" y="1607"/>
                    <a:pt x="406" y="1629"/>
                  </a:cubicBezTo>
                  <a:cubicBezTo>
                    <a:pt x="406" y="1638"/>
                    <a:pt x="403" y="1649"/>
                    <a:pt x="400" y="1658"/>
                  </a:cubicBezTo>
                  <a:cubicBezTo>
                    <a:pt x="399" y="1663"/>
                    <a:pt x="395" y="1668"/>
                    <a:pt x="395" y="1673"/>
                  </a:cubicBezTo>
                  <a:cubicBezTo>
                    <a:pt x="395" y="1681"/>
                    <a:pt x="408" y="1689"/>
                    <a:pt x="415" y="1696"/>
                  </a:cubicBezTo>
                  <a:cubicBezTo>
                    <a:pt x="422" y="1704"/>
                    <a:pt x="432" y="1713"/>
                    <a:pt x="435" y="1719"/>
                  </a:cubicBezTo>
                  <a:cubicBezTo>
                    <a:pt x="436" y="1721"/>
                    <a:pt x="438" y="1727"/>
                    <a:pt x="438" y="1729"/>
                  </a:cubicBezTo>
                  <a:cubicBezTo>
                    <a:pt x="438" y="1732"/>
                    <a:pt x="436" y="1733"/>
                    <a:pt x="434" y="1737"/>
                  </a:cubicBezTo>
                  <a:cubicBezTo>
                    <a:pt x="432" y="1740"/>
                    <a:pt x="432" y="1742"/>
                    <a:pt x="430" y="1744"/>
                  </a:cubicBezTo>
                  <a:cubicBezTo>
                    <a:pt x="423" y="1748"/>
                    <a:pt x="406" y="1747"/>
                    <a:pt x="397" y="1747"/>
                  </a:cubicBezTo>
                  <a:cubicBezTo>
                    <a:pt x="386" y="1746"/>
                    <a:pt x="378" y="1743"/>
                    <a:pt x="370" y="1740"/>
                  </a:cubicBezTo>
                  <a:cubicBezTo>
                    <a:pt x="368" y="1739"/>
                    <a:pt x="366" y="1737"/>
                    <a:pt x="363" y="1736"/>
                  </a:cubicBezTo>
                  <a:cubicBezTo>
                    <a:pt x="357" y="1733"/>
                    <a:pt x="348" y="1732"/>
                    <a:pt x="343" y="1729"/>
                  </a:cubicBezTo>
                  <a:cubicBezTo>
                    <a:pt x="333" y="1724"/>
                    <a:pt x="326" y="1712"/>
                    <a:pt x="315" y="1708"/>
                  </a:cubicBezTo>
                  <a:cubicBezTo>
                    <a:pt x="309" y="1711"/>
                    <a:pt x="306" y="1707"/>
                    <a:pt x="300" y="1705"/>
                  </a:cubicBezTo>
                  <a:cubicBezTo>
                    <a:pt x="293" y="1703"/>
                    <a:pt x="282" y="1704"/>
                    <a:pt x="280" y="1699"/>
                  </a:cubicBezTo>
                  <a:cubicBezTo>
                    <a:pt x="278" y="1696"/>
                    <a:pt x="282" y="1690"/>
                    <a:pt x="282" y="1685"/>
                  </a:cubicBezTo>
                  <a:cubicBezTo>
                    <a:pt x="281" y="1681"/>
                    <a:pt x="279" y="1677"/>
                    <a:pt x="278" y="1671"/>
                  </a:cubicBezTo>
                  <a:cubicBezTo>
                    <a:pt x="277" y="1666"/>
                    <a:pt x="279" y="1658"/>
                    <a:pt x="273" y="1657"/>
                  </a:cubicBezTo>
                  <a:cubicBezTo>
                    <a:pt x="264" y="1665"/>
                    <a:pt x="265" y="1673"/>
                    <a:pt x="261" y="1685"/>
                  </a:cubicBezTo>
                  <a:cubicBezTo>
                    <a:pt x="260" y="1688"/>
                    <a:pt x="255" y="1696"/>
                    <a:pt x="252" y="1701"/>
                  </a:cubicBezTo>
                  <a:cubicBezTo>
                    <a:pt x="246" y="1709"/>
                    <a:pt x="236" y="1714"/>
                    <a:pt x="231" y="1724"/>
                  </a:cubicBezTo>
                  <a:cubicBezTo>
                    <a:pt x="226" y="1732"/>
                    <a:pt x="223" y="1741"/>
                    <a:pt x="217" y="1746"/>
                  </a:cubicBezTo>
                  <a:cubicBezTo>
                    <a:pt x="210" y="1752"/>
                    <a:pt x="195" y="1756"/>
                    <a:pt x="186" y="1756"/>
                  </a:cubicBezTo>
                  <a:cubicBezTo>
                    <a:pt x="179" y="1756"/>
                    <a:pt x="171" y="1755"/>
                    <a:pt x="163" y="1754"/>
                  </a:cubicBezTo>
                  <a:cubicBezTo>
                    <a:pt x="155" y="1754"/>
                    <a:pt x="145" y="1754"/>
                    <a:pt x="139" y="1749"/>
                  </a:cubicBezTo>
                  <a:cubicBezTo>
                    <a:pt x="128" y="1741"/>
                    <a:pt x="131" y="1723"/>
                    <a:pt x="136" y="1711"/>
                  </a:cubicBezTo>
                  <a:cubicBezTo>
                    <a:pt x="138" y="1706"/>
                    <a:pt x="143" y="1701"/>
                    <a:pt x="145" y="1696"/>
                  </a:cubicBezTo>
                  <a:cubicBezTo>
                    <a:pt x="148" y="1691"/>
                    <a:pt x="153" y="1686"/>
                    <a:pt x="153" y="1681"/>
                  </a:cubicBezTo>
                  <a:cubicBezTo>
                    <a:pt x="154" y="1679"/>
                    <a:pt x="153" y="1675"/>
                    <a:pt x="153" y="1672"/>
                  </a:cubicBezTo>
                  <a:cubicBezTo>
                    <a:pt x="153" y="1669"/>
                    <a:pt x="156" y="1665"/>
                    <a:pt x="157" y="1661"/>
                  </a:cubicBezTo>
                  <a:cubicBezTo>
                    <a:pt x="159" y="1647"/>
                    <a:pt x="158" y="1629"/>
                    <a:pt x="161" y="1617"/>
                  </a:cubicBezTo>
                  <a:cubicBezTo>
                    <a:pt x="162" y="1611"/>
                    <a:pt x="167" y="1604"/>
                    <a:pt x="167" y="1598"/>
                  </a:cubicBezTo>
                  <a:cubicBezTo>
                    <a:pt x="166" y="1591"/>
                    <a:pt x="157" y="1580"/>
                    <a:pt x="153" y="1574"/>
                  </a:cubicBezTo>
                  <a:cubicBezTo>
                    <a:pt x="151" y="1570"/>
                    <a:pt x="149" y="1565"/>
                    <a:pt x="147" y="1561"/>
                  </a:cubicBezTo>
                  <a:cubicBezTo>
                    <a:pt x="144" y="1557"/>
                    <a:pt x="141" y="1553"/>
                    <a:pt x="140" y="1550"/>
                  </a:cubicBezTo>
                  <a:cubicBezTo>
                    <a:pt x="137" y="1539"/>
                    <a:pt x="136" y="1524"/>
                    <a:pt x="135" y="1510"/>
                  </a:cubicBezTo>
                  <a:cubicBezTo>
                    <a:pt x="134" y="1483"/>
                    <a:pt x="134" y="1454"/>
                    <a:pt x="133" y="1425"/>
                  </a:cubicBezTo>
                  <a:cubicBezTo>
                    <a:pt x="133" y="1408"/>
                    <a:pt x="132" y="1390"/>
                    <a:pt x="134" y="1375"/>
                  </a:cubicBezTo>
                  <a:cubicBezTo>
                    <a:pt x="135" y="1360"/>
                    <a:pt x="135" y="1343"/>
                    <a:pt x="134" y="1327"/>
                  </a:cubicBezTo>
                  <a:cubicBezTo>
                    <a:pt x="132" y="1295"/>
                    <a:pt x="134" y="1262"/>
                    <a:pt x="130" y="1229"/>
                  </a:cubicBezTo>
                  <a:cubicBezTo>
                    <a:pt x="129" y="1218"/>
                    <a:pt x="130" y="1207"/>
                    <a:pt x="128" y="1198"/>
                  </a:cubicBezTo>
                  <a:cubicBezTo>
                    <a:pt x="126" y="1187"/>
                    <a:pt x="122" y="1178"/>
                    <a:pt x="121" y="1168"/>
                  </a:cubicBezTo>
                  <a:cubicBezTo>
                    <a:pt x="120" y="1158"/>
                    <a:pt x="121" y="1148"/>
                    <a:pt x="120" y="1138"/>
                  </a:cubicBezTo>
                  <a:cubicBezTo>
                    <a:pt x="118" y="1120"/>
                    <a:pt x="116" y="1101"/>
                    <a:pt x="114" y="1082"/>
                  </a:cubicBezTo>
                  <a:cubicBezTo>
                    <a:pt x="111" y="1050"/>
                    <a:pt x="106" y="1013"/>
                    <a:pt x="104" y="978"/>
                  </a:cubicBezTo>
                  <a:cubicBezTo>
                    <a:pt x="103" y="971"/>
                    <a:pt x="105" y="959"/>
                    <a:pt x="102" y="955"/>
                  </a:cubicBezTo>
                  <a:cubicBezTo>
                    <a:pt x="99" y="949"/>
                    <a:pt x="90" y="954"/>
                    <a:pt x="80" y="950"/>
                  </a:cubicBezTo>
                  <a:cubicBezTo>
                    <a:pt x="78" y="944"/>
                    <a:pt x="73" y="939"/>
                    <a:pt x="71" y="933"/>
                  </a:cubicBezTo>
                  <a:cubicBezTo>
                    <a:pt x="70" y="928"/>
                    <a:pt x="72" y="923"/>
                    <a:pt x="69" y="919"/>
                  </a:cubicBezTo>
                  <a:cubicBezTo>
                    <a:pt x="47" y="917"/>
                    <a:pt x="50" y="945"/>
                    <a:pt x="64" y="953"/>
                  </a:cubicBezTo>
                  <a:cubicBezTo>
                    <a:pt x="66" y="954"/>
                    <a:pt x="69" y="952"/>
                    <a:pt x="71" y="953"/>
                  </a:cubicBezTo>
                  <a:cubicBezTo>
                    <a:pt x="74" y="954"/>
                    <a:pt x="77" y="958"/>
                    <a:pt x="80" y="959"/>
                  </a:cubicBezTo>
                  <a:cubicBezTo>
                    <a:pt x="85" y="962"/>
                    <a:pt x="88" y="961"/>
                    <a:pt x="89" y="964"/>
                  </a:cubicBezTo>
                  <a:cubicBezTo>
                    <a:pt x="91" y="967"/>
                    <a:pt x="89" y="970"/>
                    <a:pt x="90" y="973"/>
                  </a:cubicBezTo>
                  <a:cubicBezTo>
                    <a:pt x="82" y="982"/>
                    <a:pt x="61" y="982"/>
                    <a:pt x="46" y="979"/>
                  </a:cubicBezTo>
                  <a:cubicBezTo>
                    <a:pt x="40" y="978"/>
                    <a:pt x="22" y="968"/>
                    <a:pt x="19" y="963"/>
                  </a:cubicBezTo>
                  <a:cubicBezTo>
                    <a:pt x="18" y="961"/>
                    <a:pt x="18" y="958"/>
                    <a:pt x="19" y="956"/>
                  </a:cubicBezTo>
                  <a:cubicBezTo>
                    <a:pt x="14" y="951"/>
                    <a:pt x="14" y="945"/>
                    <a:pt x="12" y="939"/>
                  </a:cubicBezTo>
                  <a:cubicBezTo>
                    <a:pt x="10" y="933"/>
                    <a:pt x="6" y="928"/>
                    <a:pt x="5" y="923"/>
                  </a:cubicBezTo>
                  <a:cubicBezTo>
                    <a:pt x="4" y="917"/>
                    <a:pt x="4" y="909"/>
                    <a:pt x="4" y="903"/>
                  </a:cubicBezTo>
                  <a:cubicBezTo>
                    <a:pt x="4" y="900"/>
                    <a:pt x="6" y="897"/>
                    <a:pt x="5" y="895"/>
                  </a:cubicBezTo>
                  <a:cubicBezTo>
                    <a:pt x="5" y="891"/>
                    <a:pt x="2" y="888"/>
                    <a:pt x="1" y="885"/>
                  </a:cubicBezTo>
                  <a:cubicBezTo>
                    <a:pt x="0" y="877"/>
                    <a:pt x="4" y="866"/>
                    <a:pt x="5" y="857"/>
                  </a:cubicBezTo>
                  <a:cubicBezTo>
                    <a:pt x="7" y="836"/>
                    <a:pt x="6" y="810"/>
                    <a:pt x="9" y="789"/>
                  </a:cubicBezTo>
                  <a:cubicBezTo>
                    <a:pt x="10" y="779"/>
                    <a:pt x="13" y="769"/>
                    <a:pt x="15" y="758"/>
                  </a:cubicBezTo>
                  <a:cubicBezTo>
                    <a:pt x="15" y="754"/>
                    <a:pt x="15" y="750"/>
                    <a:pt x="15" y="746"/>
                  </a:cubicBezTo>
                  <a:cubicBezTo>
                    <a:pt x="17" y="732"/>
                    <a:pt x="21" y="718"/>
                    <a:pt x="22" y="705"/>
                  </a:cubicBezTo>
                  <a:cubicBezTo>
                    <a:pt x="24" y="691"/>
                    <a:pt x="23" y="677"/>
                    <a:pt x="26" y="663"/>
                  </a:cubicBezTo>
                  <a:cubicBezTo>
                    <a:pt x="28" y="653"/>
                    <a:pt x="33" y="644"/>
                    <a:pt x="36" y="633"/>
                  </a:cubicBezTo>
                  <a:cubicBezTo>
                    <a:pt x="39" y="623"/>
                    <a:pt x="40" y="612"/>
                    <a:pt x="43" y="601"/>
                  </a:cubicBezTo>
                  <a:cubicBezTo>
                    <a:pt x="46" y="591"/>
                    <a:pt x="50" y="582"/>
                    <a:pt x="53" y="572"/>
                  </a:cubicBezTo>
                  <a:cubicBezTo>
                    <a:pt x="54" y="566"/>
                    <a:pt x="54" y="559"/>
                    <a:pt x="55" y="553"/>
                  </a:cubicBezTo>
                  <a:cubicBezTo>
                    <a:pt x="57" y="535"/>
                    <a:pt x="65" y="518"/>
                    <a:pt x="68" y="500"/>
                  </a:cubicBezTo>
                  <a:cubicBezTo>
                    <a:pt x="68" y="496"/>
                    <a:pt x="68" y="492"/>
                    <a:pt x="68" y="489"/>
                  </a:cubicBezTo>
                  <a:cubicBezTo>
                    <a:pt x="69" y="484"/>
                    <a:pt x="71" y="480"/>
                    <a:pt x="71" y="475"/>
                  </a:cubicBezTo>
                  <a:cubicBezTo>
                    <a:pt x="72" y="467"/>
                    <a:pt x="71" y="460"/>
                    <a:pt x="72" y="452"/>
                  </a:cubicBezTo>
                  <a:cubicBezTo>
                    <a:pt x="73" y="441"/>
                    <a:pt x="76" y="429"/>
                    <a:pt x="76" y="416"/>
                  </a:cubicBezTo>
                  <a:cubicBezTo>
                    <a:pt x="76" y="397"/>
                    <a:pt x="77" y="380"/>
                    <a:pt x="79" y="362"/>
                  </a:cubicBezTo>
                  <a:cubicBezTo>
                    <a:pt x="81" y="354"/>
                    <a:pt x="85" y="346"/>
                    <a:pt x="86" y="337"/>
                  </a:cubicBezTo>
                  <a:cubicBezTo>
                    <a:pt x="88" y="324"/>
                    <a:pt x="86" y="315"/>
                    <a:pt x="94" y="308"/>
                  </a:cubicBezTo>
                  <a:cubicBezTo>
                    <a:pt x="100" y="304"/>
                    <a:pt x="108" y="303"/>
                    <a:pt x="116" y="301"/>
                  </a:cubicBezTo>
                  <a:cubicBezTo>
                    <a:pt x="122" y="299"/>
                    <a:pt x="127" y="296"/>
                    <a:pt x="132" y="295"/>
                  </a:cubicBezTo>
                  <a:cubicBezTo>
                    <a:pt x="138" y="293"/>
                    <a:pt x="144" y="292"/>
                    <a:pt x="150" y="290"/>
                  </a:cubicBezTo>
                  <a:cubicBezTo>
                    <a:pt x="161" y="287"/>
                    <a:pt x="172" y="281"/>
                    <a:pt x="183" y="278"/>
                  </a:cubicBezTo>
                  <a:cubicBezTo>
                    <a:pt x="187" y="277"/>
                    <a:pt x="191" y="277"/>
                    <a:pt x="195" y="275"/>
                  </a:cubicBezTo>
                  <a:cubicBezTo>
                    <a:pt x="207" y="271"/>
                    <a:pt x="215" y="263"/>
                    <a:pt x="226" y="261"/>
                  </a:cubicBezTo>
                  <a:cubicBezTo>
                    <a:pt x="231" y="258"/>
                    <a:pt x="233" y="251"/>
                    <a:pt x="241" y="250"/>
                  </a:cubicBezTo>
                  <a:cubicBezTo>
                    <a:pt x="230" y="293"/>
                    <a:pt x="230" y="344"/>
                    <a:pt x="234" y="388"/>
                  </a:cubicBezTo>
                  <a:cubicBezTo>
                    <a:pt x="235" y="402"/>
                    <a:pt x="233" y="415"/>
                    <a:pt x="235" y="428"/>
                  </a:cubicBezTo>
                  <a:cubicBezTo>
                    <a:pt x="236" y="438"/>
                    <a:pt x="240" y="447"/>
                    <a:pt x="242" y="457"/>
                  </a:cubicBezTo>
                  <a:cubicBezTo>
                    <a:pt x="245" y="470"/>
                    <a:pt x="245" y="487"/>
                    <a:pt x="246" y="502"/>
                  </a:cubicBezTo>
                  <a:cubicBezTo>
                    <a:pt x="249" y="534"/>
                    <a:pt x="254" y="564"/>
                    <a:pt x="255" y="599"/>
                  </a:cubicBezTo>
                  <a:cubicBezTo>
                    <a:pt x="256" y="609"/>
                    <a:pt x="255" y="619"/>
                    <a:pt x="255" y="628"/>
                  </a:cubicBezTo>
                  <a:cubicBezTo>
                    <a:pt x="255" y="638"/>
                    <a:pt x="257" y="649"/>
                    <a:pt x="255" y="657"/>
                  </a:cubicBezTo>
                  <a:cubicBezTo>
                    <a:pt x="255" y="661"/>
                    <a:pt x="251" y="666"/>
                    <a:pt x="253" y="671"/>
                  </a:cubicBezTo>
                  <a:cubicBezTo>
                    <a:pt x="244" y="697"/>
                    <a:pt x="232" y="721"/>
                    <a:pt x="227" y="751"/>
                  </a:cubicBezTo>
                  <a:cubicBezTo>
                    <a:pt x="236" y="754"/>
                    <a:pt x="248" y="753"/>
                    <a:pt x="257" y="755"/>
                  </a:cubicBezTo>
                  <a:cubicBezTo>
                    <a:pt x="258" y="740"/>
                    <a:pt x="255" y="718"/>
                    <a:pt x="257" y="700"/>
                  </a:cubicBezTo>
                  <a:cubicBezTo>
                    <a:pt x="258" y="697"/>
                    <a:pt x="259" y="695"/>
                    <a:pt x="260" y="693"/>
                  </a:cubicBezTo>
                  <a:cubicBezTo>
                    <a:pt x="261" y="688"/>
                    <a:pt x="259" y="680"/>
                    <a:pt x="260" y="675"/>
                  </a:cubicBezTo>
                  <a:cubicBezTo>
                    <a:pt x="260" y="671"/>
                    <a:pt x="262" y="668"/>
                    <a:pt x="262" y="664"/>
                  </a:cubicBezTo>
                  <a:cubicBezTo>
                    <a:pt x="263" y="649"/>
                    <a:pt x="261" y="632"/>
                    <a:pt x="262" y="615"/>
                  </a:cubicBezTo>
                  <a:cubicBezTo>
                    <a:pt x="264" y="597"/>
                    <a:pt x="267" y="578"/>
                    <a:pt x="270" y="558"/>
                  </a:cubicBezTo>
                  <a:cubicBezTo>
                    <a:pt x="271" y="548"/>
                    <a:pt x="270" y="537"/>
                    <a:pt x="272" y="526"/>
                  </a:cubicBezTo>
                  <a:cubicBezTo>
                    <a:pt x="272" y="524"/>
                    <a:pt x="274" y="522"/>
                    <a:pt x="274" y="519"/>
                  </a:cubicBezTo>
                  <a:cubicBezTo>
                    <a:pt x="275" y="512"/>
                    <a:pt x="275" y="504"/>
                    <a:pt x="275" y="497"/>
                  </a:cubicBezTo>
                  <a:cubicBezTo>
                    <a:pt x="275" y="490"/>
                    <a:pt x="276" y="482"/>
                    <a:pt x="277" y="475"/>
                  </a:cubicBezTo>
                  <a:cubicBezTo>
                    <a:pt x="278" y="453"/>
                    <a:pt x="277" y="430"/>
                    <a:pt x="278" y="410"/>
                  </a:cubicBezTo>
                  <a:cubicBezTo>
                    <a:pt x="279" y="406"/>
                    <a:pt x="280" y="403"/>
                    <a:pt x="280" y="400"/>
                  </a:cubicBezTo>
                  <a:cubicBezTo>
                    <a:pt x="282" y="382"/>
                    <a:pt x="281" y="365"/>
                    <a:pt x="286" y="352"/>
                  </a:cubicBezTo>
                  <a:cubicBezTo>
                    <a:pt x="289" y="343"/>
                    <a:pt x="299" y="334"/>
                    <a:pt x="294" y="319"/>
                  </a:cubicBezTo>
                  <a:cubicBezTo>
                    <a:pt x="292" y="314"/>
                    <a:pt x="286" y="312"/>
                    <a:pt x="283" y="306"/>
                  </a:cubicBezTo>
                  <a:cubicBezTo>
                    <a:pt x="284" y="301"/>
                    <a:pt x="298" y="299"/>
                    <a:pt x="298" y="293"/>
                  </a:cubicBezTo>
                  <a:cubicBezTo>
                    <a:pt x="298" y="290"/>
                    <a:pt x="291" y="288"/>
                    <a:pt x="288" y="286"/>
                  </a:cubicBezTo>
                  <a:cubicBezTo>
                    <a:pt x="286" y="284"/>
                    <a:pt x="285" y="281"/>
                    <a:pt x="282" y="278"/>
                  </a:cubicBezTo>
                  <a:cubicBezTo>
                    <a:pt x="279" y="276"/>
                    <a:pt x="275" y="275"/>
                    <a:pt x="272" y="273"/>
                  </a:cubicBezTo>
                  <a:cubicBezTo>
                    <a:pt x="263" y="266"/>
                    <a:pt x="256" y="256"/>
                    <a:pt x="250" y="251"/>
                  </a:cubicBezTo>
                  <a:cubicBezTo>
                    <a:pt x="251" y="245"/>
                    <a:pt x="252" y="236"/>
                    <a:pt x="246" y="238"/>
                  </a:cubicBezTo>
                  <a:cubicBezTo>
                    <a:pt x="249" y="230"/>
                    <a:pt x="241" y="223"/>
                    <a:pt x="239" y="216"/>
                  </a:cubicBezTo>
                  <a:cubicBezTo>
                    <a:pt x="237" y="207"/>
                    <a:pt x="239" y="197"/>
                    <a:pt x="233" y="191"/>
                  </a:cubicBezTo>
                  <a:cubicBezTo>
                    <a:pt x="230" y="189"/>
                    <a:pt x="227" y="191"/>
                    <a:pt x="223" y="191"/>
                  </a:cubicBezTo>
                  <a:cubicBezTo>
                    <a:pt x="217" y="189"/>
                    <a:pt x="217" y="178"/>
                    <a:pt x="214" y="168"/>
                  </a:cubicBezTo>
                  <a:cubicBezTo>
                    <a:pt x="212" y="164"/>
                    <a:pt x="208" y="161"/>
                    <a:pt x="207" y="157"/>
                  </a:cubicBezTo>
                  <a:cubicBezTo>
                    <a:pt x="205" y="150"/>
                    <a:pt x="205" y="135"/>
                    <a:pt x="208" y="130"/>
                  </a:cubicBezTo>
                  <a:cubicBezTo>
                    <a:pt x="210" y="126"/>
                    <a:pt x="214" y="128"/>
                    <a:pt x="218" y="125"/>
                  </a:cubicBezTo>
                  <a:cubicBezTo>
                    <a:pt x="214" y="97"/>
                    <a:pt x="208" y="70"/>
                    <a:pt x="222" y="47"/>
                  </a:cubicBezTo>
                  <a:cubicBezTo>
                    <a:pt x="227" y="39"/>
                    <a:pt x="234" y="33"/>
                    <a:pt x="242" y="27"/>
                  </a:cubicBezTo>
                  <a:cubicBezTo>
                    <a:pt x="258" y="14"/>
                    <a:pt x="277" y="0"/>
                    <a:pt x="309" y="5"/>
                  </a:cubicBezTo>
                  <a:cubicBezTo>
                    <a:pt x="313" y="6"/>
                    <a:pt x="324" y="11"/>
                    <a:pt x="329" y="13"/>
                  </a:cubicBezTo>
                  <a:cubicBezTo>
                    <a:pt x="333" y="15"/>
                    <a:pt x="335" y="19"/>
                    <a:pt x="339" y="21"/>
                  </a:cubicBezTo>
                  <a:cubicBezTo>
                    <a:pt x="343" y="23"/>
                    <a:pt x="350" y="24"/>
                    <a:pt x="354" y="26"/>
                  </a:cubicBezTo>
                  <a:cubicBezTo>
                    <a:pt x="360" y="30"/>
                    <a:pt x="365" y="39"/>
                    <a:pt x="370" y="46"/>
                  </a:cubicBezTo>
                  <a:cubicBezTo>
                    <a:pt x="374" y="53"/>
                    <a:pt x="374" y="53"/>
                    <a:pt x="376" y="63"/>
                  </a:cubicBezTo>
                  <a:cubicBezTo>
                    <a:pt x="377" y="66"/>
                    <a:pt x="379" y="69"/>
                    <a:pt x="379" y="71"/>
                  </a:cubicBezTo>
                  <a:cubicBezTo>
                    <a:pt x="379" y="74"/>
                    <a:pt x="377" y="76"/>
                    <a:pt x="377" y="79"/>
                  </a:cubicBezTo>
                  <a:cubicBezTo>
                    <a:pt x="375" y="91"/>
                    <a:pt x="379" y="106"/>
                    <a:pt x="375" y="117"/>
                  </a:cubicBezTo>
                  <a:close/>
                  <a:moveTo>
                    <a:pt x="464" y="571"/>
                  </a:moveTo>
                  <a:cubicBezTo>
                    <a:pt x="459" y="584"/>
                    <a:pt x="452" y="601"/>
                    <a:pt x="451" y="619"/>
                  </a:cubicBezTo>
                  <a:cubicBezTo>
                    <a:pt x="451" y="624"/>
                    <a:pt x="450" y="632"/>
                    <a:pt x="453" y="637"/>
                  </a:cubicBezTo>
                  <a:cubicBezTo>
                    <a:pt x="461" y="635"/>
                    <a:pt x="458" y="623"/>
                    <a:pt x="460" y="615"/>
                  </a:cubicBezTo>
                  <a:cubicBezTo>
                    <a:pt x="461" y="612"/>
                    <a:pt x="463" y="610"/>
                    <a:pt x="463" y="607"/>
                  </a:cubicBezTo>
                  <a:cubicBezTo>
                    <a:pt x="464" y="600"/>
                    <a:pt x="463" y="591"/>
                    <a:pt x="464" y="584"/>
                  </a:cubicBezTo>
                  <a:cubicBezTo>
                    <a:pt x="465" y="579"/>
                    <a:pt x="469" y="575"/>
                    <a:pt x="466" y="571"/>
                  </a:cubicBezTo>
                  <a:cubicBezTo>
                    <a:pt x="465" y="571"/>
                    <a:pt x="464" y="571"/>
                    <a:pt x="464" y="571"/>
                  </a:cubicBezTo>
                  <a:close/>
                  <a:moveTo>
                    <a:pt x="136" y="607"/>
                  </a:moveTo>
                  <a:cubicBezTo>
                    <a:pt x="136" y="608"/>
                    <a:pt x="136" y="609"/>
                    <a:pt x="136" y="609"/>
                  </a:cubicBezTo>
                  <a:cubicBezTo>
                    <a:pt x="128" y="636"/>
                    <a:pt x="124" y="670"/>
                    <a:pt x="119" y="699"/>
                  </a:cubicBezTo>
                  <a:cubicBezTo>
                    <a:pt x="119" y="701"/>
                    <a:pt x="116" y="705"/>
                    <a:pt x="120" y="706"/>
                  </a:cubicBezTo>
                  <a:cubicBezTo>
                    <a:pt x="123" y="706"/>
                    <a:pt x="122" y="702"/>
                    <a:pt x="122" y="701"/>
                  </a:cubicBezTo>
                  <a:cubicBezTo>
                    <a:pt x="128" y="687"/>
                    <a:pt x="133" y="665"/>
                    <a:pt x="135" y="649"/>
                  </a:cubicBezTo>
                  <a:cubicBezTo>
                    <a:pt x="137" y="642"/>
                    <a:pt x="136" y="634"/>
                    <a:pt x="137" y="627"/>
                  </a:cubicBezTo>
                  <a:cubicBezTo>
                    <a:pt x="138" y="621"/>
                    <a:pt x="142" y="612"/>
                    <a:pt x="138" y="607"/>
                  </a:cubicBezTo>
                  <a:cubicBezTo>
                    <a:pt x="137" y="607"/>
                    <a:pt x="137" y="607"/>
                    <a:pt x="136" y="607"/>
                  </a:cubicBezTo>
                  <a:close/>
                  <a:moveTo>
                    <a:pt x="83" y="882"/>
                  </a:moveTo>
                  <a:cubicBezTo>
                    <a:pt x="87" y="882"/>
                    <a:pt x="86" y="877"/>
                    <a:pt x="86" y="875"/>
                  </a:cubicBezTo>
                  <a:cubicBezTo>
                    <a:pt x="88" y="866"/>
                    <a:pt x="92" y="857"/>
                    <a:pt x="91" y="850"/>
                  </a:cubicBezTo>
                  <a:cubicBezTo>
                    <a:pt x="84" y="855"/>
                    <a:pt x="81" y="871"/>
                    <a:pt x="83" y="882"/>
                  </a:cubicBezTo>
                  <a:close/>
                  <a:moveTo>
                    <a:pt x="287" y="1063"/>
                  </a:moveTo>
                  <a:cubicBezTo>
                    <a:pt x="284" y="1085"/>
                    <a:pt x="277" y="1098"/>
                    <a:pt x="275" y="1120"/>
                  </a:cubicBezTo>
                  <a:cubicBezTo>
                    <a:pt x="274" y="1131"/>
                    <a:pt x="273" y="1140"/>
                    <a:pt x="272" y="1148"/>
                  </a:cubicBezTo>
                  <a:cubicBezTo>
                    <a:pt x="271" y="1152"/>
                    <a:pt x="272" y="1156"/>
                    <a:pt x="271" y="1160"/>
                  </a:cubicBezTo>
                  <a:cubicBezTo>
                    <a:pt x="269" y="1172"/>
                    <a:pt x="264" y="1184"/>
                    <a:pt x="264" y="1195"/>
                  </a:cubicBezTo>
                  <a:cubicBezTo>
                    <a:pt x="263" y="1199"/>
                    <a:pt x="264" y="1203"/>
                    <a:pt x="264" y="1207"/>
                  </a:cubicBezTo>
                  <a:cubicBezTo>
                    <a:pt x="263" y="1211"/>
                    <a:pt x="262" y="1214"/>
                    <a:pt x="262" y="1217"/>
                  </a:cubicBezTo>
                  <a:cubicBezTo>
                    <a:pt x="262" y="1222"/>
                    <a:pt x="263" y="1226"/>
                    <a:pt x="263" y="1231"/>
                  </a:cubicBezTo>
                  <a:cubicBezTo>
                    <a:pt x="262" y="1244"/>
                    <a:pt x="260" y="1255"/>
                    <a:pt x="258" y="1265"/>
                  </a:cubicBezTo>
                  <a:cubicBezTo>
                    <a:pt x="257" y="1270"/>
                    <a:pt x="255" y="1275"/>
                    <a:pt x="254" y="1280"/>
                  </a:cubicBezTo>
                  <a:cubicBezTo>
                    <a:pt x="254" y="1286"/>
                    <a:pt x="255" y="1293"/>
                    <a:pt x="255" y="1300"/>
                  </a:cubicBezTo>
                  <a:cubicBezTo>
                    <a:pt x="254" y="1316"/>
                    <a:pt x="253" y="1335"/>
                    <a:pt x="254" y="1352"/>
                  </a:cubicBezTo>
                  <a:cubicBezTo>
                    <a:pt x="254" y="1369"/>
                    <a:pt x="253" y="1388"/>
                    <a:pt x="254" y="1407"/>
                  </a:cubicBezTo>
                  <a:cubicBezTo>
                    <a:pt x="256" y="1438"/>
                    <a:pt x="257" y="1469"/>
                    <a:pt x="255" y="1500"/>
                  </a:cubicBezTo>
                  <a:cubicBezTo>
                    <a:pt x="254" y="1516"/>
                    <a:pt x="252" y="1531"/>
                    <a:pt x="252" y="1546"/>
                  </a:cubicBezTo>
                  <a:cubicBezTo>
                    <a:pt x="252" y="1567"/>
                    <a:pt x="260" y="1587"/>
                    <a:pt x="264" y="1606"/>
                  </a:cubicBezTo>
                  <a:cubicBezTo>
                    <a:pt x="265" y="1611"/>
                    <a:pt x="263" y="1617"/>
                    <a:pt x="267" y="1620"/>
                  </a:cubicBezTo>
                  <a:cubicBezTo>
                    <a:pt x="271" y="1619"/>
                    <a:pt x="269" y="1615"/>
                    <a:pt x="269" y="1612"/>
                  </a:cubicBezTo>
                  <a:cubicBezTo>
                    <a:pt x="270" y="1601"/>
                    <a:pt x="273" y="1589"/>
                    <a:pt x="275" y="1581"/>
                  </a:cubicBezTo>
                  <a:cubicBezTo>
                    <a:pt x="277" y="1572"/>
                    <a:pt x="278" y="1565"/>
                    <a:pt x="280" y="1558"/>
                  </a:cubicBezTo>
                  <a:cubicBezTo>
                    <a:pt x="286" y="1541"/>
                    <a:pt x="296" y="1524"/>
                    <a:pt x="297" y="1507"/>
                  </a:cubicBezTo>
                  <a:cubicBezTo>
                    <a:pt x="298" y="1493"/>
                    <a:pt x="297" y="1479"/>
                    <a:pt x="297" y="1466"/>
                  </a:cubicBezTo>
                  <a:cubicBezTo>
                    <a:pt x="297" y="1453"/>
                    <a:pt x="299" y="1441"/>
                    <a:pt x="300" y="1428"/>
                  </a:cubicBezTo>
                  <a:cubicBezTo>
                    <a:pt x="303" y="1397"/>
                    <a:pt x="303" y="1365"/>
                    <a:pt x="308" y="1335"/>
                  </a:cubicBezTo>
                  <a:cubicBezTo>
                    <a:pt x="310" y="1328"/>
                    <a:pt x="313" y="1315"/>
                    <a:pt x="313" y="1308"/>
                  </a:cubicBezTo>
                  <a:cubicBezTo>
                    <a:pt x="313" y="1306"/>
                    <a:pt x="312" y="1303"/>
                    <a:pt x="311" y="1300"/>
                  </a:cubicBezTo>
                  <a:cubicBezTo>
                    <a:pt x="311" y="1296"/>
                    <a:pt x="312" y="1292"/>
                    <a:pt x="311" y="1288"/>
                  </a:cubicBezTo>
                  <a:cubicBezTo>
                    <a:pt x="310" y="1278"/>
                    <a:pt x="307" y="1268"/>
                    <a:pt x="308" y="1258"/>
                  </a:cubicBezTo>
                  <a:cubicBezTo>
                    <a:pt x="308" y="1241"/>
                    <a:pt x="312" y="1224"/>
                    <a:pt x="311" y="1209"/>
                  </a:cubicBezTo>
                  <a:cubicBezTo>
                    <a:pt x="311" y="1206"/>
                    <a:pt x="310" y="1203"/>
                    <a:pt x="310" y="1199"/>
                  </a:cubicBezTo>
                  <a:cubicBezTo>
                    <a:pt x="310" y="1194"/>
                    <a:pt x="312" y="1189"/>
                    <a:pt x="312" y="1184"/>
                  </a:cubicBezTo>
                  <a:cubicBezTo>
                    <a:pt x="312" y="1171"/>
                    <a:pt x="310" y="1158"/>
                    <a:pt x="308" y="1147"/>
                  </a:cubicBezTo>
                  <a:cubicBezTo>
                    <a:pt x="308" y="1140"/>
                    <a:pt x="308" y="1134"/>
                    <a:pt x="307" y="1129"/>
                  </a:cubicBezTo>
                  <a:cubicBezTo>
                    <a:pt x="305" y="1117"/>
                    <a:pt x="300" y="1106"/>
                    <a:pt x="298" y="1095"/>
                  </a:cubicBezTo>
                  <a:cubicBezTo>
                    <a:pt x="295" y="1086"/>
                    <a:pt x="294" y="1077"/>
                    <a:pt x="292" y="1069"/>
                  </a:cubicBezTo>
                  <a:cubicBezTo>
                    <a:pt x="291" y="1067"/>
                    <a:pt x="291" y="1062"/>
                    <a:pt x="288" y="1061"/>
                  </a:cubicBezTo>
                  <a:cubicBezTo>
                    <a:pt x="287" y="1061"/>
                    <a:pt x="286" y="1062"/>
                    <a:pt x="287" y="1063"/>
                  </a:cubicBezTo>
                  <a:close/>
                </a:path>
              </a:pathLst>
            </a:custGeom>
            <a:solidFill>
              <a:srgbClr val="0070C0">
                <a:lumMod val="75000"/>
              </a:srgb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2" name="Freeform 116"/>
            <p:cNvSpPr>
              <a:spLocks/>
            </p:cNvSpPr>
            <p:nvPr/>
          </p:nvSpPr>
          <p:spPr bwMode="auto">
            <a:xfrm>
              <a:off x="6269420" y="2019333"/>
              <a:ext cx="27101" cy="95401"/>
            </a:xfrm>
            <a:custGeom>
              <a:avLst/>
              <a:gdLst>
                <a:gd name="T0" fmla="*/ 16 w 19"/>
                <a:gd name="T1" fmla="*/ 0 h 66"/>
                <a:gd name="T2" fmla="*/ 14 w 19"/>
                <a:gd name="T3" fmla="*/ 13 h 66"/>
                <a:gd name="T4" fmla="*/ 13 w 19"/>
                <a:gd name="T5" fmla="*/ 36 h 66"/>
                <a:gd name="T6" fmla="*/ 10 w 19"/>
                <a:gd name="T7" fmla="*/ 44 h 66"/>
                <a:gd name="T8" fmla="*/ 3 w 19"/>
                <a:gd name="T9" fmla="*/ 66 h 66"/>
                <a:gd name="T10" fmla="*/ 1 w 19"/>
                <a:gd name="T11" fmla="*/ 48 h 66"/>
                <a:gd name="T12" fmla="*/ 14 w 19"/>
                <a:gd name="T13" fmla="*/ 0 h 66"/>
                <a:gd name="T14" fmla="*/ 16 w 19"/>
                <a:gd name="T1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66">
                  <a:moveTo>
                    <a:pt x="16" y="0"/>
                  </a:moveTo>
                  <a:cubicBezTo>
                    <a:pt x="19" y="4"/>
                    <a:pt x="15" y="8"/>
                    <a:pt x="14" y="13"/>
                  </a:cubicBezTo>
                  <a:cubicBezTo>
                    <a:pt x="13" y="20"/>
                    <a:pt x="14" y="29"/>
                    <a:pt x="13" y="36"/>
                  </a:cubicBezTo>
                  <a:cubicBezTo>
                    <a:pt x="13" y="39"/>
                    <a:pt x="11" y="41"/>
                    <a:pt x="10" y="44"/>
                  </a:cubicBezTo>
                  <a:cubicBezTo>
                    <a:pt x="8" y="52"/>
                    <a:pt x="11" y="64"/>
                    <a:pt x="3" y="66"/>
                  </a:cubicBezTo>
                  <a:cubicBezTo>
                    <a:pt x="0" y="61"/>
                    <a:pt x="1" y="53"/>
                    <a:pt x="1" y="48"/>
                  </a:cubicBezTo>
                  <a:cubicBezTo>
                    <a:pt x="2" y="30"/>
                    <a:pt x="9" y="13"/>
                    <a:pt x="14" y="0"/>
                  </a:cubicBezTo>
                  <a:cubicBezTo>
                    <a:pt x="14" y="0"/>
                    <a:pt x="15" y="0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3" name="Freeform 117"/>
            <p:cNvSpPr>
              <a:spLocks/>
            </p:cNvSpPr>
            <p:nvPr/>
          </p:nvSpPr>
          <p:spPr bwMode="auto">
            <a:xfrm>
              <a:off x="5795722" y="2071471"/>
              <a:ext cx="36855" cy="143103"/>
            </a:xfrm>
            <a:custGeom>
              <a:avLst/>
              <a:gdLst>
                <a:gd name="T0" fmla="*/ 22 w 26"/>
                <a:gd name="T1" fmla="*/ 0 h 99"/>
                <a:gd name="T2" fmla="*/ 21 w 26"/>
                <a:gd name="T3" fmla="*/ 20 h 99"/>
                <a:gd name="T4" fmla="*/ 19 w 26"/>
                <a:gd name="T5" fmla="*/ 42 h 99"/>
                <a:gd name="T6" fmla="*/ 6 w 26"/>
                <a:gd name="T7" fmla="*/ 94 h 99"/>
                <a:gd name="T8" fmla="*/ 4 w 26"/>
                <a:gd name="T9" fmla="*/ 99 h 99"/>
                <a:gd name="T10" fmla="*/ 3 w 26"/>
                <a:gd name="T11" fmla="*/ 92 h 99"/>
                <a:gd name="T12" fmla="*/ 20 w 26"/>
                <a:gd name="T13" fmla="*/ 2 h 99"/>
                <a:gd name="T14" fmla="*/ 20 w 26"/>
                <a:gd name="T15" fmla="*/ 0 h 99"/>
                <a:gd name="T16" fmla="*/ 22 w 26"/>
                <a:gd name="T17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99">
                  <a:moveTo>
                    <a:pt x="22" y="0"/>
                  </a:moveTo>
                  <a:cubicBezTo>
                    <a:pt x="26" y="5"/>
                    <a:pt x="22" y="14"/>
                    <a:pt x="21" y="20"/>
                  </a:cubicBezTo>
                  <a:cubicBezTo>
                    <a:pt x="20" y="27"/>
                    <a:pt x="21" y="35"/>
                    <a:pt x="19" y="42"/>
                  </a:cubicBezTo>
                  <a:cubicBezTo>
                    <a:pt x="17" y="58"/>
                    <a:pt x="12" y="80"/>
                    <a:pt x="6" y="94"/>
                  </a:cubicBezTo>
                  <a:cubicBezTo>
                    <a:pt x="6" y="95"/>
                    <a:pt x="7" y="99"/>
                    <a:pt x="4" y="99"/>
                  </a:cubicBezTo>
                  <a:cubicBezTo>
                    <a:pt x="0" y="98"/>
                    <a:pt x="3" y="94"/>
                    <a:pt x="3" y="92"/>
                  </a:cubicBezTo>
                  <a:cubicBezTo>
                    <a:pt x="8" y="63"/>
                    <a:pt x="12" y="29"/>
                    <a:pt x="20" y="2"/>
                  </a:cubicBezTo>
                  <a:cubicBezTo>
                    <a:pt x="20" y="2"/>
                    <a:pt x="20" y="1"/>
                    <a:pt x="20" y="0"/>
                  </a:cubicBezTo>
                  <a:cubicBezTo>
                    <a:pt x="21" y="0"/>
                    <a:pt x="21" y="0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4" name="Freeform 118"/>
            <p:cNvSpPr>
              <a:spLocks/>
            </p:cNvSpPr>
            <p:nvPr/>
          </p:nvSpPr>
          <p:spPr bwMode="auto">
            <a:xfrm>
              <a:off x="5745858" y="2424236"/>
              <a:ext cx="16260" cy="46592"/>
            </a:xfrm>
            <a:custGeom>
              <a:avLst/>
              <a:gdLst>
                <a:gd name="T0" fmla="*/ 10 w 11"/>
                <a:gd name="T1" fmla="*/ 0 h 32"/>
                <a:gd name="T2" fmla="*/ 5 w 11"/>
                <a:gd name="T3" fmla="*/ 25 h 32"/>
                <a:gd name="T4" fmla="*/ 2 w 11"/>
                <a:gd name="T5" fmla="*/ 32 h 32"/>
                <a:gd name="T6" fmla="*/ 10 w 11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32">
                  <a:moveTo>
                    <a:pt x="10" y="0"/>
                  </a:moveTo>
                  <a:cubicBezTo>
                    <a:pt x="11" y="7"/>
                    <a:pt x="7" y="16"/>
                    <a:pt x="5" y="25"/>
                  </a:cubicBezTo>
                  <a:cubicBezTo>
                    <a:pt x="5" y="27"/>
                    <a:pt x="6" y="32"/>
                    <a:pt x="2" y="32"/>
                  </a:cubicBezTo>
                  <a:cubicBezTo>
                    <a:pt x="0" y="21"/>
                    <a:pt x="3" y="5"/>
                    <a:pt x="1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5" name="Freeform 119"/>
            <p:cNvSpPr>
              <a:spLocks/>
            </p:cNvSpPr>
            <p:nvPr/>
          </p:nvSpPr>
          <p:spPr bwMode="auto">
            <a:xfrm>
              <a:off x="5988670" y="2730410"/>
              <a:ext cx="86718" cy="812025"/>
            </a:xfrm>
            <a:custGeom>
              <a:avLst/>
              <a:gdLst>
                <a:gd name="T0" fmla="*/ 36 w 61"/>
                <a:gd name="T1" fmla="*/ 0 h 559"/>
                <a:gd name="T2" fmla="*/ 40 w 61"/>
                <a:gd name="T3" fmla="*/ 8 h 559"/>
                <a:gd name="T4" fmla="*/ 46 w 61"/>
                <a:gd name="T5" fmla="*/ 34 h 559"/>
                <a:gd name="T6" fmla="*/ 55 w 61"/>
                <a:gd name="T7" fmla="*/ 68 h 559"/>
                <a:gd name="T8" fmla="*/ 56 w 61"/>
                <a:gd name="T9" fmla="*/ 86 h 559"/>
                <a:gd name="T10" fmla="*/ 60 w 61"/>
                <a:gd name="T11" fmla="*/ 123 h 559"/>
                <a:gd name="T12" fmla="*/ 58 w 61"/>
                <a:gd name="T13" fmla="*/ 138 h 559"/>
                <a:gd name="T14" fmla="*/ 59 w 61"/>
                <a:gd name="T15" fmla="*/ 148 h 559"/>
                <a:gd name="T16" fmla="*/ 56 w 61"/>
                <a:gd name="T17" fmla="*/ 197 h 559"/>
                <a:gd name="T18" fmla="*/ 59 w 61"/>
                <a:gd name="T19" fmla="*/ 227 h 559"/>
                <a:gd name="T20" fmla="*/ 59 w 61"/>
                <a:gd name="T21" fmla="*/ 239 h 559"/>
                <a:gd name="T22" fmla="*/ 61 w 61"/>
                <a:gd name="T23" fmla="*/ 247 h 559"/>
                <a:gd name="T24" fmla="*/ 56 w 61"/>
                <a:gd name="T25" fmla="*/ 274 h 559"/>
                <a:gd name="T26" fmla="*/ 48 w 61"/>
                <a:gd name="T27" fmla="*/ 367 h 559"/>
                <a:gd name="T28" fmla="*/ 45 w 61"/>
                <a:gd name="T29" fmla="*/ 405 h 559"/>
                <a:gd name="T30" fmla="*/ 45 w 61"/>
                <a:gd name="T31" fmla="*/ 446 h 559"/>
                <a:gd name="T32" fmla="*/ 28 w 61"/>
                <a:gd name="T33" fmla="*/ 497 h 559"/>
                <a:gd name="T34" fmla="*/ 23 w 61"/>
                <a:gd name="T35" fmla="*/ 520 h 559"/>
                <a:gd name="T36" fmla="*/ 17 w 61"/>
                <a:gd name="T37" fmla="*/ 551 h 559"/>
                <a:gd name="T38" fmla="*/ 15 w 61"/>
                <a:gd name="T39" fmla="*/ 559 h 559"/>
                <a:gd name="T40" fmla="*/ 12 w 61"/>
                <a:gd name="T41" fmla="*/ 545 h 559"/>
                <a:gd name="T42" fmla="*/ 0 w 61"/>
                <a:gd name="T43" fmla="*/ 485 h 559"/>
                <a:gd name="T44" fmla="*/ 3 w 61"/>
                <a:gd name="T45" fmla="*/ 439 h 559"/>
                <a:gd name="T46" fmla="*/ 2 w 61"/>
                <a:gd name="T47" fmla="*/ 346 h 559"/>
                <a:gd name="T48" fmla="*/ 2 w 61"/>
                <a:gd name="T49" fmla="*/ 291 h 559"/>
                <a:gd name="T50" fmla="*/ 3 w 61"/>
                <a:gd name="T51" fmla="*/ 239 h 559"/>
                <a:gd name="T52" fmla="*/ 2 w 61"/>
                <a:gd name="T53" fmla="*/ 219 h 559"/>
                <a:gd name="T54" fmla="*/ 6 w 61"/>
                <a:gd name="T55" fmla="*/ 204 h 559"/>
                <a:gd name="T56" fmla="*/ 11 w 61"/>
                <a:gd name="T57" fmla="*/ 170 h 559"/>
                <a:gd name="T58" fmla="*/ 10 w 61"/>
                <a:gd name="T59" fmla="*/ 156 h 559"/>
                <a:gd name="T60" fmla="*/ 12 w 61"/>
                <a:gd name="T61" fmla="*/ 146 h 559"/>
                <a:gd name="T62" fmla="*/ 12 w 61"/>
                <a:gd name="T63" fmla="*/ 134 h 559"/>
                <a:gd name="T64" fmla="*/ 19 w 61"/>
                <a:gd name="T65" fmla="*/ 99 h 559"/>
                <a:gd name="T66" fmla="*/ 20 w 61"/>
                <a:gd name="T67" fmla="*/ 87 h 559"/>
                <a:gd name="T68" fmla="*/ 23 w 61"/>
                <a:gd name="T69" fmla="*/ 59 h 559"/>
                <a:gd name="T70" fmla="*/ 35 w 61"/>
                <a:gd name="T71" fmla="*/ 2 h 559"/>
                <a:gd name="T72" fmla="*/ 36 w 61"/>
                <a:gd name="T73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1" h="559">
                  <a:moveTo>
                    <a:pt x="36" y="0"/>
                  </a:moveTo>
                  <a:cubicBezTo>
                    <a:pt x="39" y="1"/>
                    <a:pt x="39" y="6"/>
                    <a:pt x="40" y="8"/>
                  </a:cubicBezTo>
                  <a:cubicBezTo>
                    <a:pt x="42" y="16"/>
                    <a:pt x="43" y="25"/>
                    <a:pt x="46" y="34"/>
                  </a:cubicBezTo>
                  <a:cubicBezTo>
                    <a:pt x="48" y="45"/>
                    <a:pt x="53" y="56"/>
                    <a:pt x="55" y="68"/>
                  </a:cubicBezTo>
                  <a:cubicBezTo>
                    <a:pt x="56" y="73"/>
                    <a:pt x="56" y="79"/>
                    <a:pt x="56" y="86"/>
                  </a:cubicBezTo>
                  <a:cubicBezTo>
                    <a:pt x="58" y="97"/>
                    <a:pt x="60" y="110"/>
                    <a:pt x="60" y="123"/>
                  </a:cubicBezTo>
                  <a:cubicBezTo>
                    <a:pt x="60" y="128"/>
                    <a:pt x="58" y="133"/>
                    <a:pt x="58" y="138"/>
                  </a:cubicBezTo>
                  <a:cubicBezTo>
                    <a:pt x="58" y="142"/>
                    <a:pt x="59" y="145"/>
                    <a:pt x="59" y="148"/>
                  </a:cubicBezTo>
                  <a:cubicBezTo>
                    <a:pt x="60" y="163"/>
                    <a:pt x="56" y="180"/>
                    <a:pt x="56" y="197"/>
                  </a:cubicBezTo>
                  <a:cubicBezTo>
                    <a:pt x="55" y="207"/>
                    <a:pt x="58" y="217"/>
                    <a:pt x="59" y="227"/>
                  </a:cubicBezTo>
                  <a:cubicBezTo>
                    <a:pt x="60" y="231"/>
                    <a:pt x="59" y="235"/>
                    <a:pt x="59" y="239"/>
                  </a:cubicBezTo>
                  <a:cubicBezTo>
                    <a:pt x="60" y="242"/>
                    <a:pt x="61" y="245"/>
                    <a:pt x="61" y="247"/>
                  </a:cubicBezTo>
                  <a:cubicBezTo>
                    <a:pt x="61" y="254"/>
                    <a:pt x="58" y="267"/>
                    <a:pt x="56" y="274"/>
                  </a:cubicBezTo>
                  <a:cubicBezTo>
                    <a:pt x="51" y="304"/>
                    <a:pt x="51" y="336"/>
                    <a:pt x="48" y="367"/>
                  </a:cubicBezTo>
                  <a:cubicBezTo>
                    <a:pt x="47" y="380"/>
                    <a:pt x="45" y="392"/>
                    <a:pt x="45" y="405"/>
                  </a:cubicBezTo>
                  <a:cubicBezTo>
                    <a:pt x="45" y="418"/>
                    <a:pt x="46" y="432"/>
                    <a:pt x="45" y="446"/>
                  </a:cubicBezTo>
                  <a:cubicBezTo>
                    <a:pt x="44" y="463"/>
                    <a:pt x="34" y="480"/>
                    <a:pt x="28" y="497"/>
                  </a:cubicBezTo>
                  <a:cubicBezTo>
                    <a:pt x="26" y="504"/>
                    <a:pt x="25" y="511"/>
                    <a:pt x="23" y="520"/>
                  </a:cubicBezTo>
                  <a:cubicBezTo>
                    <a:pt x="21" y="528"/>
                    <a:pt x="18" y="540"/>
                    <a:pt x="17" y="551"/>
                  </a:cubicBezTo>
                  <a:cubicBezTo>
                    <a:pt x="17" y="554"/>
                    <a:pt x="19" y="558"/>
                    <a:pt x="15" y="559"/>
                  </a:cubicBezTo>
                  <a:cubicBezTo>
                    <a:pt x="11" y="556"/>
                    <a:pt x="13" y="550"/>
                    <a:pt x="12" y="545"/>
                  </a:cubicBezTo>
                  <a:cubicBezTo>
                    <a:pt x="8" y="526"/>
                    <a:pt x="0" y="506"/>
                    <a:pt x="0" y="485"/>
                  </a:cubicBezTo>
                  <a:cubicBezTo>
                    <a:pt x="0" y="470"/>
                    <a:pt x="2" y="455"/>
                    <a:pt x="3" y="439"/>
                  </a:cubicBezTo>
                  <a:cubicBezTo>
                    <a:pt x="5" y="408"/>
                    <a:pt x="4" y="377"/>
                    <a:pt x="2" y="346"/>
                  </a:cubicBezTo>
                  <a:cubicBezTo>
                    <a:pt x="1" y="327"/>
                    <a:pt x="2" y="308"/>
                    <a:pt x="2" y="291"/>
                  </a:cubicBezTo>
                  <a:cubicBezTo>
                    <a:pt x="1" y="274"/>
                    <a:pt x="2" y="255"/>
                    <a:pt x="3" y="239"/>
                  </a:cubicBezTo>
                  <a:cubicBezTo>
                    <a:pt x="3" y="232"/>
                    <a:pt x="2" y="225"/>
                    <a:pt x="2" y="219"/>
                  </a:cubicBezTo>
                  <a:cubicBezTo>
                    <a:pt x="3" y="214"/>
                    <a:pt x="5" y="209"/>
                    <a:pt x="6" y="204"/>
                  </a:cubicBezTo>
                  <a:cubicBezTo>
                    <a:pt x="8" y="194"/>
                    <a:pt x="10" y="183"/>
                    <a:pt x="11" y="170"/>
                  </a:cubicBezTo>
                  <a:cubicBezTo>
                    <a:pt x="11" y="165"/>
                    <a:pt x="10" y="161"/>
                    <a:pt x="10" y="156"/>
                  </a:cubicBezTo>
                  <a:cubicBezTo>
                    <a:pt x="10" y="153"/>
                    <a:pt x="11" y="150"/>
                    <a:pt x="12" y="146"/>
                  </a:cubicBezTo>
                  <a:cubicBezTo>
                    <a:pt x="12" y="142"/>
                    <a:pt x="11" y="138"/>
                    <a:pt x="12" y="134"/>
                  </a:cubicBezTo>
                  <a:cubicBezTo>
                    <a:pt x="12" y="123"/>
                    <a:pt x="17" y="111"/>
                    <a:pt x="19" y="99"/>
                  </a:cubicBezTo>
                  <a:cubicBezTo>
                    <a:pt x="20" y="95"/>
                    <a:pt x="19" y="91"/>
                    <a:pt x="20" y="87"/>
                  </a:cubicBezTo>
                  <a:cubicBezTo>
                    <a:pt x="21" y="79"/>
                    <a:pt x="22" y="70"/>
                    <a:pt x="23" y="59"/>
                  </a:cubicBezTo>
                  <a:cubicBezTo>
                    <a:pt x="25" y="37"/>
                    <a:pt x="32" y="24"/>
                    <a:pt x="35" y="2"/>
                  </a:cubicBezTo>
                  <a:cubicBezTo>
                    <a:pt x="34" y="1"/>
                    <a:pt x="35" y="0"/>
                    <a:pt x="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6655870" y="1674725"/>
            <a:ext cx="1156130" cy="2497050"/>
            <a:chOff x="6158854" y="1322676"/>
            <a:chExt cx="971247" cy="2097732"/>
          </a:xfrm>
        </p:grpSpPr>
        <p:sp>
          <p:nvSpPr>
            <p:cNvPr id="97" name="Freeform 120"/>
            <p:cNvSpPr>
              <a:spLocks noEditPoints="1"/>
            </p:cNvSpPr>
            <p:nvPr/>
          </p:nvSpPr>
          <p:spPr bwMode="auto">
            <a:xfrm>
              <a:off x="6158854" y="1322676"/>
              <a:ext cx="971247" cy="2097732"/>
            </a:xfrm>
            <a:custGeom>
              <a:avLst/>
              <a:gdLst>
                <a:gd name="T0" fmla="*/ 582 w 684"/>
                <a:gd name="T1" fmla="*/ 334 h 1444"/>
                <a:gd name="T2" fmla="*/ 590 w 684"/>
                <a:gd name="T3" fmla="*/ 475 h 1444"/>
                <a:gd name="T4" fmla="*/ 612 w 684"/>
                <a:gd name="T5" fmla="*/ 597 h 1444"/>
                <a:gd name="T6" fmla="*/ 617 w 684"/>
                <a:gd name="T7" fmla="*/ 720 h 1444"/>
                <a:gd name="T8" fmla="*/ 630 w 684"/>
                <a:gd name="T9" fmla="*/ 784 h 1444"/>
                <a:gd name="T10" fmla="*/ 635 w 684"/>
                <a:gd name="T11" fmla="*/ 840 h 1444"/>
                <a:gd name="T12" fmla="*/ 665 w 684"/>
                <a:gd name="T13" fmla="*/ 918 h 1444"/>
                <a:gd name="T14" fmla="*/ 680 w 684"/>
                <a:gd name="T15" fmla="*/ 993 h 1444"/>
                <a:gd name="T16" fmla="*/ 658 w 684"/>
                <a:gd name="T17" fmla="*/ 1049 h 1444"/>
                <a:gd name="T18" fmla="*/ 529 w 684"/>
                <a:gd name="T19" fmla="*/ 1119 h 1444"/>
                <a:gd name="T20" fmla="*/ 504 w 684"/>
                <a:gd name="T21" fmla="*/ 1207 h 1444"/>
                <a:gd name="T22" fmla="*/ 488 w 684"/>
                <a:gd name="T23" fmla="*/ 1290 h 1444"/>
                <a:gd name="T24" fmla="*/ 494 w 684"/>
                <a:gd name="T25" fmla="*/ 1358 h 1444"/>
                <a:gd name="T26" fmla="*/ 455 w 684"/>
                <a:gd name="T27" fmla="*/ 1425 h 1444"/>
                <a:gd name="T28" fmla="*/ 374 w 684"/>
                <a:gd name="T29" fmla="*/ 1409 h 1444"/>
                <a:gd name="T30" fmla="*/ 402 w 684"/>
                <a:gd name="T31" fmla="*/ 1378 h 1444"/>
                <a:gd name="T32" fmla="*/ 430 w 684"/>
                <a:gd name="T33" fmla="*/ 1305 h 1444"/>
                <a:gd name="T34" fmla="*/ 446 w 684"/>
                <a:gd name="T35" fmla="*/ 1192 h 1444"/>
                <a:gd name="T36" fmla="*/ 261 w 684"/>
                <a:gd name="T37" fmla="*/ 1051 h 1444"/>
                <a:gd name="T38" fmla="*/ 225 w 684"/>
                <a:gd name="T39" fmla="*/ 1190 h 1444"/>
                <a:gd name="T40" fmla="*/ 195 w 684"/>
                <a:gd name="T41" fmla="*/ 1273 h 1444"/>
                <a:gd name="T42" fmla="*/ 202 w 684"/>
                <a:gd name="T43" fmla="*/ 1374 h 1444"/>
                <a:gd name="T44" fmla="*/ 175 w 684"/>
                <a:gd name="T45" fmla="*/ 1425 h 1444"/>
                <a:gd name="T46" fmla="*/ 171 w 684"/>
                <a:gd name="T47" fmla="*/ 1390 h 1444"/>
                <a:gd name="T48" fmla="*/ 31 w 684"/>
                <a:gd name="T49" fmla="*/ 1426 h 1444"/>
                <a:gd name="T50" fmla="*/ 85 w 684"/>
                <a:gd name="T51" fmla="*/ 1369 h 1444"/>
                <a:gd name="T52" fmla="*/ 123 w 684"/>
                <a:gd name="T53" fmla="*/ 1314 h 1444"/>
                <a:gd name="T54" fmla="*/ 156 w 684"/>
                <a:gd name="T55" fmla="*/ 1192 h 1444"/>
                <a:gd name="T56" fmla="*/ 171 w 684"/>
                <a:gd name="T57" fmla="*/ 1024 h 1444"/>
                <a:gd name="T58" fmla="*/ 229 w 684"/>
                <a:gd name="T59" fmla="*/ 843 h 1444"/>
                <a:gd name="T60" fmla="*/ 285 w 684"/>
                <a:gd name="T61" fmla="*/ 702 h 1444"/>
                <a:gd name="T62" fmla="*/ 274 w 684"/>
                <a:gd name="T63" fmla="*/ 590 h 1444"/>
                <a:gd name="T64" fmla="*/ 241 w 684"/>
                <a:gd name="T65" fmla="*/ 510 h 1444"/>
                <a:gd name="T66" fmla="*/ 201 w 684"/>
                <a:gd name="T67" fmla="*/ 429 h 1444"/>
                <a:gd name="T68" fmla="*/ 268 w 684"/>
                <a:gd name="T69" fmla="*/ 209 h 1444"/>
                <a:gd name="T70" fmla="*/ 325 w 684"/>
                <a:gd name="T71" fmla="*/ 138 h 1444"/>
                <a:gd name="T72" fmla="*/ 356 w 684"/>
                <a:gd name="T73" fmla="*/ 66 h 1444"/>
                <a:gd name="T74" fmla="*/ 432 w 684"/>
                <a:gd name="T75" fmla="*/ 4 h 1444"/>
                <a:gd name="T76" fmla="*/ 501 w 684"/>
                <a:gd name="T77" fmla="*/ 70 h 1444"/>
                <a:gd name="T78" fmla="*/ 539 w 684"/>
                <a:gd name="T79" fmla="*/ 191 h 1444"/>
                <a:gd name="T80" fmla="*/ 534 w 684"/>
                <a:gd name="T81" fmla="*/ 237 h 1444"/>
                <a:gd name="T82" fmla="*/ 484 w 684"/>
                <a:gd name="T83" fmla="*/ 476 h 1444"/>
                <a:gd name="T84" fmla="*/ 517 w 684"/>
                <a:gd name="T85" fmla="*/ 491 h 1444"/>
                <a:gd name="T86" fmla="*/ 560 w 684"/>
                <a:gd name="T87" fmla="*/ 810 h 1444"/>
                <a:gd name="T88" fmla="*/ 567 w 684"/>
                <a:gd name="T89" fmla="*/ 763 h 1444"/>
                <a:gd name="T90" fmla="*/ 576 w 684"/>
                <a:gd name="T91" fmla="*/ 830 h 1444"/>
                <a:gd name="T92" fmla="*/ 599 w 684"/>
                <a:gd name="T93" fmla="*/ 909 h 1444"/>
                <a:gd name="T94" fmla="*/ 582 w 684"/>
                <a:gd name="T95" fmla="*/ 833 h 1444"/>
                <a:gd name="T96" fmla="*/ 633 w 684"/>
                <a:gd name="T97" fmla="*/ 908 h 1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84" h="1444">
                  <a:moveTo>
                    <a:pt x="572" y="265"/>
                  </a:moveTo>
                  <a:cubicBezTo>
                    <a:pt x="572" y="269"/>
                    <a:pt x="574" y="273"/>
                    <a:pt x="572" y="276"/>
                  </a:cubicBezTo>
                  <a:cubicBezTo>
                    <a:pt x="582" y="294"/>
                    <a:pt x="577" y="314"/>
                    <a:pt x="582" y="334"/>
                  </a:cubicBezTo>
                  <a:cubicBezTo>
                    <a:pt x="583" y="341"/>
                    <a:pt x="588" y="354"/>
                    <a:pt x="589" y="364"/>
                  </a:cubicBezTo>
                  <a:cubicBezTo>
                    <a:pt x="591" y="380"/>
                    <a:pt x="587" y="397"/>
                    <a:pt x="589" y="414"/>
                  </a:cubicBezTo>
                  <a:cubicBezTo>
                    <a:pt x="590" y="434"/>
                    <a:pt x="588" y="455"/>
                    <a:pt x="590" y="475"/>
                  </a:cubicBezTo>
                  <a:cubicBezTo>
                    <a:pt x="592" y="489"/>
                    <a:pt x="598" y="507"/>
                    <a:pt x="600" y="523"/>
                  </a:cubicBezTo>
                  <a:cubicBezTo>
                    <a:pt x="603" y="540"/>
                    <a:pt x="601" y="558"/>
                    <a:pt x="605" y="574"/>
                  </a:cubicBezTo>
                  <a:cubicBezTo>
                    <a:pt x="607" y="582"/>
                    <a:pt x="611" y="589"/>
                    <a:pt x="612" y="597"/>
                  </a:cubicBezTo>
                  <a:cubicBezTo>
                    <a:pt x="613" y="608"/>
                    <a:pt x="612" y="620"/>
                    <a:pt x="612" y="631"/>
                  </a:cubicBezTo>
                  <a:cubicBezTo>
                    <a:pt x="613" y="652"/>
                    <a:pt x="610" y="676"/>
                    <a:pt x="612" y="696"/>
                  </a:cubicBezTo>
                  <a:cubicBezTo>
                    <a:pt x="613" y="703"/>
                    <a:pt x="616" y="711"/>
                    <a:pt x="617" y="720"/>
                  </a:cubicBezTo>
                  <a:cubicBezTo>
                    <a:pt x="618" y="729"/>
                    <a:pt x="618" y="739"/>
                    <a:pt x="620" y="746"/>
                  </a:cubicBezTo>
                  <a:cubicBezTo>
                    <a:pt x="622" y="752"/>
                    <a:pt x="626" y="757"/>
                    <a:pt x="628" y="763"/>
                  </a:cubicBezTo>
                  <a:cubicBezTo>
                    <a:pt x="629" y="770"/>
                    <a:pt x="628" y="777"/>
                    <a:pt x="630" y="784"/>
                  </a:cubicBezTo>
                  <a:cubicBezTo>
                    <a:pt x="631" y="790"/>
                    <a:pt x="634" y="795"/>
                    <a:pt x="632" y="804"/>
                  </a:cubicBezTo>
                  <a:cubicBezTo>
                    <a:pt x="631" y="808"/>
                    <a:pt x="626" y="813"/>
                    <a:pt x="626" y="818"/>
                  </a:cubicBezTo>
                  <a:cubicBezTo>
                    <a:pt x="626" y="823"/>
                    <a:pt x="633" y="831"/>
                    <a:pt x="635" y="840"/>
                  </a:cubicBezTo>
                  <a:cubicBezTo>
                    <a:pt x="636" y="844"/>
                    <a:pt x="637" y="849"/>
                    <a:pt x="638" y="853"/>
                  </a:cubicBezTo>
                  <a:cubicBezTo>
                    <a:pt x="643" y="871"/>
                    <a:pt x="645" y="898"/>
                    <a:pt x="651" y="916"/>
                  </a:cubicBezTo>
                  <a:cubicBezTo>
                    <a:pt x="656" y="920"/>
                    <a:pt x="659" y="916"/>
                    <a:pt x="665" y="918"/>
                  </a:cubicBezTo>
                  <a:cubicBezTo>
                    <a:pt x="668" y="921"/>
                    <a:pt x="670" y="927"/>
                    <a:pt x="671" y="932"/>
                  </a:cubicBezTo>
                  <a:cubicBezTo>
                    <a:pt x="673" y="940"/>
                    <a:pt x="674" y="948"/>
                    <a:pt x="674" y="957"/>
                  </a:cubicBezTo>
                  <a:cubicBezTo>
                    <a:pt x="674" y="969"/>
                    <a:pt x="678" y="981"/>
                    <a:pt x="680" y="993"/>
                  </a:cubicBezTo>
                  <a:cubicBezTo>
                    <a:pt x="681" y="1005"/>
                    <a:pt x="679" y="1017"/>
                    <a:pt x="684" y="1028"/>
                  </a:cubicBezTo>
                  <a:cubicBezTo>
                    <a:pt x="683" y="1033"/>
                    <a:pt x="681" y="1039"/>
                    <a:pt x="678" y="1042"/>
                  </a:cubicBezTo>
                  <a:cubicBezTo>
                    <a:pt x="671" y="1043"/>
                    <a:pt x="665" y="1047"/>
                    <a:pt x="658" y="1049"/>
                  </a:cubicBezTo>
                  <a:cubicBezTo>
                    <a:pt x="646" y="1054"/>
                    <a:pt x="633" y="1058"/>
                    <a:pt x="620" y="1061"/>
                  </a:cubicBezTo>
                  <a:cubicBezTo>
                    <a:pt x="595" y="1066"/>
                    <a:pt x="561" y="1068"/>
                    <a:pt x="530" y="1069"/>
                  </a:cubicBezTo>
                  <a:cubicBezTo>
                    <a:pt x="528" y="1087"/>
                    <a:pt x="531" y="1103"/>
                    <a:pt x="529" y="1119"/>
                  </a:cubicBezTo>
                  <a:cubicBezTo>
                    <a:pt x="527" y="1129"/>
                    <a:pt x="523" y="1138"/>
                    <a:pt x="522" y="1147"/>
                  </a:cubicBezTo>
                  <a:cubicBezTo>
                    <a:pt x="521" y="1154"/>
                    <a:pt x="522" y="1161"/>
                    <a:pt x="520" y="1167"/>
                  </a:cubicBezTo>
                  <a:cubicBezTo>
                    <a:pt x="517" y="1181"/>
                    <a:pt x="508" y="1193"/>
                    <a:pt x="504" y="1207"/>
                  </a:cubicBezTo>
                  <a:cubicBezTo>
                    <a:pt x="500" y="1221"/>
                    <a:pt x="493" y="1235"/>
                    <a:pt x="492" y="1250"/>
                  </a:cubicBezTo>
                  <a:cubicBezTo>
                    <a:pt x="492" y="1255"/>
                    <a:pt x="492" y="1259"/>
                    <a:pt x="492" y="1263"/>
                  </a:cubicBezTo>
                  <a:cubicBezTo>
                    <a:pt x="492" y="1272"/>
                    <a:pt x="488" y="1281"/>
                    <a:pt x="488" y="1290"/>
                  </a:cubicBezTo>
                  <a:cubicBezTo>
                    <a:pt x="487" y="1298"/>
                    <a:pt x="485" y="1309"/>
                    <a:pt x="487" y="1318"/>
                  </a:cubicBezTo>
                  <a:cubicBezTo>
                    <a:pt x="487" y="1322"/>
                    <a:pt x="492" y="1326"/>
                    <a:pt x="494" y="1332"/>
                  </a:cubicBezTo>
                  <a:cubicBezTo>
                    <a:pt x="496" y="1343"/>
                    <a:pt x="492" y="1351"/>
                    <a:pt x="494" y="1358"/>
                  </a:cubicBezTo>
                  <a:cubicBezTo>
                    <a:pt x="479" y="1363"/>
                    <a:pt x="485" y="1393"/>
                    <a:pt x="472" y="1407"/>
                  </a:cubicBezTo>
                  <a:cubicBezTo>
                    <a:pt x="471" y="1409"/>
                    <a:pt x="468" y="1410"/>
                    <a:pt x="465" y="1413"/>
                  </a:cubicBezTo>
                  <a:cubicBezTo>
                    <a:pt x="462" y="1417"/>
                    <a:pt x="459" y="1421"/>
                    <a:pt x="455" y="1425"/>
                  </a:cubicBezTo>
                  <a:cubicBezTo>
                    <a:pt x="444" y="1435"/>
                    <a:pt x="426" y="1441"/>
                    <a:pt x="406" y="1443"/>
                  </a:cubicBezTo>
                  <a:cubicBezTo>
                    <a:pt x="388" y="1444"/>
                    <a:pt x="362" y="1444"/>
                    <a:pt x="368" y="1421"/>
                  </a:cubicBezTo>
                  <a:cubicBezTo>
                    <a:pt x="369" y="1419"/>
                    <a:pt x="372" y="1412"/>
                    <a:pt x="374" y="1409"/>
                  </a:cubicBezTo>
                  <a:cubicBezTo>
                    <a:pt x="377" y="1406"/>
                    <a:pt x="382" y="1404"/>
                    <a:pt x="384" y="1401"/>
                  </a:cubicBezTo>
                  <a:cubicBezTo>
                    <a:pt x="386" y="1399"/>
                    <a:pt x="386" y="1395"/>
                    <a:pt x="388" y="1393"/>
                  </a:cubicBezTo>
                  <a:cubicBezTo>
                    <a:pt x="392" y="1387"/>
                    <a:pt x="398" y="1384"/>
                    <a:pt x="402" y="1378"/>
                  </a:cubicBezTo>
                  <a:cubicBezTo>
                    <a:pt x="405" y="1372"/>
                    <a:pt x="409" y="1364"/>
                    <a:pt x="412" y="1356"/>
                  </a:cubicBezTo>
                  <a:cubicBezTo>
                    <a:pt x="416" y="1345"/>
                    <a:pt x="419" y="1337"/>
                    <a:pt x="422" y="1324"/>
                  </a:cubicBezTo>
                  <a:cubicBezTo>
                    <a:pt x="424" y="1317"/>
                    <a:pt x="428" y="1311"/>
                    <a:pt x="430" y="1305"/>
                  </a:cubicBezTo>
                  <a:cubicBezTo>
                    <a:pt x="432" y="1298"/>
                    <a:pt x="432" y="1292"/>
                    <a:pt x="434" y="1286"/>
                  </a:cubicBezTo>
                  <a:cubicBezTo>
                    <a:pt x="436" y="1279"/>
                    <a:pt x="441" y="1273"/>
                    <a:pt x="442" y="1265"/>
                  </a:cubicBezTo>
                  <a:cubicBezTo>
                    <a:pt x="447" y="1243"/>
                    <a:pt x="446" y="1217"/>
                    <a:pt x="446" y="1192"/>
                  </a:cubicBezTo>
                  <a:cubicBezTo>
                    <a:pt x="446" y="1148"/>
                    <a:pt x="450" y="1103"/>
                    <a:pt x="449" y="1060"/>
                  </a:cubicBezTo>
                  <a:cubicBezTo>
                    <a:pt x="412" y="1058"/>
                    <a:pt x="378" y="1065"/>
                    <a:pt x="338" y="1061"/>
                  </a:cubicBezTo>
                  <a:cubicBezTo>
                    <a:pt x="312" y="1058"/>
                    <a:pt x="287" y="1055"/>
                    <a:pt x="261" y="1051"/>
                  </a:cubicBezTo>
                  <a:cubicBezTo>
                    <a:pt x="257" y="1062"/>
                    <a:pt x="259" y="1075"/>
                    <a:pt x="256" y="1087"/>
                  </a:cubicBezTo>
                  <a:cubicBezTo>
                    <a:pt x="254" y="1099"/>
                    <a:pt x="249" y="1109"/>
                    <a:pt x="247" y="1120"/>
                  </a:cubicBezTo>
                  <a:cubicBezTo>
                    <a:pt x="242" y="1147"/>
                    <a:pt x="242" y="1175"/>
                    <a:pt x="225" y="1190"/>
                  </a:cubicBezTo>
                  <a:cubicBezTo>
                    <a:pt x="218" y="1203"/>
                    <a:pt x="217" y="1223"/>
                    <a:pt x="210" y="1237"/>
                  </a:cubicBezTo>
                  <a:cubicBezTo>
                    <a:pt x="207" y="1244"/>
                    <a:pt x="200" y="1250"/>
                    <a:pt x="197" y="1258"/>
                  </a:cubicBezTo>
                  <a:cubicBezTo>
                    <a:pt x="196" y="1262"/>
                    <a:pt x="196" y="1268"/>
                    <a:pt x="195" y="1273"/>
                  </a:cubicBezTo>
                  <a:cubicBezTo>
                    <a:pt x="193" y="1284"/>
                    <a:pt x="188" y="1304"/>
                    <a:pt x="194" y="1319"/>
                  </a:cubicBezTo>
                  <a:cubicBezTo>
                    <a:pt x="196" y="1323"/>
                    <a:pt x="201" y="1324"/>
                    <a:pt x="204" y="1330"/>
                  </a:cubicBezTo>
                  <a:cubicBezTo>
                    <a:pt x="207" y="1338"/>
                    <a:pt x="207" y="1364"/>
                    <a:pt x="202" y="1374"/>
                  </a:cubicBezTo>
                  <a:cubicBezTo>
                    <a:pt x="199" y="1382"/>
                    <a:pt x="191" y="1387"/>
                    <a:pt x="188" y="1395"/>
                  </a:cubicBezTo>
                  <a:cubicBezTo>
                    <a:pt x="185" y="1404"/>
                    <a:pt x="187" y="1412"/>
                    <a:pt x="186" y="1423"/>
                  </a:cubicBezTo>
                  <a:cubicBezTo>
                    <a:pt x="184" y="1426"/>
                    <a:pt x="179" y="1425"/>
                    <a:pt x="175" y="1425"/>
                  </a:cubicBezTo>
                  <a:cubicBezTo>
                    <a:pt x="174" y="1421"/>
                    <a:pt x="176" y="1413"/>
                    <a:pt x="173" y="1412"/>
                  </a:cubicBezTo>
                  <a:cubicBezTo>
                    <a:pt x="173" y="1410"/>
                    <a:pt x="176" y="1403"/>
                    <a:pt x="173" y="1406"/>
                  </a:cubicBezTo>
                  <a:cubicBezTo>
                    <a:pt x="174" y="1402"/>
                    <a:pt x="177" y="1394"/>
                    <a:pt x="171" y="1390"/>
                  </a:cubicBezTo>
                  <a:cubicBezTo>
                    <a:pt x="152" y="1387"/>
                    <a:pt x="140" y="1398"/>
                    <a:pt x="132" y="1408"/>
                  </a:cubicBezTo>
                  <a:cubicBezTo>
                    <a:pt x="119" y="1412"/>
                    <a:pt x="115" y="1423"/>
                    <a:pt x="99" y="1426"/>
                  </a:cubicBezTo>
                  <a:cubicBezTo>
                    <a:pt x="83" y="1428"/>
                    <a:pt x="46" y="1429"/>
                    <a:pt x="31" y="1426"/>
                  </a:cubicBezTo>
                  <a:cubicBezTo>
                    <a:pt x="17" y="1423"/>
                    <a:pt x="0" y="1416"/>
                    <a:pt x="2" y="1403"/>
                  </a:cubicBezTo>
                  <a:cubicBezTo>
                    <a:pt x="22" y="1396"/>
                    <a:pt x="47" y="1400"/>
                    <a:pt x="62" y="1391"/>
                  </a:cubicBezTo>
                  <a:cubicBezTo>
                    <a:pt x="68" y="1388"/>
                    <a:pt x="80" y="1375"/>
                    <a:pt x="85" y="1369"/>
                  </a:cubicBezTo>
                  <a:cubicBezTo>
                    <a:pt x="91" y="1361"/>
                    <a:pt x="95" y="1353"/>
                    <a:pt x="101" y="1345"/>
                  </a:cubicBezTo>
                  <a:cubicBezTo>
                    <a:pt x="107" y="1338"/>
                    <a:pt x="112" y="1330"/>
                    <a:pt x="119" y="1323"/>
                  </a:cubicBezTo>
                  <a:cubicBezTo>
                    <a:pt x="119" y="1319"/>
                    <a:pt x="122" y="1317"/>
                    <a:pt x="123" y="1314"/>
                  </a:cubicBezTo>
                  <a:cubicBezTo>
                    <a:pt x="126" y="1297"/>
                    <a:pt x="137" y="1282"/>
                    <a:pt x="141" y="1264"/>
                  </a:cubicBezTo>
                  <a:cubicBezTo>
                    <a:pt x="144" y="1247"/>
                    <a:pt x="147" y="1230"/>
                    <a:pt x="153" y="1215"/>
                  </a:cubicBezTo>
                  <a:cubicBezTo>
                    <a:pt x="152" y="1207"/>
                    <a:pt x="155" y="1200"/>
                    <a:pt x="156" y="1192"/>
                  </a:cubicBezTo>
                  <a:cubicBezTo>
                    <a:pt x="160" y="1169"/>
                    <a:pt x="160" y="1147"/>
                    <a:pt x="163" y="1126"/>
                  </a:cubicBezTo>
                  <a:cubicBezTo>
                    <a:pt x="168" y="1094"/>
                    <a:pt x="180" y="1064"/>
                    <a:pt x="181" y="1029"/>
                  </a:cubicBezTo>
                  <a:cubicBezTo>
                    <a:pt x="180" y="1025"/>
                    <a:pt x="173" y="1027"/>
                    <a:pt x="171" y="1024"/>
                  </a:cubicBezTo>
                  <a:cubicBezTo>
                    <a:pt x="173" y="981"/>
                    <a:pt x="194" y="950"/>
                    <a:pt x="205" y="915"/>
                  </a:cubicBezTo>
                  <a:cubicBezTo>
                    <a:pt x="209" y="902"/>
                    <a:pt x="214" y="891"/>
                    <a:pt x="217" y="879"/>
                  </a:cubicBezTo>
                  <a:cubicBezTo>
                    <a:pt x="221" y="867"/>
                    <a:pt x="226" y="856"/>
                    <a:pt x="229" y="843"/>
                  </a:cubicBezTo>
                  <a:cubicBezTo>
                    <a:pt x="236" y="835"/>
                    <a:pt x="238" y="821"/>
                    <a:pt x="243" y="808"/>
                  </a:cubicBezTo>
                  <a:cubicBezTo>
                    <a:pt x="246" y="800"/>
                    <a:pt x="250" y="792"/>
                    <a:pt x="253" y="784"/>
                  </a:cubicBezTo>
                  <a:cubicBezTo>
                    <a:pt x="264" y="755"/>
                    <a:pt x="269" y="724"/>
                    <a:pt x="285" y="702"/>
                  </a:cubicBezTo>
                  <a:cubicBezTo>
                    <a:pt x="284" y="695"/>
                    <a:pt x="285" y="689"/>
                    <a:pt x="287" y="685"/>
                  </a:cubicBezTo>
                  <a:cubicBezTo>
                    <a:pt x="279" y="678"/>
                    <a:pt x="263" y="679"/>
                    <a:pt x="256" y="671"/>
                  </a:cubicBezTo>
                  <a:cubicBezTo>
                    <a:pt x="254" y="640"/>
                    <a:pt x="268" y="616"/>
                    <a:pt x="274" y="590"/>
                  </a:cubicBezTo>
                  <a:cubicBezTo>
                    <a:pt x="277" y="572"/>
                    <a:pt x="280" y="556"/>
                    <a:pt x="282" y="538"/>
                  </a:cubicBezTo>
                  <a:cubicBezTo>
                    <a:pt x="284" y="519"/>
                    <a:pt x="298" y="500"/>
                    <a:pt x="290" y="478"/>
                  </a:cubicBezTo>
                  <a:cubicBezTo>
                    <a:pt x="275" y="486"/>
                    <a:pt x="262" y="505"/>
                    <a:pt x="241" y="510"/>
                  </a:cubicBezTo>
                  <a:cubicBezTo>
                    <a:pt x="229" y="512"/>
                    <a:pt x="215" y="510"/>
                    <a:pt x="207" y="504"/>
                  </a:cubicBezTo>
                  <a:cubicBezTo>
                    <a:pt x="199" y="497"/>
                    <a:pt x="188" y="469"/>
                    <a:pt x="191" y="448"/>
                  </a:cubicBezTo>
                  <a:cubicBezTo>
                    <a:pt x="193" y="442"/>
                    <a:pt x="199" y="436"/>
                    <a:pt x="201" y="429"/>
                  </a:cubicBezTo>
                  <a:cubicBezTo>
                    <a:pt x="208" y="412"/>
                    <a:pt x="211" y="388"/>
                    <a:pt x="217" y="365"/>
                  </a:cubicBezTo>
                  <a:cubicBezTo>
                    <a:pt x="223" y="338"/>
                    <a:pt x="233" y="318"/>
                    <a:pt x="239" y="292"/>
                  </a:cubicBezTo>
                  <a:cubicBezTo>
                    <a:pt x="245" y="263"/>
                    <a:pt x="255" y="231"/>
                    <a:pt x="268" y="209"/>
                  </a:cubicBezTo>
                  <a:cubicBezTo>
                    <a:pt x="289" y="207"/>
                    <a:pt x="303" y="199"/>
                    <a:pt x="322" y="195"/>
                  </a:cubicBezTo>
                  <a:cubicBezTo>
                    <a:pt x="323" y="191"/>
                    <a:pt x="318" y="193"/>
                    <a:pt x="318" y="188"/>
                  </a:cubicBezTo>
                  <a:cubicBezTo>
                    <a:pt x="319" y="172"/>
                    <a:pt x="320" y="152"/>
                    <a:pt x="325" y="138"/>
                  </a:cubicBezTo>
                  <a:cubicBezTo>
                    <a:pt x="327" y="134"/>
                    <a:pt x="331" y="130"/>
                    <a:pt x="332" y="125"/>
                  </a:cubicBezTo>
                  <a:cubicBezTo>
                    <a:pt x="337" y="112"/>
                    <a:pt x="339" y="96"/>
                    <a:pt x="346" y="83"/>
                  </a:cubicBezTo>
                  <a:cubicBezTo>
                    <a:pt x="349" y="77"/>
                    <a:pt x="353" y="72"/>
                    <a:pt x="356" y="66"/>
                  </a:cubicBezTo>
                  <a:cubicBezTo>
                    <a:pt x="365" y="44"/>
                    <a:pt x="375" y="18"/>
                    <a:pt x="396" y="7"/>
                  </a:cubicBezTo>
                  <a:cubicBezTo>
                    <a:pt x="402" y="4"/>
                    <a:pt x="414" y="0"/>
                    <a:pt x="419" y="0"/>
                  </a:cubicBezTo>
                  <a:cubicBezTo>
                    <a:pt x="423" y="0"/>
                    <a:pt x="427" y="3"/>
                    <a:pt x="432" y="4"/>
                  </a:cubicBezTo>
                  <a:cubicBezTo>
                    <a:pt x="436" y="4"/>
                    <a:pt x="440" y="3"/>
                    <a:pt x="444" y="3"/>
                  </a:cubicBezTo>
                  <a:cubicBezTo>
                    <a:pt x="456" y="5"/>
                    <a:pt x="463" y="16"/>
                    <a:pt x="473" y="20"/>
                  </a:cubicBezTo>
                  <a:cubicBezTo>
                    <a:pt x="485" y="33"/>
                    <a:pt x="493" y="51"/>
                    <a:pt x="501" y="70"/>
                  </a:cubicBezTo>
                  <a:cubicBezTo>
                    <a:pt x="504" y="78"/>
                    <a:pt x="510" y="85"/>
                    <a:pt x="514" y="93"/>
                  </a:cubicBezTo>
                  <a:cubicBezTo>
                    <a:pt x="520" y="110"/>
                    <a:pt x="524" y="128"/>
                    <a:pt x="529" y="148"/>
                  </a:cubicBezTo>
                  <a:cubicBezTo>
                    <a:pt x="532" y="163"/>
                    <a:pt x="537" y="174"/>
                    <a:pt x="539" y="191"/>
                  </a:cubicBezTo>
                  <a:cubicBezTo>
                    <a:pt x="539" y="197"/>
                    <a:pt x="538" y="203"/>
                    <a:pt x="537" y="209"/>
                  </a:cubicBezTo>
                  <a:cubicBezTo>
                    <a:pt x="537" y="213"/>
                    <a:pt x="538" y="217"/>
                    <a:pt x="538" y="222"/>
                  </a:cubicBezTo>
                  <a:cubicBezTo>
                    <a:pt x="538" y="227"/>
                    <a:pt x="534" y="232"/>
                    <a:pt x="534" y="237"/>
                  </a:cubicBezTo>
                  <a:cubicBezTo>
                    <a:pt x="536" y="251"/>
                    <a:pt x="562" y="261"/>
                    <a:pt x="572" y="265"/>
                  </a:cubicBezTo>
                  <a:close/>
                  <a:moveTo>
                    <a:pt x="504" y="422"/>
                  </a:moveTo>
                  <a:cubicBezTo>
                    <a:pt x="494" y="436"/>
                    <a:pt x="491" y="458"/>
                    <a:pt x="484" y="476"/>
                  </a:cubicBezTo>
                  <a:cubicBezTo>
                    <a:pt x="491" y="486"/>
                    <a:pt x="504" y="492"/>
                    <a:pt x="510" y="503"/>
                  </a:cubicBezTo>
                  <a:cubicBezTo>
                    <a:pt x="514" y="510"/>
                    <a:pt x="514" y="519"/>
                    <a:pt x="521" y="523"/>
                  </a:cubicBezTo>
                  <a:cubicBezTo>
                    <a:pt x="530" y="516"/>
                    <a:pt x="518" y="504"/>
                    <a:pt x="517" y="491"/>
                  </a:cubicBezTo>
                  <a:cubicBezTo>
                    <a:pt x="514" y="467"/>
                    <a:pt x="521" y="437"/>
                    <a:pt x="511" y="423"/>
                  </a:cubicBezTo>
                  <a:cubicBezTo>
                    <a:pt x="509" y="423"/>
                    <a:pt x="507" y="422"/>
                    <a:pt x="504" y="422"/>
                  </a:cubicBezTo>
                  <a:close/>
                  <a:moveTo>
                    <a:pt x="560" y="810"/>
                  </a:moveTo>
                  <a:cubicBezTo>
                    <a:pt x="569" y="802"/>
                    <a:pt x="564" y="786"/>
                    <a:pt x="567" y="772"/>
                  </a:cubicBezTo>
                  <a:cubicBezTo>
                    <a:pt x="567" y="773"/>
                    <a:pt x="567" y="774"/>
                    <a:pt x="568" y="774"/>
                  </a:cubicBezTo>
                  <a:cubicBezTo>
                    <a:pt x="567" y="771"/>
                    <a:pt x="569" y="765"/>
                    <a:pt x="567" y="763"/>
                  </a:cubicBezTo>
                  <a:cubicBezTo>
                    <a:pt x="561" y="773"/>
                    <a:pt x="565" y="796"/>
                    <a:pt x="560" y="810"/>
                  </a:cubicBezTo>
                  <a:close/>
                  <a:moveTo>
                    <a:pt x="582" y="833"/>
                  </a:moveTo>
                  <a:cubicBezTo>
                    <a:pt x="581" y="831"/>
                    <a:pt x="579" y="830"/>
                    <a:pt x="576" y="830"/>
                  </a:cubicBezTo>
                  <a:cubicBezTo>
                    <a:pt x="572" y="845"/>
                    <a:pt x="566" y="866"/>
                    <a:pt x="572" y="883"/>
                  </a:cubicBezTo>
                  <a:cubicBezTo>
                    <a:pt x="569" y="895"/>
                    <a:pt x="575" y="902"/>
                    <a:pt x="576" y="912"/>
                  </a:cubicBezTo>
                  <a:cubicBezTo>
                    <a:pt x="584" y="914"/>
                    <a:pt x="592" y="910"/>
                    <a:pt x="599" y="909"/>
                  </a:cubicBezTo>
                  <a:cubicBezTo>
                    <a:pt x="602" y="902"/>
                    <a:pt x="600" y="892"/>
                    <a:pt x="602" y="883"/>
                  </a:cubicBezTo>
                  <a:cubicBezTo>
                    <a:pt x="607" y="865"/>
                    <a:pt x="611" y="845"/>
                    <a:pt x="606" y="826"/>
                  </a:cubicBezTo>
                  <a:cubicBezTo>
                    <a:pt x="597" y="825"/>
                    <a:pt x="587" y="828"/>
                    <a:pt x="582" y="833"/>
                  </a:cubicBezTo>
                  <a:close/>
                  <a:moveTo>
                    <a:pt x="623" y="830"/>
                  </a:moveTo>
                  <a:cubicBezTo>
                    <a:pt x="618" y="834"/>
                    <a:pt x="621" y="845"/>
                    <a:pt x="620" y="855"/>
                  </a:cubicBezTo>
                  <a:cubicBezTo>
                    <a:pt x="618" y="878"/>
                    <a:pt x="609" y="926"/>
                    <a:pt x="633" y="908"/>
                  </a:cubicBezTo>
                  <a:cubicBezTo>
                    <a:pt x="634" y="879"/>
                    <a:pt x="635" y="848"/>
                    <a:pt x="623" y="830"/>
                  </a:cubicBezTo>
                  <a:close/>
                </a:path>
              </a:pathLst>
            </a:custGeom>
            <a:solidFill>
              <a:srgbClr val="0070C0">
                <a:lumMod val="50000"/>
              </a:srgb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8" name="Freeform 121"/>
            <p:cNvSpPr>
              <a:spLocks/>
            </p:cNvSpPr>
            <p:nvPr/>
          </p:nvSpPr>
          <p:spPr bwMode="auto">
            <a:xfrm>
              <a:off x="7023871" y="2528513"/>
              <a:ext cx="36855" cy="139775"/>
            </a:xfrm>
            <a:custGeom>
              <a:avLst/>
              <a:gdLst>
                <a:gd name="T0" fmla="*/ 24 w 26"/>
                <a:gd name="T1" fmla="*/ 78 h 96"/>
                <a:gd name="T2" fmla="*/ 11 w 26"/>
                <a:gd name="T3" fmla="*/ 25 h 96"/>
                <a:gd name="T4" fmla="*/ 14 w 26"/>
                <a:gd name="T5" fmla="*/ 0 h 96"/>
                <a:gd name="T6" fmla="*/ 24 w 26"/>
                <a:gd name="T7" fmla="*/ 7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96">
                  <a:moveTo>
                    <a:pt x="24" y="78"/>
                  </a:moveTo>
                  <a:cubicBezTo>
                    <a:pt x="0" y="96"/>
                    <a:pt x="9" y="48"/>
                    <a:pt x="11" y="25"/>
                  </a:cubicBezTo>
                  <a:cubicBezTo>
                    <a:pt x="12" y="15"/>
                    <a:pt x="9" y="4"/>
                    <a:pt x="14" y="0"/>
                  </a:cubicBezTo>
                  <a:cubicBezTo>
                    <a:pt x="26" y="18"/>
                    <a:pt x="25" y="49"/>
                    <a:pt x="24" y="7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938451" y="1360449"/>
            <a:ext cx="1415483" cy="4137102"/>
            <a:chOff x="3875992" y="1058658"/>
            <a:chExt cx="1189126" cy="3475513"/>
          </a:xfrm>
        </p:grpSpPr>
        <p:sp>
          <p:nvSpPr>
            <p:cNvPr id="100" name="Freeform 113"/>
            <p:cNvSpPr>
              <a:spLocks noEditPoints="1"/>
            </p:cNvSpPr>
            <p:nvPr/>
          </p:nvSpPr>
          <p:spPr bwMode="auto">
            <a:xfrm>
              <a:off x="3875992" y="1058658"/>
              <a:ext cx="1042789" cy="3475513"/>
            </a:xfrm>
            <a:custGeom>
              <a:avLst/>
              <a:gdLst>
                <a:gd name="T0" fmla="*/ 283 w 735"/>
                <a:gd name="T1" fmla="*/ 428 h 2393"/>
                <a:gd name="T2" fmla="*/ 343 w 735"/>
                <a:gd name="T3" fmla="*/ 469 h 2393"/>
                <a:gd name="T4" fmla="*/ 381 w 735"/>
                <a:gd name="T5" fmla="*/ 399 h 2393"/>
                <a:gd name="T6" fmla="*/ 384 w 735"/>
                <a:gd name="T7" fmla="*/ 511 h 2393"/>
                <a:gd name="T8" fmla="*/ 424 w 735"/>
                <a:gd name="T9" fmla="*/ 497 h 2393"/>
                <a:gd name="T10" fmla="*/ 502 w 735"/>
                <a:gd name="T11" fmla="*/ 353 h 2393"/>
                <a:gd name="T12" fmla="*/ 669 w 735"/>
                <a:gd name="T13" fmla="*/ 427 h 2393"/>
                <a:gd name="T14" fmla="*/ 694 w 735"/>
                <a:gd name="T15" fmla="*/ 563 h 2393"/>
                <a:gd name="T16" fmla="*/ 727 w 735"/>
                <a:gd name="T17" fmla="*/ 778 h 2393"/>
                <a:gd name="T18" fmla="*/ 733 w 735"/>
                <a:gd name="T19" fmla="*/ 908 h 2393"/>
                <a:gd name="T20" fmla="*/ 717 w 735"/>
                <a:gd name="T21" fmla="*/ 1043 h 2393"/>
                <a:gd name="T22" fmla="*/ 679 w 735"/>
                <a:gd name="T23" fmla="*/ 1182 h 2393"/>
                <a:gd name="T24" fmla="*/ 652 w 735"/>
                <a:gd name="T25" fmla="*/ 1234 h 2393"/>
                <a:gd name="T26" fmla="*/ 637 w 735"/>
                <a:gd name="T27" fmla="*/ 1369 h 2393"/>
                <a:gd name="T28" fmla="*/ 628 w 735"/>
                <a:gd name="T29" fmla="*/ 1580 h 2393"/>
                <a:gd name="T30" fmla="*/ 628 w 735"/>
                <a:gd name="T31" fmla="*/ 1690 h 2393"/>
                <a:gd name="T32" fmla="*/ 636 w 735"/>
                <a:gd name="T33" fmla="*/ 1927 h 2393"/>
                <a:gd name="T34" fmla="*/ 624 w 735"/>
                <a:gd name="T35" fmla="*/ 2156 h 2393"/>
                <a:gd name="T36" fmla="*/ 645 w 735"/>
                <a:gd name="T37" fmla="*/ 2324 h 2393"/>
                <a:gd name="T38" fmla="*/ 633 w 735"/>
                <a:gd name="T39" fmla="*/ 2389 h 2393"/>
                <a:gd name="T40" fmla="*/ 507 w 735"/>
                <a:gd name="T41" fmla="*/ 2321 h 2393"/>
                <a:gd name="T42" fmla="*/ 472 w 735"/>
                <a:gd name="T43" fmla="*/ 2210 h 2393"/>
                <a:gd name="T44" fmla="*/ 455 w 735"/>
                <a:gd name="T45" fmla="*/ 2299 h 2393"/>
                <a:gd name="T46" fmla="*/ 232 w 735"/>
                <a:gd name="T47" fmla="*/ 2336 h 2393"/>
                <a:gd name="T48" fmla="*/ 334 w 735"/>
                <a:gd name="T49" fmla="*/ 2190 h 2393"/>
                <a:gd name="T50" fmla="*/ 296 w 735"/>
                <a:gd name="T51" fmla="*/ 2074 h 2393"/>
                <a:gd name="T52" fmla="*/ 248 w 735"/>
                <a:gd name="T53" fmla="*/ 1746 h 2393"/>
                <a:gd name="T54" fmla="*/ 186 w 735"/>
                <a:gd name="T55" fmla="*/ 1415 h 2393"/>
                <a:gd name="T56" fmla="*/ 153 w 735"/>
                <a:gd name="T57" fmla="*/ 1234 h 2393"/>
                <a:gd name="T58" fmla="*/ 155 w 735"/>
                <a:gd name="T59" fmla="*/ 1022 h 2393"/>
                <a:gd name="T60" fmla="*/ 114 w 735"/>
                <a:gd name="T61" fmla="*/ 1245 h 2393"/>
                <a:gd name="T62" fmla="*/ 71 w 735"/>
                <a:gd name="T63" fmla="*/ 1277 h 2393"/>
                <a:gd name="T64" fmla="*/ 103 w 735"/>
                <a:gd name="T65" fmla="*/ 1350 h 2393"/>
                <a:gd name="T66" fmla="*/ 12 w 735"/>
                <a:gd name="T67" fmla="*/ 1321 h 2393"/>
                <a:gd name="T68" fmla="*/ 9 w 735"/>
                <a:gd name="T69" fmla="*/ 1167 h 2393"/>
                <a:gd name="T70" fmla="*/ 27 w 735"/>
                <a:gd name="T71" fmla="*/ 983 h 2393"/>
                <a:gd name="T72" fmla="*/ 48 w 735"/>
                <a:gd name="T73" fmla="*/ 844 h 2393"/>
                <a:gd name="T74" fmla="*/ 76 w 735"/>
                <a:gd name="T75" fmla="*/ 670 h 2393"/>
                <a:gd name="T76" fmla="*/ 81 w 735"/>
                <a:gd name="T77" fmla="*/ 493 h 2393"/>
                <a:gd name="T78" fmla="*/ 166 w 735"/>
                <a:gd name="T79" fmla="*/ 414 h 2393"/>
                <a:gd name="T80" fmla="*/ 288 w 735"/>
                <a:gd name="T81" fmla="*/ 334 h 2393"/>
                <a:gd name="T82" fmla="*/ 288 w 735"/>
                <a:gd name="T83" fmla="*/ 234 h 2393"/>
                <a:gd name="T84" fmla="*/ 283 w 735"/>
                <a:gd name="T85" fmla="*/ 112 h 2393"/>
                <a:gd name="T86" fmla="*/ 361 w 735"/>
                <a:gd name="T87" fmla="*/ 10 h 2393"/>
                <a:gd name="T88" fmla="*/ 503 w 735"/>
                <a:gd name="T89" fmla="*/ 71 h 2393"/>
                <a:gd name="T90" fmla="*/ 500 w 735"/>
                <a:gd name="T91" fmla="*/ 225 h 2393"/>
                <a:gd name="T92" fmla="*/ 464 w 735"/>
                <a:gd name="T93" fmla="*/ 319 h 2393"/>
                <a:gd name="T94" fmla="*/ 409 w 735"/>
                <a:gd name="T95" fmla="*/ 366 h 2393"/>
                <a:gd name="T96" fmla="*/ 315 w 735"/>
                <a:gd name="T97" fmla="*/ 367 h 2393"/>
                <a:gd name="T98" fmla="*/ 408 w 735"/>
                <a:gd name="T99" fmla="*/ 1538 h 2393"/>
                <a:gd name="T100" fmla="*/ 400 w 735"/>
                <a:gd name="T101" fmla="*/ 1715 h 2393"/>
                <a:gd name="T102" fmla="*/ 422 w 735"/>
                <a:gd name="T103" fmla="*/ 1864 h 2393"/>
                <a:gd name="T104" fmla="*/ 463 w 735"/>
                <a:gd name="T105" fmla="*/ 2108 h 2393"/>
                <a:gd name="T106" fmla="*/ 493 w 735"/>
                <a:gd name="T107" fmla="*/ 2139 h 2393"/>
                <a:gd name="T108" fmla="*/ 472 w 735"/>
                <a:gd name="T109" fmla="*/ 1891 h 2393"/>
                <a:gd name="T110" fmla="*/ 450 w 735"/>
                <a:gd name="T111" fmla="*/ 1679 h 2393"/>
                <a:gd name="T112" fmla="*/ 437 w 735"/>
                <a:gd name="T113" fmla="*/ 1490 h 2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35" h="2393">
                  <a:moveTo>
                    <a:pt x="298" y="354"/>
                  </a:moveTo>
                  <a:cubicBezTo>
                    <a:pt x="295" y="338"/>
                    <a:pt x="303" y="329"/>
                    <a:pt x="301" y="316"/>
                  </a:cubicBezTo>
                  <a:cubicBezTo>
                    <a:pt x="294" y="315"/>
                    <a:pt x="293" y="323"/>
                    <a:pt x="291" y="328"/>
                  </a:cubicBezTo>
                  <a:cubicBezTo>
                    <a:pt x="283" y="349"/>
                    <a:pt x="280" y="394"/>
                    <a:pt x="283" y="428"/>
                  </a:cubicBezTo>
                  <a:cubicBezTo>
                    <a:pt x="284" y="440"/>
                    <a:pt x="290" y="453"/>
                    <a:pt x="294" y="466"/>
                  </a:cubicBezTo>
                  <a:cubicBezTo>
                    <a:pt x="305" y="499"/>
                    <a:pt x="314" y="537"/>
                    <a:pt x="328" y="565"/>
                  </a:cubicBezTo>
                  <a:cubicBezTo>
                    <a:pt x="333" y="551"/>
                    <a:pt x="334" y="534"/>
                    <a:pt x="336" y="517"/>
                  </a:cubicBezTo>
                  <a:cubicBezTo>
                    <a:pt x="339" y="501"/>
                    <a:pt x="341" y="484"/>
                    <a:pt x="343" y="469"/>
                  </a:cubicBezTo>
                  <a:cubicBezTo>
                    <a:pt x="344" y="462"/>
                    <a:pt x="343" y="456"/>
                    <a:pt x="344" y="450"/>
                  </a:cubicBezTo>
                  <a:cubicBezTo>
                    <a:pt x="346" y="443"/>
                    <a:pt x="352" y="437"/>
                    <a:pt x="353" y="431"/>
                  </a:cubicBezTo>
                  <a:cubicBezTo>
                    <a:pt x="354" y="420"/>
                    <a:pt x="350" y="412"/>
                    <a:pt x="348" y="404"/>
                  </a:cubicBezTo>
                  <a:cubicBezTo>
                    <a:pt x="355" y="401"/>
                    <a:pt x="370" y="395"/>
                    <a:pt x="381" y="399"/>
                  </a:cubicBezTo>
                  <a:cubicBezTo>
                    <a:pt x="388" y="401"/>
                    <a:pt x="389" y="408"/>
                    <a:pt x="392" y="413"/>
                  </a:cubicBezTo>
                  <a:cubicBezTo>
                    <a:pt x="380" y="423"/>
                    <a:pt x="375" y="440"/>
                    <a:pt x="378" y="460"/>
                  </a:cubicBezTo>
                  <a:cubicBezTo>
                    <a:pt x="379" y="467"/>
                    <a:pt x="385" y="472"/>
                    <a:pt x="386" y="478"/>
                  </a:cubicBezTo>
                  <a:cubicBezTo>
                    <a:pt x="388" y="488"/>
                    <a:pt x="385" y="500"/>
                    <a:pt x="384" y="511"/>
                  </a:cubicBezTo>
                  <a:cubicBezTo>
                    <a:pt x="382" y="547"/>
                    <a:pt x="385" y="586"/>
                    <a:pt x="385" y="620"/>
                  </a:cubicBezTo>
                  <a:cubicBezTo>
                    <a:pt x="399" y="612"/>
                    <a:pt x="397" y="592"/>
                    <a:pt x="401" y="577"/>
                  </a:cubicBezTo>
                  <a:cubicBezTo>
                    <a:pt x="405" y="562"/>
                    <a:pt x="412" y="547"/>
                    <a:pt x="416" y="532"/>
                  </a:cubicBezTo>
                  <a:cubicBezTo>
                    <a:pt x="419" y="521"/>
                    <a:pt x="422" y="509"/>
                    <a:pt x="424" y="497"/>
                  </a:cubicBezTo>
                  <a:cubicBezTo>
                    <a:pt x="433" y="463"/>
                    <a:pt x="437" y="419"/>
                    <a:pt x="441" y="377"/>
                  </a:cubicBezTo>
                  <a:cubicBezTo>
                    <a:pt x="442" y="367"/>
                    <a:pt x="455" y="357"/>
                    <a:pt x="458" y="345"/>
                  </a:cubicBezTo>
                  <a:cubicBezTo>
                    <a:pt x="458" y="341"/>
                    <a:pt x="459" y="337"/>
                    <a:pt x="459" y="334"/>
                  </a:cubicBezTo>
                  <a:cubicBezTo>
                    <a:pt x="461" y="349"/>
                    <a:pt x="485" y="350"/>
                    <a:pt x="502" y="353"/>
                  </a:cubicBezTo>
                  <a:cubicBezTo>
                    <a:pt x="516" y="356"/>
                    <a:pt x="530" y="362"/>
                    <a:pt x="545" y="367"/>
                  </a:cubicBezTo>
                  <a:cubicBezTo>
                    <a:pt x="569" y="376"/>
                    <a:pt x="596" y="380"/>
                    <a:pt x="621" y="388"/>
                  </a:cubicBezTo>
                  <a:cubicBezTo>
                    <a:pt x="642" y="395"/>
                    <a:pt x="654" y="393"/>
                    <a:pt x="661" y="412"/>
                  </a:cubicBezTo>
                  <a:cubicBezTo>
                    <a:pt x="664" y="417"/>
                    <a:pt x="667" y="423"/>
                    <a:pt x="669" y="427"/>
                  </a:cubicBezTo>
                  <a:cubicBezTo>
                    <a:pt x="674" y="442"/>
                    <a:pt x="674" y="459"/>
                    <a:pt x="676" y="475"/>
                  </a:cubicBezTo>
                  <a:cubicBezTo>
                    <a:pt x="679" y="492"/>
                    <a:pt x="688" y="506"/>
                    <a:pt x="689" y="522"/>
                  </a:cubicBezTo>
                  <a:cubicBezTo>
                    <a:pt x="690" y="530"/>
                    <a:pt x="689" y="538"/>
                    <a:pt x="689" y="547"/>
                  </a:cubicBezTo>
                  <a:cubicBezTo>
                    <a:pt x="690" y="552"/>
                    <a:pt x="692" y="557"/>
                    <a:pt x="694" y="563"/>
                  </a:cubicBezTo>
                  <a:cubicBezTo>
                    <a:pt x="695" y="571"/>
                    <a:pt x="696" y="580"/>
                    <a:pt x="697" y="590"/>
                  </a:cubicBezTo>
                  <a:cubicBezTo>
                    <a:pt x="699" y="605"/>
                    <a:pt x="705" y="620"/>
                    <a:pt x="708" y="636"/>
                  </a:cubicBezTo>
                  <a:cubicBezTo>
                    <a:pt x="710" y="651"/>
                    <a:pt x="714" y="667"/>
                    <a:pt x="716" y="684"/>
                  </a:cubicBezTo>
                  <a:cubicBezTo>
                    <a:pt x="720" y="715"/>
                    <a:pt x="722" y="745"/>
                    <a:pt x="727" y="778"/>
                  </a:cubicBezTo>
                  <a:cubicBezTo>
                    <a:pt x="728" y="784"/>
                    <a:pt x="730" y="791"/>
                    <a:pt x="731" y="797"/>
                  </a:cubicBezTo>
                  <a:cubicBezTo>
                    <a:pt x="731" y="805"/>
                    <a:pt x="729" y="814"/>
                    <a:pt x="729" y="822"/>
                  </a:cubicBezTo>
                  <a:cubicBezTo>
                    <a:pt x="729" y="836"/>
                    <a:pt x="733" y="850"/>
                    <a:pt x="733" y="864"/>
                  </a:cubicBezTo>
                  <a:cubicBezTo>
                    <a:pt x="733" y="878"/>
                    <a:pt x="735" y="894"/>
                    <a:pt x="733" y="908"/>
                  </a:cubicBezTo>
                  <a:cubicBezTo>
                    <a:pt x="732" y="919"/>
                    <a:pt x="728" y="931"/>
                    <a:pt x="726" y="943"/>
                  </a:cubicBezTo>
                  <a:cubicBezTo>
                    <a:pt x="724" y="956"/>
                    <a:pt x="724" y="969"/>
                    <a:pt x="722" y="982"/>
                  </a:cubicBezTo>
                  <a:cubicBezTo>
                    <a:pt x="722" y="989"/>
                    <a:pt x="720" y="996"/>
                    <a:pt x="719" y="1003"/>
                  </a:cubicBezTo>
                  <a:cubicBezTo>
                    <a:pt x="718" y="1018"/>
                    <a:pt x="719" y="1031"/>
                    <a:pt x="717" y="1043"/>
                  </a:cubicBezTo>
                  <a:cubicBezTo>
                    <a:pt x="714" y="1055"/>
                    <a:pt x="710" y="1066"/>
                    <a:pt x="708" y="1078"/>
                  </a:cubicBezTo>
                  <a:cubicBezTo>
                    <a:pt x="707" y="1084"/>
                    <a:pt x="709" y="1089"/>
                    <a:pt x="708" y="1094"/>
                  </a:cubicBezTo>
                  <a:cubicBezTo>
                    <a:pt x="708" y="1100"/>
                    <a:pt x="705" y="1106"/>
                    <a:pt x="703" y="1112"/>
                  </a:cubicBezTo>
                  <a:cubicBezTo>
                    <a:pt x="694" y="1134"/>
                    <a:pt x="681" y="1156"/>
                    <a:pt x="679" y="1182"/>
                  </a:cubicBezTo>
                  <a:cubicBezTo>
                    <a:pt x="676" y="1186"/>
                    <a:pt x="674" y="1185"/>
                    <a:pt x="670" y="1186"/>
                  </a:cubicBezTo>
                  <a:cubicBezTo>
                    <a:pt x="668" y="1191"/>
                    <a:pt x="677" y="1195"/>
                    <a:pt x="672" y="1200"/>
                  </a:cubicBezTo>
                  <a:cubicBezTo>
                    <a:pt x="669" y="1202"/>
                    <a:pt x="661" y="1200"/>
                    <a:pt x="655" y="1201"/>
                  </a:cubicBezTo>
                  <a:cubicBezTo>
                    <a:pt x="645" y="1210"/>
                    <a:pt x="657" y="1226"/>
                    <a:pt x="652" y="1234"/>
                  </a:cubicBezTo>
                  <a:cubicBezTo>
                    <a:pt x="648" y="1241"/>
                    <a:pt x="638" y="1236"/>
                    <a:pt x="633" y="1243"/>
                  </a:cubicBezTo>
                  <a:cubicBezTo>
                    <a:pt x="629" y="1267"/>
                    <a:pt x="634" y="1292"/>
                    <a:pt x="635" y="1315"/>
                  </a:cubicBezTo>
                  <a:cubicBezTo>
                    <a:pt x="635" y="1326"/>
                    <a:pt x="631" y="1337"/>
                    <a:pt x="632" y="1347"/>
                  </a:cubicBezTo>
                  <a:cubicBezTo>
                    <a:pt x="632" y="1354"/>
                    <a:pt x="636" y="1362"/>
                    <a:pt x="637" y="1369"/>
                  </a:cubicBezTo>
                  <a:cubicBezTo>
                    <a:pt x="639" y="1386"/>
                    <a:pt x="637" y="1405"/>
                    <a:pt x="638" y="1423"/>
                  </a:cubicBezTo>
                  <a:cubicBezTo>
                    <a:pt x="639" y="1452"/>
                    <a:pt x="637" y="1480"/>
                    <a:pt x="636" y="1509"/>
                  </a:cubicBezTo>
                  <a:cubicBezTo>
                    <a:pt x="635" y="1521"/>
                    <a:pt x="637" y="1533"/>
                    <a:pt x="636" y="1544"/>
                  </a:cubicBezTo>
                  <a:cubicBezTo>
                    <a:pt x="635" y="1557"/>
                    <a:pt x="629" y="1568"/>
                    <a:pt x="628" y="1580"/>
                  </a:cubicBezTo>
                  <a:cubicBezTo>
                    <a:pt x="627" y="1588"/>
                    <a:pt x="628" y="1597"/>
                    <a:pt x="627" y="1605"/>
                  </a:cubicBezTo>
                  <a:cubicBezTo>
                    <a:pt x="626" y="1613"/>
                    <a:pt x="624" y="1620"/>
                    <a:pt x="624" y="1627"/>
                  </a:cubicBezTo>
                  <a:cubicBezTo>
                    <a:pt x="623" y="1636"/>
                    <a:pt x="627" y="1646"/>
                    <a:pt x="628" y="1656"/>
                  </a:cubicBezTo>
                  <a:cubicBezTo>
                    <a:pt x="629" y="1667"/>
                    <a:pt x="625" y="1680"/>
                    <a:pt x="628" y="1690"/>
                  </a:cubicBezTo>
                  <a:cubicBezTo>
                    <a:pt x="633" y="1711"/>
                    <a:pt x="650" y="1732"/>
                    <a:pt x="651" y="1755"/>
                  </a:cubicBezTo>
                  <a:cubicBezTo>
                    <a:pt x="651" y="1761"/>
                    <a:pt x="650" y="1768"/>
                    <a:pt x="650" y="1774"/>
                  </a:cubicBezTo>
                  <a:cubicBezTo>
                    <a:pt x="648" y="1793"/>
                    <a:pt x="644" y="1813"/>
                    <a:pt x="642" y="1834"/>
                  </a:cubicBezTo>
                  <a:cubicBezTo>
                    <a:pt x="640" y="1865"/>
                    <a:pt x="640" y="1894"/>
                    <a:pt x="636" y="1927"/>
                  </a:cubicBezTo>
                  <a:cubicBezTo>
                    <a:pt x="634" y="1944"/>
                    <a:pt x="631" y="1963"/>
                    <a:pt x="631" y="1984"/>
                  </a:cubicBezTo>
                  <a:cubicBezTo>
                    <a:pt x="631" y="2006"/>
                    <a:pt x="635" y="2027"/>
                    <a:pt x="635" y="2049"/>
                  </a:cubicBezTo>
                  <a:cubicBezTo>
                    <a:pt x="636" y="2080"/>
                    <a:pt x="632" y="2109"/>
                    <a:pt x="628" y="2136"/>
                  </a:cubicBezTo>
                  <a:cubicBezTo>
                    <a:pt x="626" y="2143"/>
                    <a:pt x="624" y="2151"/>
                    <a:pt x="624" y="2156"/>
                  </a:cubicBezTo>
                  <a:cubicBezTo>
                    <a:pt x="625" y="2166"/>
                    <a:pt x="634" y="2174"/>
                    <a:pt x="636" y="2184"/>
                  </a:cubicBezTo>
                  <a:cubicBezTo>
                    <a:pt x="640" y="2202"/>
                    <a:pt x="632" y="2215"/>
                    <a:pt x="628" y="2229"/>
                  </a:cubicBezTo>
                  <a:cubicBezTo>
                    <a:pt x="623" y="2244"/>
                    <a:pt x="623" y="2259"/>
                    <a:pt x="616" y="2271"/>
                  </a:cubicBezTo>
                  <a:cubicBezTo>
                    <a:pt x="625" y="2289"/>
                    <a:pt x="638" y="2303"/>
                    <a:pt x="645" y="2324"/>
                  </a:cubicBezTo>
                  <a:cubicBezTo>
                    <a:pt x="647" y="2331"/>
                    <a:pt x="646" y="2338"/>
                    <a:pt x="647" y="2346"/>
                  </a:cubicBezTo>
                  <a:cubicBezTo>
                    <a:pt x="648" y="2349"/>
                    <a:pt x="651" y="2353"/>
                    <a:pt x="651" y="2357"/>
                  </a:cubicBezTo>
                  <a:cubicBezTo>
                    <a:pt x="651" y="2361"/>
                    <a:pt x="646" y="2364"/>
                    <a:pt x="644" y="2369"/>
                  </a:cubicBezTo>
                  <a:cubicBezTo>
                    <a:pt x="640" y="2380"/>
                    <a:pt x="642" y="2384"/>
                    <a:pt x="633" y="2389"/>
                  </a:cubicBezTo>
                  <a:cubicBezTo>
                    <a:pt x="624" y="2393"/>
                    <a:pt x="607" y="2391"/>
                    <a:pt x="595" y="2390"/>
                  </a:cubicBezTo>
                  <a:cubicBezTo>
                    <a:pt x="569" y="2389"/>
                    <a:pt x="532" y="2381"/>
                    <a:pt x="526" y="2361"/>
                  </a:cubicBezTo>
                  <a:cubicBezTo>
                    <a:pt x="523" y="2354"/>
                    <a:pt x="527" y="2345"/>
                    <a:pt x="524" y="2338"/>
                  </a:cubicBezTo>
                  <a:cubicBezTo>
                    <a:pt x="521" y="2330"/>
                    <a:pt x="510" y="2329"/>
                    <a:pt x="507" y="2321"/>
                  </a:cubicBezTo>
                  <a:cubicBezTo>
                    <a:pt x="506" y="2315"/>
                    <a:pt x="506" y="2302"/>
                    <a:pt x="507" y="2295"/>
                  </a:cubicBezTo>
                  <a:cubicBezTo>
                    <a:pt x="507" y="2291"/>
                    <a:pt x="509" y="2287"/>
                    <a:pt x="509" y="2283"/>
                  </a:cubicBezTo>
                  <a:cubicBezTo>
                    <a:pt x="509" y="2277"/>
                    <a:pt x="502" y="2273"/>
                    <a:pt x="498" y="2268"/>
                  </a:cubicBezTo>
                  <a:cubicBezTo>
                    <a:pt x="489" y="2250"/>
                    <a:pt x="483" y="2228"/>
                    <a:pt x="472" y="2210"/>
                  </a:cubicBezTo>
                  <a:cubicBezTo>
                    <a:pt x="467" y="2213"/>
                    <a:pt x="466" y="2220"/>
                    <a:pt x="465" y="2226"/>
                  </a:cubicBezTo>
                  <a:cubicBezTo>
                    <a:pt x="462" y="2235"/>
                    <a:pt x="461" y="2244"/>
                    <a:pt x="459" y="2256"/>
                  </a:cubicBezTo>
                  <a:cubicBezTo>
                    <a:pt x="458" y="2260"/>
                    <a:pt x="455" y="2263"/>
                    <a:pt x="455" y="2266"/>
                  </a:cubicBezTo>
                  <a:cubicBezTo>
                    <a:pt x="453" y="2277"/>
                    <a:pt x="456" y="2288"/>
                    <a:pt x="455" y="2299"/>
                  </a:cubicBezTo>
                  <a:cubicBezTo>
                    <a:pt x="441" y="2311"/>
                    <a:pt x="416" y="2315"/>
                    <a:pt x="399" y="2324"/>
                  </a:cubicBezTo>
                  <a:cubicBezTo>
                    <a:pt x="387" y="2331"/>
                    <a:pt x="378" y="2340"/>
                    <a:pt x="363" y="2345"/>
                  </a:cubicBezTo>
                  <a:cubicBezTo>
                    <a:pt x="336" y="2354"/>
                    <a:pt x="304" y="2362"/>
                    <a:pt x="266" y="2357"/>
                  </a:cubicBezTo>
                  <a:cubicBezTo>
                    <a:pt x="250" y="2355"/>
                    <a:pt x="232" y="2349"/>
                    <a:pt x="232" y="2336"/>
                  </a:cubicBezTo>
                  <a:cubicBezTo>
                    <a:pt x="231" y="2331"/>
                    <a:pt x="236" y="2320"/>
                    <a:pt x="240" y="2316"/>
                  </a:cubicBezTo>
                  <a:cubicBezTo>
                    <a:pt x="247" y="2308"/>
                    <a:pt x="258" y="2303"/>
                    <a:pt x="266" y="2295"/>
                  </a:cubicBezTo>
                  <a:cubicBezTo>
                    <a:pt x="282" y="2280"/>
                    <a:pt x="293" y="2273"/>
                    <a:pt x="305" y="2254"/>
                  </a:cubicBezTo>
                  <a:cubicBezTo>
                    <a:pt x="317" y="2236"/>
                    <a:pt x="328" y="2217"/>
                    <a:pt x="334" y="2190"/>
                  </a:cubicBezTo>
                  <a:cubicBezTo>
                    <a:pt x="331" y="2185"/>
                    <a:pt x="337" y="2179"/>
                    <a:pt x="334" y="2175"/>
                  </a:cubicBezTo>
                  <a:cubicBezTo>
                    <a:pt x="331" y="2170"/>
                    <a:pt x="321" y="2171"/>
                    <a:pt x="317" y="2169"/>
                  </a:cubicBezTo>
                  <a:cubicBezTo>
                    <a:pt x="302" y="2159"/>
                    <a:pt x="303" y="2129"/>
                    <a:pt x="301" y="2105"/>
                  </a:cubicBezTo>
                  <a:cubicBezTo>
                    <a:pt x="300" y="2096"/>
                    <a:pt x="298" y="2086"/>
                    <a:pt x="296" y="2074"/>
                  </a:cubicBezTo>
                  <a:cubicBezTo>
                    <a:pt x="292" y="2045"/>
                    <a:pt x="285" y="2016"/>
                    <a:pt x="282" y="1982"/>
                  </a:cubicBezTo>
                  <a:cubicBezTo>
                    <a:pt x="279" y="1951"/>
                    <a:pt x="276" y="1918"/>
                    <a:pt x="272" y="1886"/>
                  </a:cubicBezTo>
                  <a:cubicBezTo>
                    <a:pt x="270" y="1873"/>
                    <a:pt x="265" y="1853"/>
                    <a:pt x="263" y="1838"/>
                  </a:cubicBezTo>
                  <a:cubicBezTo>
                    <a:pt x="259" y="1807"/>
                    <a:pt x="253" y="1777"/>
                    <a:pt x="248" y="1746"/>
                  </a:cubicBezTo>
                  <a:cubicBezTo>
                    <a:pt x="244" y="1716"/>
                    <a:pt x="235" y="1688"/>
                    <a:pt x="229" y="1658"/>
                  </a:cubicBezTo>
                  <a:cubicBezTo>
                    <a:pt x="223" y="1627"/>
                    <a:pt x="219" y="1595"/>
                    <a:pt x="214" y="1564"/>
                  </a:cubicBezTo>
                  <a:cubicBezTo>
                    <a:pt x="209" y="1532"/>
                    <a:pt x="198" y="1500"/>
                    <a:pt x="193" y="1467"/>
                  </a:cubicBezTo>
                  <a:cubicBezTo>
                    <a:pt x="190" y="1450"/>
                    <a:pt x="189" y="1433"/>
                    <a:pt x="186" y="1415"/>
                  </a:cubicBezTo>
                  <a:cubicBezTo>
                    <a:pt x="184" y="1399"/>
                    <a:pt x="180" y="1382"/>
                    <a:pt x="177" y="1366"/>
                  </a:cubicBezTo>
                  <a:cubicBezTo>
                    <a:pt x="174" y="1346"/>
                    <a:pt x="175" y="1323"/>
                    <a:pt x="166" y="1309"/>
                  </a:cubicBezTo>
                  <a:cubicBezTo>
                    <a:pt x="171" y="1296"/>
                    <a:pt x="157" y="1288"/>
                    <a:pt x="155" y="1280"/>
                  </a:cubicBezTo>
                  <a:cubicBezTo>
                    <a:pt x="152" y="1270"/>
                    <a:pt x="153" y="1248"/>
                    <a:pt x="153" y="1234"/>
                  </a:cubicBezTo>
                  <a:cubicBezTo>
                    <a:pt x="153" y="1218"/>
                    <a:pt x="151" y="1203"/>
                    <a:pt x="151" y="1188"/>
                  </a:cubicBezTo>
                  <a:cubicBezTo>
                    <a:pt x="150" y="1147"/>
                    <a:pt x="154" y="1101"/>
                    <a:pt x="157" y="1061"/>
                  </a:cubicBezTo>
                  <a:cubicBezTo>
                    <a:pt x="158" y="1044"/>
                    <a:pt x="162" y="1026"/>
                    <a:pt x="160" y="1011"/>
                  </a:cubicBezTo>
                  <a:cubicBezTo>
                    <a:pt x="155" y="1011"/>
                    <a:pt x="156" y="1019"/>
                    <a:pt x="155" y="1022"/>
                  </a:cubicBezTo>
                  <a:cubicBezTo>
                    <a:pt x="153" y="1033"/>
                    <a:pt x="149" y="1048"/>
                    <a:pt x="149" y="1060"/>
                  </a:cubicBezTo>
                  <a:cubicBezTo>
                    <a:pt x="138" y="1088"/>
                    <a:pt x="133" y="1128"/>
                    <a:pt x="125" y="1159"/>
                  </a:cubicBezTo>
                  <a:cubicBezTo>
                    <a:pt x="118" y="1184"/>
                    <a:pt x="108" y="1204"/>
                    <a:pt x="111" y="1235"/>
                  </a:cubicBezTo>
                  <a:cubicBezTo>
                    <a:pt x="112" y="1239"/>
                    <a:pt x="114" y="1242"/>
                    <a:pt x="114" y="1245"/>
                  </a:cubicBezTo>
                  <a:cubicBezTo>
                    <a:pt x="115" y="1261"/>
                    <a:pt x="114" y="1281"/>
                    <a:pt x="117" y="1296"/>
                  </a:cubicBezTo>
                  <a:cubicBezTo>
                    <a:pt x="120" y="1307"/>
                    <a:pt x="132" y="1325"/>
                    <a:pt x="111" y="1325"/>
                  </a:cubicBezTo>
                  <a:cubicBezTo>
                    <a:pt x="105" y="1325"/>
                    <a:pt x="96" y="1313"/>
                    <a:pt x="93" y="1312"/>
                  </a:cubicBezTo>
                  <a:cubicBezTo>
                    <a:pt x="97" y="1298"/>
                    <a:pt x="87" y="1269"/>
                    <a:pt x="71" y="1277"/>
                  </a:cubicBezTo>
                  <a:cubicBezTo>
                    <a:pt x="65" y="1280"/>
                    <a:pt x="65" y="1300"/>
                    <a:pt x="68" y="1310"/>
                  </a:cubicBezTo>
                  <a:cubicBezTo>
                    <a:pt x="69" y="1316"/>
                    <a:pt x="76" y="1325"/>
                    <a:pt x="82" y="1331"/>
                  </a:cubicBezTo>
                  <a:cubicBezTo>
                    <a:pt x="85" y="1334"/>
                    <a:pt x="89" y="1334"/>
                    <a:pt x="93" y="1337"/>
                  </a:cubicBezTo>
                  <a:cubicBezTo>
                    <a:pt x="96" y="1340"/>
                    <a:pt x="100" y="1346"/>
                    <a:pt x="103" y="1350"/>
                  </a:cubicBezTo>
                  <a:cubicBezTo>
                    <a:pt x="111" y="1358"/>
                    <a:pt x="115" y="1359"/>
                    <a:pt x="111" y="1371"/>
                  </a:cubicBezTo>
                  <a:cubicBezTo>
                    <a:pt x="105" y="1374"/>
                    <a:pt x="94" y="1376"/>
                    <a:pt x="85" y="1374"/>
                  </a:cubicBezTo>
                  <a:cubicBezTo>
                    <a:pt x="80" y="1373"/>
                    <a:pt x="71" y="1367"/>
                    <a:pt x="65" y="1363"/>
                  </a:cubicBezTo>
                  <a:cubicBezTo>
                    <a:pt x="46" y="1351"/>
                    <a:pt x="21" y="1340"/>
                    <a:pt x="12" y="1321"/>
                  </a:cubicBezTo>
                  <a:cubicBezTo>
                    <a:pt x="6" y="1310"/>
                    <a:pt x="0" y="1291"/>
                    <a:pt x="1" y="1275"/>
                  </a:cubicBezTo>
                  <a:cubicBezTo>
                    <a:pt x="2" y="1261"/>
                    <a:pt x="9" y="1238"/>
                    <a:pt x="8" y="1220"/>
                  </a:cubicBezTo>
                  <a:cubicBezTo>
                    <a:pt x="7" y="1216"/>
                    <a:pt x="5" y="1214"/>
                    <a:pt x="4" y="1210"/>
                  </a:cubicBezTo>
                  <a:cubicBezTo>
                    <a:pt x="3" y="1197"/>
                    <a:pt x="8" y="1181"/>
                    <a:pt x="9" y="1167"/>
                  </a:cubicBezTo>
                  <a:cubicBezTo>
                    <a:pt x="10" y="1142"/>
                    <a:pt x="11" y="1121"/>
                    <a:pt x="13" y="1095"/>
                  </a:cubicBezTo>
                  <a:cubicBezTo>
                    <a:pt x="14" y="1080"/>
                    <a:pt x="17" y="1065"/>
                    <a:pt x="18" y="1049"/>
                  </a:cubicBezTo>
                  <a:cubicBezTo>
                    <a:pt x="20" y="1033"/>
                    <a:pt x="21" y="1018"/>
                    <a:pt x="23" y="1003"/>
                  </a:cubicBezTo>
                  <a:cubicBezTo>
                    <a:pt x="24" y="996"/>
                    <a:pt x="27" y="990"/>
                    <a:pt x="27" y="983"/>
                  </a:cubicBezTo>
                  <a:cubicBezTo>
                    <a:pt x="29" y="965"/>
                    <a:pt x="27" y="948"/>
                    <a:pt x="28" y="931"/>
                  </a:cubicBezTo>
                  <a:cubicBezTo>
                    <a:pt x="29" y="916"/>
                    <a:pt x="34" y="903"/>
                    <a:pt x="37" y="888"/>
                  </a:cubicBezTo>
                  <a:cubicBezTo>
                    <a:pt x="39" y="880"/>
                    <a:pt x="38" y="871"/>
                    <a:pt x="41" y="862"/>
                  </a:cubicBezTo>
                  <a:cubicBezTo>
                    <a:pt x="42" y="856"/>
                    <a:pt x="47" y="851"/>
                    <a:pt x="48" y="844"/>
                  </a:cubicBezTo>
                  <a:cubicBezTo>
                    <a:pt x="51" y="821"/>
                    <a:pt x="49" y="799"/>
                    <a:pt x="55" y="777"/>
                  </a:cubicBezTo>
                  <a:cubicBezTo>
                    <a:pt x="57" y="767"/>
                    <a:pt x="59" y="757"/>
                    <a:pt x="62" y="747"/>
                  </a:cubicBezTo>
                  <a:cubicBezTo>
                    <a:pt x="65" y="738"/>
                    <a:pt x="69" y="728"/>
                    <a:pt x="71" y="719"/>
                  </a:cubicBezTo>
                  <a:cubicBezTo>
                    <a:pt x="74" y="703"/>
                    <a:pt x="75" y="686"/>
                    <a:pt x="76" y="670"/>
                  </a:cubicBezTo>
                  <a:cubicBezTo>
                    <a:pt x="77" y="664"/>
                    <a:pt x="79" y="658"/>
                    <a:pt x="79" y="653"/>
                  </a:cubicBezTo>
                  <a:cubicBezTo>
                    <a:pt x="79" y="649"/>
                    <a:pt x="77" y="644"/>
                    <a:pt x="77" y="639"/>
                  </a:cubicBezTo>
                  <a:cubicBezTo>
                    <a:pt x="77" y="628"/>
                    <a:pt x="80" y="615"/>
                    <a:pt x="80" y="604"/>
                  </a:cubicBezTo>
                  <a:cubicBezTo>
                    <a:pt x="81" y="568"/>
                    <a:pt x="75" y="525"/>
                    <a:pt x="81" y="493"/>
                  </a:cubicBezTo>
                  <a:cubicBezTo>
                    <a:pt x="82" y="486"/>
                    <a:pt x="85" y="478"/>
                    <a:pt x="87" y="471"/>
                  </a:cubicBezTo>
                  <a:cubicBezTo>
                    <a:pt x="89" y="463"/>
                    <a:pt x="89" y="452"/>
                    <a:pt x="93" y="447"/>
                  </a:cubicBezTo>
                  <a:cubicBezTo>
                    <a:pt x="97" y="441"/>
                    <a:pt x="116" y="434"/>
                    <a:pt x="128" y="429"/>
                  </a:cubicBezTo>
                  <a:cubicBezTo>
                    <a:pt x="142" y="424"/>
                    <a:pt x="155" y="418"/>
                    <a:pt x="166" y="414"/>
                  </a:cubicBezTo>
                  <a:cubicBezTo>
                    <a:pt x="190" y="403"/>
                    <a:pt x="217" y="392"/>
                    <a:pt x="240" y="381"/>
                  </a:cubicBezTo>
                  <a:cubicBezTo>
                    <a:pt x="249" y="376"/>
                    <a:pt x="260" y="367"/>
                    <a:pt x="266" y="361"/>
                  </a:cubicBezTo>
                  <a:cubicBezTo>
                    <a:pt x="269" y="357"/>
                    <a:pt x="271" y="352"/>
                    <a:pt x="274" y="348"/>
                  </a:cubicBezTo>
                  <a:cubicBezTo>
                    <a:pt x="278" y="342"/>
                    <a:pt x="285" y="339"/>
                    <a:pt x="288" y="334"/>
                  </a:cubicBezTo>
                  <a:cubicBezTo>
                    <a:pt x="293" y="325"/>
                    <a:pt x="292" y="315"/>
                    <a:pt x="300" y="309"/>
                  </a:cubicBezTo>
                  <a:cubicBezTo>
                    <a:pt x="298" y="285"/>
                    <a:pt x="306" y="270"/>
                    <a:pt x="299" y="250"/>
                  </a:cubicBezTo>
                  <a:cubicBezTo>
                    <a:pt x="298" y="247"/>
                    <a:pt x="295" y="247"/>
                    <a:pt x="293" y="243"/>
                  </a:cubicBezTo>
                  <a:cubicBezTo>
                    <a:pt x="290" y="240"/>
                    <a:pt x="290" y="237"/>
                    <a:pt x="288" y="234"/>
                  </a:cubicBezTo>
                  <a:cubicBezTo>
                    <a:pt x="284" y="229"/>
                    <a:pt x="278" y="225"/>
                    <a:pt x="274" y="219"/>
                  </a:cubicBezTo>
                  <a:cubicBezTo>
                    <a:pt x="267" y="205"/>
                    <a:pt x="268" y="192"/>
                    <a:pt x="267" y="171"/>
                  </a:cubicBezTo>
                  <a:cubicBezTo>
                    <a:pt x="271" y="164"/>
                    <a:pt x="278" y="161"/>
                    <a:pt x="284" y="155"/>
                  </a:cubicBezTo>
                  <a:cubicBezTo>
                    <a:pt x="278" y="141"/>
                    <a:pt x="283" y="126"/>
                    <a:pt x="283" y="112"/>
                  </a:cubicBezTo>
                  <a:cubicBezTo>
                    <a:pt x="282" y="98"/>
                    <a:pt x="277" y="86"/>
                    <a:pt x="282" y="72"/>
                  </a:cubicBezTo>
                  <a:cubicBezTo>
                    <a:pt x="288" y="52"/>
                    <a:pt x="314" y="37"/>
                    <a:pt x="332" y="25"/>
                  </a:cubicBezTo>
                  <a:cubicBezTo>
                    <a:pt x="339" y="21"/>
                    <a:pt x="346" y="13"/>
                    <a:pt x="351" y="11"/>
                  </a:cubicBezTo>
                  <a:cubicBezTo>
                    <a:pt x="354" y="10"/>
                    <a:pt x="357" y="11"/>
                    <a:pt x="361" y="10"/>
                  </a:cubicBezTo>
                  <a:cubicBezTo>
                    <a:pt x="365" y="9"/>
                    <a:pt x="369" y="5"/>
                    <a:pt x="373" y="4"/>
                  </a:cubicBezTo>
                  <a:cubicBezTo>
                    <a:pt x="395" y="0"/>
                    <a:pt x="415" y="5"/>
                    <a:pt x="436" y="8"/>
                  </a:cubicBezTo>
                  <a:cubicBezTo>
                    <a:pt x="444" y="15"/>
                    <a:pt x="456" y="17"/>
                    <a:pt x="457" y="30"/>
                  </a:cubicBezTo>
                  <a:cubicBezTo>
                    <a:pt x="476" y="39"/>
                    <a:pt x="490" y="54"/>
                    <a:pt x="503" y="71"/>
                  </a:cubicBezTo>
                  <a:cubicBezTo>
                    <a:pt x="500" y="82"/>
                    <a:pt x="512" y="87"/>
                    <a:pt x="514" y="95"/>
                  </a:cubicBezTo>
                  <a:cubicBezTo>
                    <a:pt x="519" y="116"/>
                    <a:pt x="506" y="136"/>
                    <a:pt x="502" y="149"/>
                  </a:cubicBezTo>
                  <a:cubicBezTo>
                    <a:pt x="503" y="171"/>
                    <a:pt x="501" y="192"/>
                    <a:pt x="500" y="211"/>
                  </a:cubicBezTo>
                  <a:cubicBezTo>
                    <a:pt x="500" y="216"/>
                    <a:pt x="501" y="220"/>
                    <a:pt x="500" y="225"/>
                  </a:cubicBezTo>
                  <a:cubicBezTo>
                    <a:pt x="497" y="238"/>
                    <a:pt x="487" y="245"/>
                    <a:pt x="485" y="255"/>
                  </a:cubicBezTo>
                  <a:cubicBezTo>
                    <a:pt x="483" y="268"/>
                    <a:pt x="487" y="278"/>
                    <a:pt x="485" y="288"/>
                  </a:cubicBezTo>
                  <a:cubicBezTo>
                    <a:pt x="484" y="295"/>
                    <a:pt x="479" y="306"/>
                    <a:pt x="476" y="310"/>
                  </a:cubicBezTo>
                  <a:cubicBezTo>
                    <a:pt x="473" y="314"/>
                    <a:pt x="468" y="315"/>
                    <a:pt x="464" y="319"/>
                  </a:cubicBezTo>
                  <a:cubicBezTo>
                    <a:pt x="462" y="320"/>
                    <a:pt x="461" y="323"/>
                    <a:pt x="459" y="325"/>
                  </a:cubicBezTo>
                  <a:cubicBezTo>
                    <a:pt x="457" y="326"/>
                    <a:pt x="455" y="327"/>
                    <a:pt x="454" y="328"/>
                  </a:cubicBezTo>
                  <a:cubicBezTo>
                    <a:pt x="451" y="332"/>
                    <a:pt x="450" y="338"/>
                    <a:pt x="447" y="341"/>
                  </a:cubicBezTo>
                  <a:cubicBezTo>
                    <a:pt x="437" y="352"/>
                    <a:pt x="422" y="354"/>
                    <a:pt x="409" y="366"/>
                  </a:cubicBezTo>
                  <a:cubicBezTo>
                    <a:pt x="406" y="375"/>
                    <a:pt x="399" y="381"/>
                    <a:pt x="392" y="387"/>
                  </a:cubicBezTo>
                  <a:cubicBezTo>
                    <a:pt x="377" y="388"/>
                    <a:pt x="363" y="391"/>
                    <a:pt x="351" y="387"/>
                  </a:cubicBezTo>
                  <a:cubicBezTo>
                    <a:pt x="345" y="385"/>
                    <a:pt x="342" y="380"/>
                    <a:pt x="336" y="377"/>
                  </a:cubicBezTo>
                  <a:cubicBezTo>
                    <a:pt x="329" y="374"/>
                    <a:pt x="321" y="371"/>
                    <a:pt x="315" y="367"/>
                  </a:cubicBezTo>
                  <a:cubicBezTo>
                    <a:pt x="308" y="364"/>
                    <a:pt x="302" y="359"/>
                    <a:pt x="298" y="354"/>
                  </a:cubicBezTo>
                  <a:close/>
                  <a:moveTo>
                    <a:pt x="421" y="1482"/>
                  </a:moveTo>
                  <a:cubicBezTo>
                    <a:pt x="421" y="1489"/>
                    <a:pt x="421" y="1497"/>
                    <a:pt x="420" y="1503"/>
                  </a:cubicBezTo>
                  <a:cubicBezTo>
                    <a:pt x="418" y="1517"/>
                    <a:pt x="409" y="1528"/>
                    <a:pt x="408" y="1538"/>
                  </a:cubicBezTo>
                  <a:cubicBezTo>
                    <a:pt x="407" y="1544"/>
                    <a:pt x="409" y="1550"/>
                    <a:pt x="409" y="1555"/>
                  </a:cubicBezTo>
                  <a:cubicBezTo>
                    <a:pt x="408" y="1577"/>
                    <a:pt x="406" y="1602"/>
                    <a:pt x="407" y="1626"/>
                  </a:cubicBezTo>
                  <a:cubicBezTo>
                    <a:pt x="408" y="1651"/>
                    <a:pt x="410" y="1676"/>
                    <a:pt x="406" y="1695"/>
                  </a:cubicBezTo>
                  <a:cubicBezTo>
                    <a:pt x="405" y="1703"/>
                    <a:pt x="400" y="1708"/>
                    <a:pt x="400" y="1715"/>
                  </a:cubicBezTo>
                  <a:cubicBezTo>
                    <a:pt x="400" y="1731"/>
                    <a:pt x="410" y="1747"/>
                    <a:pt x="411" y="1762"/>
                  </a:cubicBezTo>
                  <a:cubicBezTo>
                    <a:pt x="412" y="1769"/>
                    <a:pt x="411" y="1777"/>
                    <a:pt x="412" y="1784"/>
                  </a:cubicBezTo>
                  <a:cubicBezTo>
                    <a:pt x="413" y="1791"/>
                    <a:pt x="415" y="1797"/>
                    <a:pt x="416" y="1804"/>
                  </a:cubicBezTo>
                  <a:cubicBezTo>
                    <a:pt x="418" y="1824"/>
                    <a:pt x="419" y="1844"/>
                    <a:pt x="422" y="1864"/>
                  </a:cubicBezTo>
                  <a:cubicBezTo>
                    <a:pt x="425" y="1883"/>
                    <a:pt x="429" y="1903"/>
                    <a:pt x="431" y="1922"/>
                  </a:cubicBezTo>
                  <a:cubicBezTo>
                    <a:pt x="433" y="1941"/>
                    <a:pt x="435" y="1962"/>
                    <a:pt x="438" y="1981"/>
                  </a:cubicBezTo>
                  <a:cubicBezTo>
                    <a:pt x="442" y="2001"/>
                    <a:pt x="442" y="2022"/>
                    <a:pt x="445" y="2041"/>
                  </a:cubicBezTo>
                  <a:cubicBezTo>
                    <a:pt x="449" y="2064"/>
                    <a:pt x="459" y="2085"/>
                    <a:pt x="463" y="2108"/>
                  </a:cubicBezTo>
                  <a:cubicBezTo>
                    <a:pt x="468" y="2136"/>
                    <a:pt x="474" y="2161"/>
                    <a:pt x="475" y="2191"/>
                  </a:cubicBezTo>
                  <a:cubicBezTo>
                    <a:pt x="483" y="2188"/>
                    <a:pt x="483" y="2182"/>
                    <a:pt x="487" y="2176"/>
                  </a:cubicBezTo>
                  <a:cubicBezTo>
                    <a:pt x="490" y="2171"/>
                    <a:pt x="495" y="2165"/>
                    <a:pt x="496" y="2159"/>
                  </a:cubicBezTo>
                  <a:cubicBezTo>
                    <a:pt x="496" y="2154"/>
                    <a:pt x="494" y="2146"/>
                    <a:pt x="493" y="2139"/>
                  </a:cubicBezTo>
                  <a:cubicBezTo>
                    <a:pt x="492" y="2118"/>
                    <a:pt x="490" y="2095"/>
                    <a:pt x="490" y="2073"/>
                  </a:cubicBezTo>
                  <a:cubicBezTo>
                    <a:pt x="490" y="2043"/>
                    <a:pt x="495" y="2012"/>
                    <a:pt x="492" y="1983"/>
                  </a:cubicBezTo>
                  <a:cubicBezTo>
                    <a:pt x="491" y="1973"/>
                    <a:pt x="486" y="1964"/>
                    <a:pt x="484" y="1954"/>
                  </a:cubicBezTo>
                  <a:cubicBezTo>
                    <a:pt x="478" y="1933"/>
                    <a:pt x="474" y="1912"/>
                    <a:pt x="472" y="1891"/>
                  </a:cubicBezTo>
                  <a:cubicBezTo>
                    <a:pt x="471" y="1880"/>
                    <a:pt x="471" y="1868"/>
                    <a:pt x="469" y="1858"/>
                  </a:cubicBezTo>
                  <a:cubicBezTo>
                    <a:pt x="464" y="1833"/>
                    <a:pt x="453" y="1811"/>
                    <a:pt x="449" y="1786"/>
                  </a:cubicBezTo>
                  <a:cubicBezTo>
                    <a:pt x="447" y="1770"/>
                    <a:pt x="448" y="1752"/>
                    <a:pt x="448" y="1733"/>
                  </a:cubicBezTo>
                  <a:cubicBezTo>
                    <a:pt x="449" y="1715"/>
                    <a:pt x="448" y="1696"/>
                    <a:pt x="450" y="1679"/>
                  </a:cubicBezTo>
                  <a:cubicBezTo>
                    <a:pt x="452" y="1664"/>
                    <a:pt x="457" y="1654"/>
                    <a:pt x="458" y="1639"/>
                  </a:cubicBezTo>
                  <a:cubicBezTo>
                    <a:pt x="459" y="1620"/>
                    <a:pt x="458" y="1600"/>
                    <a:pt x="456" y="1582"/>
                  </a:cubicBezTo>
                  <a:cubicBezTo>
                    <a:pt x="454" y="1564"/>
                    <a:pt x="452" y="1546"/>
                    <a:pt x="449" y="1528"/>
                  </a:cubicBezTo>
                  <a:cubicBezTo>
                    <a:pt x="447" y="1517"/>
                    <a:pt x="442" y="1504"/>
                    <a:pt x="437" y="1490"/>
                  </a:cubicBezTo>
                  <a:cubicBezTo>
                    <a:pt x="433" y="1477"/>
                    <a:pt x="431" y="1452"/>
                    <a:pt x="421" y="1452"/>
                  </a:cubicBezTo>
                  <a:cubicBezTo>
                    <a:pt x="415" y="1459"/>
                    <a:pt x="420" y="1471"/>
                    <a:pt x="421" y="1482"/>
                  </a:cubicBezTo>
                  <a:close/>
                </a:path>
              </a:pathLst>
            </a:custGeom>
            <a:solidFill>
              <a:srgbClr val="3671DA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1" name="Freeform 114"/>
            <p:cNvSpPr>
              <a:spLocks/>
            </p:cNvSpPr>
            <p:nvPr/>
          </p:nvSpPr>
          <p:spPr bwMode="auto">
            <a:xfrm>
              <a:off x="4443998" y="3167484"/>
              <a:ext cx="135498" cy="1072717"/>
            </a:xfrm>
            <a:custGeom>
              <a:avLst/>
              <a:gdLst>
                <a:gd name="T0" fmla="*/ 21 w 96"/>
                <a:gd name="T1" fmla="*/ 0 h 739"/>
                <a:gd name="T2" fmla="*/ 37 w 96"/>
                <a:gd name="T3" fmla="*/ 38 h 739"/>
                <a:gd name="T4" fmla="*/ 49 w 96"/>
                <a:gd name="T5" fmla="*/ 76 h 739"/>
                <a:gd name="T6" fmla="*/ 56 w 96"/>
                <a:gd name="T7" fmla="*/ 130 h 739"/>
                <a:gd name="T8" fmla="*/ 58 w 96"/>
                <a:gd name="T9" fmla="*/ 187 h 739"/>
                <a:gd name="T10" fmla="*/ 50 w 96"/>
                <a:gd name="T11" fmla="*/ 227 h 739"/>
                <a:gd name="T12" fmla="*/ 48 w 96"/>
                <a:gd name="T13" fmla="*/ 281 h 739"/>
                <a:gd name="T14" fmla="*/ 49 w 96"/>
                <a:gd name="T15" fmla="*/ 334 h 739"/>
                <a:gd name="T16" fmla="*/ 69 w 96"/>
                <a:gd name="T17" fmla="*/ 406 h 739"/>
                <a:gd name="T18" fmla="*/ 72 w 96"/>
                <a:gd name="T19" fmla="*/ 439 h 739"/>
                <a:gd name="T20" fmla="*/ 84 w 96"/>
                <a:gd name="T21" fmla="*/ 502 h 739"/>
                <a:gd name="T22" fmla="*/ 92 w 96"/>
                <a:gd name="T23" fmla="*/ 531 h 739"/>
                <a:gd name="T24" fmla="*/ 90 w 96"/>
                <a:gd name="T25" fmla="*/ 621 h 739"/>
                <a:gd name="T26" fmla="*/ 93 w 96"/>
                <a:gd name="T27" fmla="*/ 687 h 739"/>
                <a:gd name="T28" fmla="*/ 96 w 96"/>
                <a:gd name="T29" fmla="*/ 707 h 739"/>
                <a:gd name="T30" fmla="*/ 87 w 96"/>
                <a:gd name="T31" fmla="*/ 724 h 739"/>
                <a:gd name="T32" fmla="*/ 75 w 96"/>
                <a:gd name="T33" fmla="*/ 739 h 739"/>
                <a:gd name="T34" fmla="*/ 63 w 96"/>
                <a:gd name="T35" fmla="*/ 656 h 739"/>
                <a:gd name="T36" fmla="*/ 45 w 96"/>
                <a:gd name="T37" fmla="*/ 589 h 739"/>
                <a:gd name="T38" fmla="*/ 38 w 96"/>
                <a:gd name="T39" fmla="*/ 529 h 739"/>
                <a:gd name="T40" fmla="*/ 31 w 96"/>
                <a:gd name="T41" fmla="*/ 470 h 739"/>
                <a:gd name="T42" fmla="*/ 22 w 96"/>
                <a:gd name="T43" fmla="*/ 412 h 739"/>
                <a:gd name="T44" fmla="*/ 16 w 96"/>
                <a:gd name="T45" fmla="*/ 352 h 739"/>
                <a:gd name="T46" fmla="*/ 12 w 96"/>
                <a:gd name="T47" fmla="*/ 332 h 739"/>
                <a:gd name="T48" fmla="*/ 11 w 96"/>
                <a:gd name="T49" fmla="*/ 310 h 739"/>
                <a:gd name="T50" fmla="*/ 0 w 96"/>
                <a:gd name="T51" fmla="*/ 263 h 739"/>
                <a:gd name="T52" fmla="*/ 6 w 96"/>
                <a:gd name="T53" fmla="*/ 243 h 739"/>
                <a:gd name="T54" fmla="*/ 7 w 96"/>
                <a:gd name="T55" fmla="*/ 174 h 739"/>
                <a:gd name="T56" fmla="*/ 9 w 96"/>
                <a:gd name="T57" fmla="*/ 103 h 739"/>
                <a:gd name="T58" fmla="*/ 8 w 96"/>
                <a:gd name="T59" fmla="*/ 86 h 739"/>
                <a:gd name="T60" fmla="*/ 20 w 96"/>
                <a:gd name="T61" fmla="*/ 51 h 739"/>
                <a:gd name="T62" fmla="*/ 21 w 96"/>
                <a:gd name="T63" fmla="*/ 30 h 739"/>
                <a:gd name="T64" fmla="*/ 21 w 96"/>
                <a:gd name="T65" fmla="*/ 0 h 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6" h="739">
                  <a:moveTo>
                    <a:pt x="21" y="0"/>
                  </a:moveTo>
                  <a:cubicBezTo>
                    <a:pt x="31" y="0"/>
                    <a:pt x="33" y="25"/>
                    <a:pt x="37" y="38"/>
                  </a:cubicBezTo>
                  <a:cubicBezTo>
                    <a:pt x="42" y="52"/>
                    <a:pt x="47" y="65"/>
                    <a:pt x="49" y="76"/>
                  </a:cubicBezTo>
                  <a:cubicBezTo>
                    <a:pt x="52" y="94"/>
                    <a:pt x="54" y="112"/>
                    <a:pt x="56" y="130"/>
                  </a:cubicBezTo>
                  <a:cubicBezTo>
                    <a:pt x="58" y="148"/>
                    <a:pt x="59" y="168"/>
                    <a:pt x="58" y="187"/>
                  </a:cubicBezTo>
                  <a:cubicBezTo>
                    <a:pt x="57" y="202"/>
                    <a:pt x="52" y="212"/>
                    <a:pt x="50" y="227"/>
                  </a:cubicBezTo>
                  <a:cubicBezTo>
                    <a:pt x="48" y="244"/>
                    <a:pt x="49" y="263"/>
                    <a:pt x="48" y="281"/>
                  </a:cubicBezTo>
                  <a:cubicBezTo>
                    <a:pt x="48" y="300"/>
                    <a:pt x="47" y="318"/>
                    <a:pt x="49" y="334"/>
                  </a:cubicBezTo>
                  <a:cubicBezTo>
                    <a:pt x="53" y="359"/>
                    <a:pt x="64" y="381"/>
                    <a:pt x="69" y="406"/>
                  </a:cubicBezTo>
                  <a:cubicBezTo>
                    <a:pt x="71" y="416"/>
                    <a:pt x="71" y="428"/>
                    <a:pt x="72" y="439"/>
                  </a:cubicBezTo>
                  <a:cubicBezTo>
                    <a:pt x="74" y="460"/>
                    <a:pt x="78" y="481"/>
                    <a:pt x="84" y="502"/>
                  </a:cubicBezTo>
                  <a:cubicBezTo>
                    <a:pt x="86" y="512"/>
                    <a:pt x="91" y="521"/>
                    <a:pt x="92" y="531"/>
                  </a:cubicBezTo>
                  <a:cubicBezTo>
                    <a:pt x="95" y="560"/>
                    <a:pt x="90" y="591"/>
                    <a:pt x="90" y="621"/>
                  </a:cubicBezTo>
                  <a:cubicBezTo>
                    <a:pt x="90" y="643"/>
                    <a:pt x="92" y="666"/>
                    <a:pt x="93" y="687"/>
                  </a:cubicBezTo>
                  <a:cubicBezTo>
                    <a:pt x="94" y="694"/>
                    <a:pt x="96" y="702"/>
                    <a:pt x="96" y="707"/>
                  </a:cubicBezTo>
                  <a:cubicBezTo>
                    <a:pt x="95" y="713"/>
                    <a:pt x="90" y="719"/>
                    <a:pt x="87" y="724"/>
                  </a:cubicBezTo>
                  <a:cubicBezTo>
                    <a:pt x="83" y="730"/>
                    <a:pt x="83" y="736"/>
                    <a:pt x="75" y="739"/>
                  </a:cubicBezTo>
                  <a:cubicBezTo>
                    <a:pt x="74" y="709"/>
                    <a:pt x="68" y="684"/>
                    <a:pt x="63" y="656"/>
                  </a:cubicBezTo>
                  <a:cubicBezTo>
                    <a:pt x="59" y="633"/>
                    <a:pt x="49" y="612"/>
                    <a:pt x="45" y="589"/>
                  </a:cubicBezTo>
                  <a:cubicBezTo>
                    <a:pt x="42" y="570"/>
                    <a:pt x="42" y="549"/>
                    <a:pt x="38" y="529"/>
                  </a:cubicBezTo>
                  <a:cubicBezTo>
                    <a:pt x="35" y="510"/>
                    <a:pt x="33" y="489"/>
                    <a:pt x="31" y="470"/>
                  </a:cubicBezTo>
                  <a:cubicBezTo>
                    <a:pt x="29" y="451"/>
                    <a:pt x="25" y="431"/>
                    <a:pt x="22" y="412"/>
                  </a:cubicBezTo>
                  <a:cubicBezTo>
                    <a:pt x="19" y="392"/>
                    <a:pt x="18" y="372"/>
                    <a:pt x="16" y="352"/>
                  </a:cubicBezTo>
                  <a:cubicBezTo>
                    <a:pt x="15" y="345"/>
                    <a:pt x="13" y="339"/>
                    <a:pt x="12" y="332"/>
                  </a:cubicBezTo>
                  <a:cubicBezTo>
                    <a:pt x="11" y="325"/>
                    <a:pt x="12" y="317"/>
                    <a:pt x="11" y="310"/>
                  </a:cubicBezTo>
                  <a:cubicBezTo>
                    <a:pt x="10" y="295"/>
                    <a:pt x="0" y="279"/>
                    <a:pt x="0" y="263"/>
                  </a:cubicBezTo>
                  <a:cubicBezTo>
                    <a:pt x="0" y="256"/>
                    <a:pt x="5" y="251"/>
                    <a:pt x="6" y="243"/>
                  </a:cubicBezTo>
                  <a:cubicBezTo>
                    <a:pt x="10" y="224"/>
                    <a:pt x="8" y="199"/>
                    <a:pt x="7" y="174"/>
                  </a:cubicBezTo>
                  <a:cubicBezTo>
                    <a:pt x="6" y="150"/>
                    <a:pt x="8" y="125"/>
                    <a:pt x="9" y="103"/>
                  </a:cubicBezTo>
                  <a:cubicBezTo>
                    <a:pt x="9" y="98"/>
                    <a:pt x="7" y="92"/>
                    <a:pt x="8" y="86"/>
                  </a:cubicBezTo>
                  <a:cubicBezTo>
                    <a:pt x="9" y="76"/>
                    <a:pt x="18" y="65"/>
                    <a:pt x="20" y="51"/>
                  </a:cubicBezTo>
                  <a:cubicBezTo>
                    <a:pt x="21" y="45"/>
                    <a:pt x="21" y="37"/>
                    <a:pt x="21" y="30"/>
                  </a:cubicBezTo>
                  <a:cubicBezTo>
                    <a:pt x="20" y="19"/>
                    <a:pt x="15" y="7"/>
                    <a:pt x="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2" name="Freeform 123"/>
            <p:cNvSpPr>
              <a:spLocks/>
            </p:cNvSpPr>
            <p:nvPr/>
          </p:nvSpPr>
          <p:spPr bwMode="auto">
            <a:xfrm>
              <a:off x="4349692" y="1677661"/>
              <a:ext cx="8672" cy="8875"/>
            </a:xfrm>
            <a:custGeom>
              <a:avLst/>
              <a:gdLst>
                <a:gd name="T0" fmla="*/ 4 w 6"/>
                <a:gd name="T1" fmla="*/ 0 h 6"/>
                <a:gd name="T2" fmla="*/ 4 w 6"/>
                <a:gd name="T3" fmla="*/ 6 h 6"/>
                <a:gd name="T4" fmla="*/ 4 w 6"/>
                <a:gd name="T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cubicBezTo>
                    <a:pt x="6" y="0"/>
                    <a:pt x="5" y="5"/>
                    <a:pt x="4" y="6"/>
                  </a:cubicBezTo>
                  <a:cubicBezTo>
                    <a:pt x="0" y="5"/>
                    <a:pt x="3" y="1"/>
                    <a:pt x="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3" name="Freeform 124"/>
            <p:cNvSpPr>
              <a:spLocks/>
            </p:cNvSpPr>
            <p:nvPr/>
          </p:nvSpPr>
          <p:spPr bwMode="auto">
            <a:xfrm>
              <a:off x="4355111" y="1703175"/>
              <a:ext cx="14092" cy="18859"/>
            </a:xfrm>
            <a:custGeom>
              <a:avLst/>
              <a:gdLst>
                <a:gd name="T0" fmla="*/ 0 w 10"/>
                <a:gd name="T1" fmla="*/ 0 h 13"/>
                <a:gd name="T2" fmla="*/ 9 w 10"/>
                <a:gd name="T3" fmla="*/ 7 h 13"/>
                <a:gd name="T4" fmla="*/ 4 w 10"/>
                <a:gd name="T5" fmla="*/ 13 h 13"/>
                <a:gd name="T6" fmla="*/ 0 w 10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3">
                  <a:moveTo>
                    <a:pt x="0" y="0"/>
                  </a:moveTo>
                  <a:cubicBezTo>
                    <a:pt x="4" y="1"/>
                    <a:pt x="7" y="4"/>
                    <a:pt x="9" y="7"/>
                  </a:cubicBezTo>
                  <a:cubicBezTo>
                    <a:pt x="10" y="11"/>
                    <a:pt x="8" y="13"/>
                    <a:pt x="4" y="13"/>
                  </a:cubicBezTo>
                  <a:cubicBezTo>
                    <a:pt x="3" y="9"/>
                    <a:pt x="0" y="6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4" name="Freeform 125"/>
            <p:cNvSpPr>
              <a:spLocks/>
            </p:cNvSpPr>
            <p:nvPr/>
          </p:nvSpPr>
          <p:spPr bwMode="auto">
            <a:xfrm>
              <a:off x="4220698" y="2382082"/>
              <a:ext cx="4337" cy="11093"/>
            </a:xfrm>
            <a:custGeom>
              <a:avLst/>
              <a:gdLst>
                <a:gd name="T0" fmla="*/ 0 w 3"/>
                <a:gd name="T1" fmla="*/ 1 h 8"/>
                <a:gd name="T2" fmla="*/ 0 w 3"/>
                <a:gd name="T3" fmla="*/ 6 h 8"/>
                <a:gd name="T4" fmla="*/ 0 w 3"/>
                <a:gd name="T5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8">
                  <a:moveTo>
                    <a:pt x="0" y="1"/>
                  </a:moveTo>
                  <a:cubicBezTo>
                    <a:pt x="3" y="0"/>
                    <a:pt x="3" y="8"/>
                    <a:pt x="0" y="6"/>
                  </a:cubicBezTo>
                  <a:cubicBezTo>
                    <a:pt x="0" y="5"/>
                    <a:pt x="0" y="3"/>
                    <a:pt x="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5" name="Freeform 126"/>
            <p:cNvSpPr>
              <a:spLocks/>
            </p:cNvSpPr>
            <p:nvPr/>
          </p:nvSpPr>
          <p:spPr bwMode="auto">
            <a:xfrm>
              <a:off x="5059698" y="3210746"/>
              <a:ext cx="5420" cy="17748"/>
            </a:xfrm>
            <a:custGeom>
              <a:avLst/>
              <a:gdLst>
                <a:gd name="T0" fmla="*/ 0 w 4"/>
                <a:gd name="T1" fmla="*/ 0 h 12"/>
                <a:gd name="T2" fmla="*/ 2 w 4"/>
                <a:gd name="T3" fmla="*/ 12 h 12"/>
                <a:gd name="T4" fmla="*/ 0 w 4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12">
                  <a:moveTo>
                    <a:pt x="0" y="0"/>
                  </a:moveTo>
                  <a:cubicBezTo>
                    <a:pt x="4" y="0"/>
                    <a:pt x="1" y="8"/>
                    <a:pt x="2" y="12"/>
                  </a:cubicBezTo>
                  <a:cubicBezTo>
                    <a:pt x="0" y="10"/>
                    <a:pt x="0" y="5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06" name="Freeform 128"/>
          <p:cNvSpPr>
            <a:spLocks noEditPoints="1"/>
          </p:cNvSpPr>
          <p:nvPr/>
        </p:nvSpPr>
        <p:spPr bwMode="auto">
          <a:xfrm>
            <a:off x="5120385" y="1542677"/>
            <a:ext cx="1339354" cy="3554765"/>
          </a:xfrm>
          <a:custGeom>
            <a:avLst/>
            <a:gdLst>
              <a:gd name="T0" fmla="*/ 393 w 793"/>
              <a:gd name="T1" fmla="*/ 63 h 2057"/>
              <a:gd name="T2" fmla="*/ 429 w 793"/>
              <a:gd name="T3" fmla="*/ 136 h 2057"/>
              <a:gd name="T4" fmla="*/ 443 w 793"/>
              <a:gd name="T5" fmla="*/ 249 h 2057"/>
              <a:gd name="T6" fmla="*/ 448 w 793"/>
              <a:gd name="T7" fmla="*/ 283 h 2057"/>
              <a:gd name="T8" fmla="*/ 560 w 793"/>
              <a:gd name="T9" fmla="*/ 339 h 2057"/>
              <a:gd name="T10" fmla="*/ 572 w 793"/>
              <a:gd name="T11" fmla="*/ 471 h 2057"/>
              <a:gd name="T12" fmla="*/ 568 w 793"/>
              <a:gd name="T13" fmla="*/ 874 h 2057"/>
              <a:gd name="T14" fmla="*/ 564 w 793"/>
              <a:gd name="T15" fmla="*/ 1034 h 2057"/>
              <a:gd name="T16" fmla="*/ 518 w 793"/>
              <a:gd name="T17" fmla="*/ 1121 h 2057"/>
              <a:gd name="T18" fmla="*/ 540 w 793"/>
              <a:gd name="T19" fmla="*/ 1308 h 2057"/>
              <a:gd name="T20" fmla="*/ 586 w 793"/>
              <a:gd name="T21" fmla="*/ 1438 h 2057"/>
              <a:gd name="T22" fmla="*/ 628 w 793"/>
              <a:gd name="T23" fmla="*/ 1606 h 2057"/>
              <a:gd name="T24" fmla="*/ 656 w 793"/>
              <a:gd name="T25" fmla="*/ 1709 h 2057"/>
              <a:gd name="T26" fmla="*/ 696 w 793"/>
              <a:gd name="T27" fmla="*/ 1826 h 2057"/>
              <a:gd name="T28" fmla="*/ 707 w 793"/>
              <a:gd name="T29" fmla="*/ 1904 h 2057"/>
              <a:gd name="T30" fmla="*/ 770 w 793"/>
              <a:gd name="T31" fmla="*/ 1990 h 2057"/>
              <a:gd name="T32" fmla="*/ 691 w 793"/>
              <a:gd name="T33" fmla="*/ 2037 h 2057"/>
              <a:gd name="T34" fmla="*/ 653 w 793"/>
              <a:gd name="T35" fmla="*/ 1985 h 2057"/>
              <a:gd name="T36" fmla="*/ 563 w 793"/>
              <a:gd name="T37" fmla="*/ 1932 h 2057"/>
              <a:gd name="T38" fmla="*/ 467 w 793"/>
              <a:gd name="T39" fmla="*/ 1888 h 2057"/>
              <a:gd name="T40" fmla="*/ 450 w 793"/>
              <a:gd name="T41" fmla="*/ 1807 h 2057"/>
              <a:gd name="T42" fmla="*/ 422 w 793"/>
              <a:gd name="T43" fmla="*/ 1634 h 2057"/>
              <a:gd name="T44" fmla="*/ 392 w 793"/>
              <a:gd name="T45" fmla="*/ 1474 h 2057"/>
              <a:gd name="T46" fmla="*/ 367 w 793"/>
              <a:gd name="T47" fmla="*/ 1335 h 2057"/>
              <a:gd name="T48" fmla="*/ 316 w 793"/>
              <a:gd name="T49" fmla="*/ 1145 h 2057"/>
              <a:gd name="T50" fmla="*/ 264 w 793"/>
              <a:gd name="T51" fmla="*/ 1137 h 2057"/>
              <a:gd name="T52" fmla="*/ 250 w 793"/>
              <a:gd name="T53" fmla="*/ 1319 h 2057"/>
              <a:gd name="T54" fmla="*/ 267 w 793"/>
              <a:gd name="T55" fmla="*/ 1670 h 2057"/>
              <a:gd name="T56" fmla="*/ 280 w 793"/>
              <a:gd name="T57" fmla="*/ 1815 h 2057"/>
              <a:gd name="T58" fmla="*/ 280 w 793"/>
              <a:gd name="T59" fmla="*/ 1910 h 2057"/>
              <a:gd name="T60" fmla="*/ 252 w 793"/>
              <a:gd name="T61" fmla="*/ 1940 h 2057"/>
              <a:gd name="T62" fmla="*/ 140 w 793"/>
              <a:gd name="T63" fmla="*/ 2001 h 2057"/>
              <a:gd name="T64" fmla="*/ 151 w 793"/>
              <a:gd name="T65" fmla="*/ 1947 h 2057"/>
              <a:gd name="T66" fmla="*/ 74 w 793"/>
              <a:gd name="T67" fmla="*/ 1880 h 2057"/>
              <a:gd name="T68" fmla="*/ 78 w 793"/>
              <a:gd name="T69" fmla="*/ 1674 h 2057"/>
              <a:gd name="T70" fmla="*/ 78 w 793"/>
              <a:gd name="T71" fmla="*/ 1555 h 2057"/>
              <a:gd name="T72" fmla="*/ 81 w 793"/>
              <a:gd name="T73" fmla="*/ 1253 h 2057"/>
              <a:gd name="T74" fmla="*/ 26 w 793"/>
              <a:gd name="T75" fmla="*/ 1125 h 2057"/>
              <a:gd name="T76" fmla="*/ 8 w 793"/>
              <a:gd name="T77" fmla="*/ 1047 h 2057"/>
              <a:gd name="T78" fmla="*/ 27 w 793"/>
              <a:gd name="T79" fmla="*/ 874 h 2057"/>
              <a:gd name="T80" fmla="*/ 50 w 793"/>
              <a:gd name="T81" fmla="*/ 775 h 2057"/>
              <a:gd name="T82" fmla="*/ 84 w 793"/>
              <a:gd name="T83" fmla="*/ 680 h 2057"/>
              <a:gd name="T84" fmla="*/ 98 w 793"/>
              <a:gd name="T85" fmla="*/ 576 h 2057"/>
              <a:gd name="T86" fmla="*/ 100 w 793"/>
              <a:gd name="T87" fmla="*/ 544 h 2057"/>
              <a:gd name="T88" fmla="*/ 119 w 793"/>
              <a:gd name="T89" fmla="*/ 365 h 2057"/>
              <a:gd name="T90" fmla="*/ 139 w 793"/>
              <a:gd name="T91" fmla="*/ 319 h 2057"/>
              <a:gd name="T92" fmla="*/ 182 w 793"/>
              <a:gd name="T93" fmla="*/ 161 h 2057"/>
              <a:gd name="T94" fmla="*/ 241 w 793"/>
              <a:gd name="T95" fmla="*/ 20 h 2057"/>
              <a:gd name="T96" fmla="*/ 477 w 793"/>
              <a:gd name="T97" fmla="*/ 608 h 2057"/>
              <a:gd name="T98" fmla="*/ 467 w 793"/>
              <a:gd name="T99" fmla="*/ 768 h 2057"/>
              <a:gd name="T100" fmla="*/ 484 w 793"/>
              <a:gd name="T101" fmla="*/ 591 h 2057"/>
              <a:gd name="T102" fmla="*/ 54 w 793"/>
              <a:gd name="T103" fmla="*/ 1095 h 2057"/>
              <a:gd name="T104" fmla="*/ 68 w 793"/>
              <a:gd name="T105" fmla="*/ 1064 h 20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793" h="2057">
                <a:moveTo>
                  <a:pt x="330" y="0"/>
                </a:moveTo>
                <a:cubicBezTo>
                  <a:pt x="345" y="11"/>
                  <a:pt x="370" y="22"/>
                  <a:pt x="382" y="37"/>
                </a:cubicBezTo>
                <a:cubicBezTo>
                  <a:pt x="388" y="44"/>
                  <a:pt x="388" y="54"/>
                  <a:pt x="393" y="63"/>
                </a:cubicBezTo>
                <a:cubicBezTo>
                  <a:pt x="399" y="73"/>
                  <a:pt x="409" y="76"/>
                  <a:pt x="414" y="84"/>
                </a:cubicBezTo>
                <a:cubicBezTo>
                  <a:pt x="419" y="92"/>
                  <a:pt x="425" y="103"/>
                  <a:pt x="428" y="114"/>
                </a:cubicBezTo>
                <a:cubicBezTo>
                  <a:pt x="429" y="122"/>
                  <a:pt x="428" y="129"/>
                  <a:pt x="429" y="136"/>
                </a:cubicBezTo>
                <a:cubicBezTo>
                  <a:pt x="430" y="141"/>
                  <a:pt x="434" y="147"/>
                  <a:pt x="434" y="153"/>
                </a:cubicBezTo>
                <a:cubicBezTo>
                  <a:pt x="437" y="173"/>
                  <a:pt x="426" y="194"/>
                  <a:pt x="431" y="218"/>
                </a:cubicBezTo>
                <a:cubicBezTo>
                  <a:pt x="433" y="228"/>
                  <a:pt x="441" y="236"/>
                  <a:pt x="443" y="249"/>
                </a:cubicBezTo>
                <a:cubicBezTo>
                  <a:pt x="437" y="254"/>
                  <a:pt x="445" y="257"/>
                  <a:pt x="443" y="263"/>
                </a:cubicBezTo>
                <a:cubicBezTo>
                  <a:pt x="440" y="268"/>
                  <a:pt x="434" y="258"/>
                  <a:pt x="433" y="264"/>
                </a:cubicBezTo>
                <a:cubicBezTo>
                  <a:pt x="434" y="275"/>
                  <a:pt x="443" y="277"/>
                  <a:pt x="448" y="283"/>
                </a:cubicBezTo>
                <a:cubicBezTo>
                  <a:pt x="441" y="290"/>
                  <a:pt x="432" y="279"/>
                  <a:pt x="429" y="283"/>
                </a:cubicBezTo>
                <a:cubicBezTo>
                  <a:pt x="454" y="295"/>
                  <a:pt x="484" y="304"/>
                  <a:pt x="512" y="315"/>
                </a:cubicBezTo>
                <a:cubicBezTo>
                  <a:pt x="530" y="322"/>
                  <a:pt x="549" y="324"/>
                  <a:pt x="560" y="339"/>
                </a:cubicBezTo>
                <a:cubicBezTo>
                  <a:pt x="572" y="355"/>
                  <a:pt x="564" y="376"/>
                  <a:pt x="567" y="395"/>
                </a:cubicBezTo>
                <a:cubicBezTo>
                  <a:pt x="567" y="400"/>
                  <a:pt x="571" y="405"/>
                  <a:pt x="571" y="410"/>
                </a:cubicBezTo>
                <a:cubicBezTo>
                  <a:pt x="573" y="428"/>
                  <a:pt x="571" y="450"/>
                  <a:pt x="572" y="471"/>
                </a:cubicBezTo>
                <a:cubicBezTo>
                  <a:pt x="574" y="497"/>
                  <a:pt x="571" y="524"/>
                  <a:pt x="570" y="547"/>
                </a:cubicBezTo>
                <a:cubicBezTo>
                  <a:pt x="567" y="587"/>
                  <a:pt x="570" y="629"/>
                  <a:pt x="570" y="670"/>
                </a:cubicBezTo>
                <a:cubicBezTo>
                  <a:pt x="569" y="741"/>
                  <a:pt x="569" y="809"/>
                  <a:pt x="568" y="874"/>
                </a:cubicBezTo>
                <a:cubicBezTo>
                  <a:pt x="567" y="888"/>
                  <a:pt x="568" y="902"/>
                  <a:pt x="568" y="915"/>
                </a:cubicBezTo>
                <a:cubicBezTo>
                  <a:pt x="568" y="947"/>
                  <a:pt x="567" y="975"/>
                  <a:pt x="569" y="1010"/>
                </a:cubicBezTo>
                <a:cubicBezTo>
                  <a:pt x="569" y="1019"/>
                  <a:pt x="572" y="1027"/>
                  <a:pt x="564" y="1034"/>
                </a:cubicBezTo>
                <a:cubicBezTo>
                  <a:pt x="554" y="1034"/>
                  <a:pt x="544" y="1034"/>
                  <a:pt x="540" y="1032"/>
                </a:cubicBezTo>
                <a:cubicBezTo>
                  <a:pt x="537" y="1054"/>
                  <a:pt x="539" y="1077"/>
                  <a:pt x="534" y="1095"/>
                </a:cubicBezTo>
                <a:cubicBezTo>
                  <a:pt x="531" y="1107"/>
                  <a:pt x="523" y="1112"/>
                  <a:pt x="518" y="1121"/>
                </a:cubicBezTo>
                <a:cubicBezTo>
                  <a:pt x="528" y="1139"/>
                  <a:pt x="525" y="1156"/>
                  <a:pt x="525" y="1175"/>
                </a:cubicBezTo>
                <a:cubicBezTo>
                  <a:pt x="525" y="1204"/>
                  <a:pt x="532" y="1235"/>
                  <a:pt x="535" y="1263"/>
                </a:cubicBezTo>
                <a:cubicBezTo>
                  <a:pt x="537" y="1279"/>
                  <a:pt x="538" y="1294"/>
                  <a:pt x="540" y="1308"/>
                </a:cubicBezTo>
                <a:cubicBezTo>
                  <a:pt x="541" y="1322"/>
                  <a:pt x="546" y="1334"/>
                  <a:pt x="550" y="1347"/>
                </a:cubicBezTo>
                <a:cubicBezTo>
                  <a:pt x="554" y="1365"/>
                  <a:pt x="557" y="1381"/>
                  <a:pt x="563" y="1398"/>
                </a:cubicBezTo>
                <a:cubicBezTo>
                  <a:pt x="569" y="1411"/>
                  <a:pt x="581" y="1423"/>
                  <a:pt x="586" y="1438"/>
                </a:cubicBezTo>
                <a:cubicBezTo>
                  <a:pt x="589" y="1448"/>
                  <a:pt x="588" y="1458"/>
                  <a:pt x="590" y="1468"/>
                </a:cubicBezTo>
                <a:cubicBezTo>
                  <a:pt x="593" y="1481"/>
                  <a:pt x="598" y="1495"/>
                  <a:pt x="601" y="1507"/>
                </a:cubicBezTo>
                <a:cubicBezTo>
                  <a:pt x="611" y="1541"/>
                  <a:pt x="613" y="1576"/>
                  <a:pt x="628" y="1606"/>
                </a:cubicBezTo>
                <a:cubicBezTo>
                  <a:pt x="631" y="1611"/>
                  <a:pt x="635" y="1615"/>
                  <a:pt x="637" y="1621"/>
                </a:cubicBezTo>
                <a:cubicBezTo>
                  <a:pt x="640" y="1630"/>
                  <a:pt x="640" y="1639"/>
                  <a:pt x="641" y="1648"/>
                </a:cubicBezTo>
                <a:cubicBezTo>
                  <a:pt x="645" y="1669"/>
                  <a:pt x="654" y="1689"/>
                  <a:pt x="656" y="1709"/>
                </a:cubicBezTo>
                <a:cubicBezTo>
                  <a:pt x="666" y="1723"/>
                  <a:pt x="676" y="1736"/>
                  <a:pt x="680" y="1754"/>
                </a:cubicBezTo>
                <a:cubicBezTo>
                  <a:pt x="681" y="1761"/>
                  <a:pt x="679" y="1767"/>
                  <a:pt x="681" y="1773"/>
                </a:cubicBezTo>
                <a:cubicBezTo>
                  <a:pt x="684" y="1789"/>
                  <a:pt x="694" y="1806"/>
                  <a:pt x="696" y="1826"/>
                </a:cubicBezTo>
                <a:cubicBezTo>
                  <a:pt x="697" y="1833"/>
                  <a:pt x="696" y="1842"/>
                  <a:pt x="697" y="1849"/>
                </a:cubicBezTo>
                <a:cubicBezTo>
                  <a:pt x="699" y="1859"/>
                  <a:pt x="703" y="1868"/>
                  <a:pt x="704" y="1876"/>
                </a:cubicBezTo>
                <a:cubicBezTo>
                  <a:pt x="706" y="1886"/>
                  <a:pt x="704" y="1896"/>
                  <a:pt x="707" y="1904"/>
                </a:cubicBezTo>
                <a:cubicBezTo>
                  <a:pt x="710" y="1910"/>
                  <a:pt x="717" y="1915"/>
                  <a:pt x="721" y="1922"/>
                </a:cubicBezTo>
                <a:cubicBezTo>
                  <a:pt x="729" y="1937"/>
                  <a:pt x="735" y="1954"/>
                  <a:pt x="744" y="1965"/>
                </a:cubicBezTo>
                <a:cubicBezTo>
                  <a:pt x="751" y="1972"/>
                  <a:pt x="761" y="1981"/>
                  <a:pt x="770" y="1990"/>
                </a:cubicBezTo>
                <a:cubicBezTo>
                  <a:pt x="779" y="1999"/>
                  <a:pt x="791" y="2008"/>
                  <a:pt x="791" y="2020"/>
                </a:cubicBezTo>
                <a:cubicBezTo>
                  <a:pt x="793" y="2057"/>
                  <a:pt x="739" y="2048"/>
                  <a:pt x="711" y="2041"/>
                </a:cubicBezTo>
                <a:cubicBezTo>
                  <a:pt x="704" y="2039"/>
                  <a:pt x="695" y="2040"/>
                  <a:pt x="691" y="2037"/>
                </a:cubicBezTo>
                <a:cubicBezTo>
                  <a:pt x="686" y="2035"/>
                  <a:pt x="684" y="2029"/>
                  <a:pt x="680" y="2026"/>
                </a:cubicBezTo>
                <a:cubicBezTo>
                  <a:pt x="668" y="2019"/>
                  <a:pt x="660" y="2020"/>
                  <a:pt x="656" y="2013"/>
                </a:cubicBezTo>
                <a:cubicBezTo>
                  <a:pt x="652" y="2006"/>
                  <a:pt x="653" y="1996"/>
                  <a:pt x="653" y="1985"/>
                </a:cubicBezTo>
                <a:cubicBezTo>
                  <a:pt x="649" y="1973"/>
                  <a:pt x="638" y="1969"/>
                  <a:pt x="638" y="1954"/>
                </a:cubicBezTo>
                <a:cubicBezTo>
                  <a:pt x="624" y="1946"/>
                  <a:pt x="612" y="1938"/>
                  <a:pt x="606" y="1923"/>
                </a:cubicBezTo>
                <a:cubicBezTo>
                  <a:pt x="592" y="1928"/>
                  <a:pt x="578" y="1929"/>
                  <a:pt x="563" y="1932"/>
                </a:cubicBezTo>
                <a:cubicBezTo>
                  <a:pt x="549" y="1935"/>
                  <a:pt x="534" y="1936"/>
                  <a:pt x="520" y="1939"/>
                </a:cubicBezTo>
                <a:cubicBezTo>
                  <a:pt x="502" y="1943"/>
                  <a:pt x="484" y="1954"/>
                  <a:pt x="467" y="1946"/>
                </a:cubicBezTo>
                <a:cubicBezTo>
                  <a:pt x="464" y="1928"/>
                  <a:pt x="471" y="1907"/>
                  <a:pt x="467" y="1888"/>
                </a:cubicBezTo>
                <a:cubicBezTo>
                  <a:pt x="466" y="1882"/>
                  <a:pt x="461" y="1878"/>
                  <a:pt x="460" y="1872"/>
                </a:cubicBezTo>
                <a:cubicBezTo>
                  <a:pt x="457" y="1853"/>
                  <a:pt x="463" y="1832"/>
                  <a:pt x="458" y="1818"/>
                </a:cubicBezTo>
                <a:cubicBezTo>
                  <a:pt x="457" y="1814"/>
                  <a:pt x="451" y="1811"/>
                  <a:pt x="450" y="1807"/>
                </a:cubicBezTo>
                <a:cubicBezTo>
                  <a:pt x="446" y="1793"/>
                  <a:pt x="456" y="1752"/>
                  <a:pt x="445" y="1741"/>
                </a:cubicBezTo>
                <a:cubicBezTo>
                  <a:pt x="443" y="1701"/>
                  <a:pt x="431" y="1677"/>
                  <a:pt x="430" y="1641"/>
                </a:cubicBezTo>
                <a:cubicBezTo>
                  <a:pt x="428" y="1638"/>
                  <a:pt x="425" y="1636"/>
                  <a:pt x="422" y="1634"/>
                </a:cubicBezTo>
                <a:cubicBezTo>
                  <a:pt x="427" y="1626"/>
                  <a:pt x="420" y="1614"/>
                  <a:pt x="417" y="1606"/>
                </a:cubicBezTo>
                <a:cubicBezTo>
                  <a:pt x="419" y="1578"/>
                  <a:pt x="415" y="1554"/>
                  <a:pt x="409" y="1528"/>
                </a:cubicBezTo>
                <a:cubicBezTo>
                  <a:pt x="404" y="1509"/>
                  <a:pt x="393" y="1491"/>
                  <a:pt x="392" y="1474"/>
                </a:cubicBezTo>
                <a:cubicBezTo>
                  <a:pt x="392" y="1468"/>
                  <a:pt x="394" y="1462"/>
                  <a:pt x="393" y="1456"/>
                </a:cubicBezTo>
                <a:cubicBezTo>
                  <a:pt x="391" y="1429"/>
                  <a:pt x="375" y="1400"/>
                  <a:pt x="370" y="1370"/>
                </a:cubicBezTo>
                <a:cubicBezTo>
                  <a:pt x="368" y="1358"/>
                  <a:pt x="369" y="1346"/>
                  <a:pt x="367" y="1335"/>
                </a:cubicBezTo>
                <a:cubicBezTo>
                  <a:pt x="364" y="1314"/>
                  <a:pt x="350" y="1296"/>
                  <a:pt x="346" y="1276"/>
                </a:cubicBezTo>
                <a:cubicBezTo>
                  <a:pt x="341" y="1252"/>
                  <a:pt x="341" y="1230"/>
                  <a:pt x="333" y="1207"/>
                </a:cubicBezTo>
                <a:cubicBezTo>
                  <a:pt x="332" y="1186"/>
                  <a:pt x="319" y="1167"/>
                  <a:pt x="316" y="1145"/>
                </a:cubicBezTo>
                <a:cubicBezTo>
                  <a:pt x="308" y="1133"/>
                  <a:pt x="300" y="1117"/>
                  <a:pt x="294" y="1100"/>
                </a:cubicBezTo>
                <a:cubicBezTo>
                  <a:pt x="288" y="1084"/>
                  <a:pt x="288" y="1062"/>
                  <a:pt x="275" y="1055"/>
                </a:cubicBezTo>
                <a:cubicBezTo>
                  <a:pt x="257" y="1078"/>
                  <a:pt x="272" y="1108"/>
                  <a:pt x="264" y="1137"/>
                </a:cubicBezTo>
                <a:cubicBezTo>
                  <a:pt x="263" y="1144"/>
                  <a:pt x="257" y="1151"/>
                  <a:pt x="257" y="1159"/>
                </a:cubicBezTo>
                <a:cubicBezTo>
                  <a:pt x="256" y="1169"/>
                  <a:pt x="257" y="1179"/>
                  <a:pt x="257" y="1188"/>
                </a:cubicBezTo>
                <a:cubicBezTo>
                  <a:pt x="253" y="1231"/>
                  <a:pt x="246" y="1273"/>
                  <a:pt x="250" y="1319"/>
                </a:cubicBezTo>
                <a:cubicBezTo>
                  <a:pt x="254" y="1379"/>
                  <a:pt x="252" y="1442"/>
                  <a:pt x="252" y="1504"/>
                </a:cubicBezTo>
                <a:cubicBezTo>
                  <a:pt x="252" y="1542"/>
                  <a:pt x="256" y="1580"/>
                  <a:pt x="260" y="1619"/>
                </a:cubicBezTo>
                <a:cubicBezTo>
                  <a:pt x="262" y="1636"/>
                  <a:pt x="265" y="1654"/>
                  <a:pt x="267" y="1670"/>
                </a:cubicBezTo>
                <a:cubicBezTo>
                  <a:pt x="268" y="1682"/>
                  <a:pt x="266" y="1693"/>
                  <a:pt x="267" y="1703"/>
                </a:cubicBezTo>
                <a:cubicBezTo>
                  <a:pt x="268" y="1724"/>
                  <a:pt x="277" y="1742"/>
                  <a:pt x="279" y="1761"/>
                </a:cubicBezTo>
                <a:cubicBezTo>
                  <a:pt x="281" y="1778"/>
                  <a:pt x="282" y="1803"/>
                  <a:pt x="280" y="1815"/>
                </a:cubicBezTo>
                <a:cubicBezTo>
                  <a:pt x="279" y="1823"/>
                  <a:pt x="276" y="1830"/>
                  <a:pt x="277" y="1838"/>
                </a:cubicBezTo>
                <a:cubicBezTo>
                  <a:pt x="277" y="1845"/>
                  <a:pt x="280" y="1852"/>
                  <a:pt x="281" y="1860"/>
                </a:cubicBezTo>
                <a:cubicBezTo>
                  <a:pt x="283" y="1877"/>
                  <a:pt x="280" y="1894"/>
                  <a:pt x="280" y="1910"/>
                </a:cubicBezTo>
                <a:cubicBezTo>
                  <a:pt x="277" y="1913"/>
                  <a:pt x="275" y="1915"/>
                  <a:pt x="272" y="1919"/>
                </a:cubicBezTo>
                <a:cubicBezTo>
                  <a:pt x="270" y="1922"/>
                  <a:pt x="268" y="1926"/>
                  <a:pt x="266" y="1929"/>
                </a:cubicBezTo>
                <a:cubicBezTo>
                  <a:pt x="261" y="1933"/>
                  <a:pt x="254" y="1934"/>
                  <a:pt x="252" y="1940"/>
                </a:cubicBezTo>
                <a:cubicBezTo>
                  <a:pt x="246" y="1961"/>
                  <a:pt x="262" y="1981"/>
                  <a:pt x="255" y="2008"/>
                </a:cubicBezTo>
                <a:cubicBezTo>
                  <a:pt x="242" y="2026"/>
                  <a:pt x="194" y="2036"/>
                  <a:pt x="166" y="2027"/>
                </a:cubicBezTo>
                <a:cubicBezTo>
                  <a:pt x="156" y="2025"/>
                  <a:pt x="141" y="2014"/>
                  <a:pt x="140" y="2001"/>
                </a:cubicBezTo>
                <a:cubicBezTo>
                  <a:pt x="140" y="1990"/>
                  <a:pt x="145" y="1987"/>
                  <a:pt x="148" y="1979"/>
                </a:cubicBezTo>
                <a:cubicBezTo>
                  <a:pt x="149" y="1977"/>
                  <a:pt x="148" y="1974"/>
                  <a:pt x="149" y="1971"/>
                </a:cubicBezTo>
                <a:cubicBezTo>
                  <a:pt x="152" y="1964"/>
                  <a:pt x="152" y="1960"/>
                  <a:pt x="151" y="1947"/>
                </a:cubicBezTo>
                <a:cubicBezTo>
                  <a:pt x="128" y="1949"/>
                  <a:pt x="117" y="1938"/>
                  <a:pt x="99" y="1929"/>
                </a:cubicBezTo>
                <a:cubicBezTo>
                  <a:pt x="91" y="1925"/>
                  <a:pt x="72" y="1918"/>
                  <a:pt x="70" y="1912"/>
                </a:cubicBezTo>
                <a:cubicBezTo>
                  <a:pt x="67" y="1903"/>
                  <a:pt x="74" y="1889"/>
                  <a:pt x="74" y="1880"/>
                </a:cubicBezTo>
                <a:cubicBezTo>
                  <a:pt x="76" y="1853"/>
                  <a:pt x="74" y="1823"/>
                  <a:pt x="74" y="1792"/>
                </a:cubicBezTo>
                <a:cubicBezTo>
                  <a:pt x="74" y="1759"/>
                  <a:pt x="70" y="1720"/>
                  <a:pt x="74" y="1687"/>
                </a:cubicBezTo>
                <a:cubicBezTo>
                  <a:pt x="75" y="1683"/>
                  <a:pt x="77" y="1678"/>
                  <a:pt x="78" y="1674"/>
                </a:cubicBezTo>
                <a:cubicBezTo>
                  <a:pt x="79" y="1656"/>
                  <a:pt x="74" y="1637"/>
                  <a:pt x="75" y="1619"/>
                </a:cubicBezTo>
                <a:cubicBezTo>
                  <a:pt x="76" y="1614"/>
                  <a:pt x="78" y="1610"/>
                  <a:pt x="79" y="1606"/>
                </a:cubicBezTo>
                <a:cubicBezTo>
                  <a:pt x="80" y="1589"/>
                  <a:pt x="76" y="1572"/>
                  <a:pt x="78" y="1555"/>
                </a:cubicBezTo>
                <a:cubicBezTo>
                  <a:pt x="78" y="1544"/>
                  <a:pt x="81" y="1533"/>
                  <a:pt x="81" y="1522"/>
                </a:cubicBezTo>
                <a:cubicBezTo>
                  <a:pt x="82" y="1470"/>
                  <a:pt x="81" y="1422"/>
                  <a:pt x="82" y="1374"/>
                </a:cubicBezTo>
                <a:cubicBezTo>
                  <a:pt x="75" y="1339"/>
                  <a:pt x="82" y="1293"/>
                  <a:pt x="81" y="1253"/>
                </a:cubicBezTo>
                <a:cubicBezTo>
                  <a:pt x="80" y="1217"/>
                  <a:pt x="78" y="1181"/>
                  <a:pt x="76" y="1142"/>
                </a:cubicBezTo>
                <a:cubicBezTo>
                  <a:pt x="66" y="1141"/>
                  <a:pt x="52" y="1143"/>
                  <a:pt x="42" y="1142"/>
                </a:cubicBezTo>
                <a:cubicBezTo>
                  <a:pt x="42" y="1134"/>
                  <a:pt x="32" y="1130"/>
                  <a:pt x="26" y="1125"/>
                </a:cubicBezTo>
                <a:cubicBezTo>
                  <a:pt x="22" y="1115"/>
                  <a:pt x="19" y="1108"/>
                  <a:pt x="14" y="1099"/>
                </a:cubicBezTo>
                <a:cubicBezTo>
                  <a:pt x="10" y="1091"/>
                  <a:pt x="1" y="1084"/>
                  <a:pt x="0" y="1074"/>
                </a:cubicBezTo>
                <a:cubicBezTo>
                  <a:pt x="0" y="1068"/>
                  <a:pt x="6" y="1057"/>
                  <a:pt x="8" y="1047"/>
                </a:cubicBezTo>
                <a:cubicBezTo>
                  <a:pt x="11" y="1038"/>
                  <a:pt x="15" y="1025"/>
                  <a:pt x="14" y="1017"/>
                </a:cubicBezTo>
                <a:cubicBezTo>
                  <a:pt x="12" y="1006"/>
                  <a:pt x="1" y="1002"/>
                  <a:pt x="2" y="989"/>
                </a:cubicBezTo>
                <a:cubicBezTo>
                  <a:pt x="14" y="959"/>
                  <a:pt x="24" y="915"/>
                  <a:pt x="27" y="874"/>
                </a:cubicBezTo>
                <a:cubicBezTo>
                  <a:pt x="28" y="867"/>
                  <a:pt x="26" y="861"/>
                  <a:pt x="27" y="855"/>
                </a:cubicBezTo>
                <a:cubicBezTo>
                  <a:pt x="29" y="840"/>
                  <a:pt x="39" y="825"/>
                  <a:pt x="36" y="812"/>
                </a:cubicBezTo>
                <a:cubicBezTo>
                  <a:pt x="44" y="801"/>
                  <a:pt x="44" y="788"/>
                  <a:pt x="50" y="775"/>
                </a:cubicBezTo>
                <a:cubicBezTo>
                  <a:pt x="52" y="769"/>
                  <a:pt x="58" y="764"/>
                  <a:pt x="61" y="758"/>
                </a:cubicBezTo>
                <a:cubicBezTo>
                  <a:pt x="65" y="746"/>
                  <a:pt x="66" y="731"/>
                  <a:pt x="71" y="717"/>
                </a:cubicBezTo>
                <a:cubicBezTo>
                  <a:pt x="75" y="705"/>
                  <a:pt x="82" y="693"/>
                  <a:pt x="84" y="680"/>
                </a:cubicBezTo>
                <a:cubicBezTo>
                  <a:pt x="87" y="667"/>
                  <a:pt x="88" y="652"/>
                  <a:pt x="90" y="637"/>
                </a:cubicBezTo>
                <a:cubicBezTo>
                  <a:pt x="92" y="623"/>
                  <a:pt x="96" y="609"/>
                  <a:pt x="98" y="595"/>
                </a:cubicBezTo>
                <a:cubicBezTo>
                  <a:pt x="98" y="589"/>
                  <a:pt x="97" y="582"/>
                  <a:pt x="98" y="576"/>
                </a:cubicBezTo>
                <a:cubicBezTo>
                  <a:pt x="99" y="567"/>
                  <a:pt x="105" y="560"/>
                  <a:pt x="102" y="546"/>
                </a:cubicBezTo>
                <a:cubicBezTo>
                  <a:pt x="103" y="544"/>
                  <a:pt x="101" y="542"/>
                  <a:pt x="101" y="544"/>
                </a:cubicBezTo>
                <a:cubicBezTo>
                  <a:pt x="101" y="547"/>
                  <a:pt x="100" y="546"/>
                  <a:pt x="100" y="544"/>
                </a:cubicBezTo>
                <a:cubicBezTo>
                  <a:pt x="101" y="536"/>
                  <a:pt x="102" y="537"/>
                  <a:pt x="104" y="534"/>
                </a:cubicBezTo>
                <a:cubicBezTo>
                  <a:pt x="100" y="515"/>
                  <a:pt x="109" y="498"/>
                  <a:pt x="111" y="479"/>
                </a:cubicBezTo>
                <a:cubicBezTo>
                  <a:pt x="115" y="440"/>
                  <a:pt x="110" y="396"/>
                  <a:pt x="119" y="365"/>
                </a:cubicBezTo>
                <a:cubicBezTo>
                  <a:pt x="117" y="372"/>
                  <a:pt x="123" y="358"/>
                  <a:pt x="125" y="356"/>
                </a:cubicBezTo>
                <a:cubicBezTo>
                  <a:pt x="127" y="352"/>
                  <a:pt x="131" y="347"/>
                  <a:pt x="132" y="343"/>
                </a:cubicBezTo>
                <a:cubicBezTo>
                  <a:pt x="136" y="334"/>
                  <a:pt x="136" y="325"/>
                  <a:pt x="139" y="319"/>
                </a:cubicBezTo>
                <a:cubicBezTo>
                  <a:pt x="146" y="306"/>
                  <a:pt x="159" y="298"/>
                  <a:pt x="163" y="287"/>
                </a:cubicBezTo>
                <a:cubicBezTo>
                  <a:pt x="161" y="251"/>
                  <a:pt x="177" y="223"/>
                  <a:pt x="181" y="194"/>
                </a:cubicBezTo>
                <a:cubicBezTo>
                  <a:pt x="182" y="183"/>
                  <a:pt x="179" y="172"/>
                  <a:pt x="182" y="161"/>
                </a:cubicBezTo>
                <a:cubicBezTo>
                  <a:pt x="184" y="149"/>
                  <a:pt x="192" y="138"/>
                  <a:pt x="194" y="125"/>
                </a:cubicBezTo>
                <a:cubicBezTo>
                  <a:pt x="198" y="101"/>
                  <a:pt x="203" y="80"/>
                  <a:pt x="213" y="61"/>
                </a:cubicBezTo>
                <a:cubicBezTo>
                  <a:pt x="221" y="45"/>
                  <a:pt x="233" y="33"/>
                  <a:pt x="241" y="20"/>
                </a:cubicBezTo>
                <a:cubicBezTo>
                  <a:pt x="260" y="15"/>
                  <a:pt x="275" y="7"/>
                  <a:pt x="291" y="0"/>
                </a:cubicBezTo>
                <a:cubicBezTo>
                  <a:pt x="304" y="0"/>
                  <a:pt x="317" y="0"/>
                  <a:pt x="330" y="0"/>
                </a:cubicBezTo>
                <a:close/>
                <a:moveTo>
                  <a:pt x="477" y="608"/>
                </a:moveTo>
                <a:cubicBezTo>
                  <a:pt x="475" y="622"/>
                  <a:pt x="467" y="638"/>
                  <a:pt x="465" y="655"/>
                </a:cubicBezTo>
                <a:cubicBezTo>
                  <a:pt x="461" y="677"/>
                  <a:pt x="452" y="700"/>
                  <a:pt x="454" y="717"/>
                </a:cubicBezTo>
                <a:cubicBezTo>
                  <a:pt x="455" y="735"/>
                  <a:pt x="466" y="749"/>
                  <a:pt x="467" y="768"/>
                </a:cubicBezTo>
                <a:cubicBezTo>
                  <a:pt x="487" y="747"/>
                  <a:pt x="497" y="706"/>
                  <a:pt x="496" y="664"/>
                </a:cubicBezTo>
                <a:cubicBezTo>
                  <a:pt x="495" y="634"/>
                  <a:pt x="495" y="602"/>
                  <a:pt x="485" y="584"/>
                </a:cubicBezTo>
                <a:cubicBezTo>
                  <a:pt x="484" y="586"/>
                  <a:pt x="486" y="591"/>
                  <a:pt x="484" y="591"/>
                </a:cubicBezTo>
                <a:cubicBezTo>
                  <a:pt x="483" y="588"/>
                  <a:pt x="486" y="581"/>
                  <a:pt x="481" y="582"/>
                </a:cubicBezTo>
                <a:cubicBezTo>
                  <a:pt x="476" y="589"/>
                  <a:pt x="478" y="597"/>
                  <a:pt x="477" y="608"/>
                </a:cubicBezTo>
                <a:close/>
                <a:moveTo>
                  <a:pt x="54" y="1095"/>
                </a:moveTo>
                <a:cubicBezTo>
                  <a:pt x="55" y="1104"/>
                  <a:pt x="63" y="1107"/>
                  <a:pt x="70" y="1110"/>
                </a:cubicBezTo>
                <a:cubicBezTo>
                  <a:pt x="73" y="1098"/>
                  <a:pt x="69" y="1079"/>
                  <a:pt x="72" y="1067"/>
                </a:cubicBezTo>
                <a:cubicBezTo>
                  <a:pt x="68" y="1068"/>
                  <a:pt x="70" y="1065"/>
                  <a:pt x="68" y="1064"/>
                </a:cubicBezTo>
                <a:cubicBezTo>
                  <a:pt x="63" y="1075"/>
                  <a:pt x="69" y="1095"/>
                  <a:pt x="54" y="1095"/>
                </a:cubicBezTo>
                <a:close/>
              </a:path>
            </a:pathLst>
          </a:custGeom>
          <a:solidFill>
            <a:srgbClr val="4472C4">
              <a:lumMod val="60000"/>
              <a:lumOff val="40000"/>
            </a:srgb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9" name="Text Placeholder 2"/>
          <p:cNvSpPr txBox="1">
            <a:spLocks/>
          </p:cNvSpPr>
          <p:nvPr/>
        </p:nvSpPr>
        <p:spPr>
          <a:xfrm>
            <a:off x="6381195" y="686277"/>
            <a:ext cx="2439534" cy="583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 err="1" smtClean="0">
                <a:solidFill>
                  <a:srgbClr val="004F8A"/>
                </a:solidFill>
              </a:rPr>
              <a:t>Who</a:t>
            </a:r>
            <a:r>
              <a:rPr lang="sl-SI" dirty="0" smtClean="0">
                <a:solidFill>
                  <a:srgbClr val="004F8A"/>
                </a:solidFill>
              </a:rPr>
              <a:t> </a:t>
            </a:r>
            <a:r>
              <a:rPr lang="sl-SI" dirty="0" err="1" smtClean="0">
                <a:solidFill>
                  <a:srgbClr val="004F8A"/>
                </a:solidFill>
              </a:rPr>
              <a:t>knows</a:t>
            </a:r>
            <a:r>
              <a:rPr lang="sl-SI" dirty="0" smtClean="0">
                <a:solidFill>
                  <a:srgbClr val="004F8A"/>
                </a:solidFill>
              </a:rPr>
              <a:t> </a:t>
            </a:r>
            <a:r>
              <a:rPr lang="sl-SI" dirty="0" err="1" smtClean="0">
                <a:solidFill>
                  <a:srgbClr val="004F8A"/>
                </a:solidFill>
              </a:rPr>
              <a:t>the</a:t>
            </a:r>
            <a:r>
              <a:rPr lang="sl-SI" dirty="0" smtClean="0">
                <a:solidFill>
                  <a:srgbClr val="004F8A"/>
                </a:solidFill>
              </a:rPr>
              <a:t> </a:t>
            </a:r>
            <a:r>
              <a:rPr lang="sl-SI" dirty="0" err="1" smtClean="0">
                <a:solidFill>
                  <a:srgbClr val="004F8A"/>
                </a:solidFill>
              </a:rPr>
              <a:t>programme</a:t>
            </a:r>
            <a:r>
              <a:rPr lang="sl-SI" dirty="0" smtClean="0">
                <a:solidFill>
                  <a:srgbClr val="004F8A"/>
                </a:solidFill>
              </a:rPr>
              <a:t> </a:t>
            </a:r>
            <a:r>
              <a:rPr lang="sl-SI" dirty="0" err="1" smtClean="0">
                <a:solidFill>
                  <a:srgbClr val="004F8A"/>
                </a:solidFill>
              </a:rPr>
              <a:t>best</a:t>
            </a:r>
            <a:r>
              <a:rPr lang="sl-SI" dirty="0">
                <a:solidFill>
                  <a:srgbClr val="004F8A"/>
                </a:solidFill>
              </a:rPr>
              <a:t>?</a:t>
            </a:r>
            <a:endParaRPr lang="en-US" dirty="0">
              <a:solidFill>
                <a:srgbClr val="004F8A"/>
              </a:solidFill>
            </a:endParaRPr>
          </a:p>
        </p:txBody>
      </p:sp>
      <p:sp>
        <p:nvSpPr>
          <p:cNvPr id="30" name="Text Placeholder 2"/>
          <p:cNvSpPr txBox="1">
            <a:spLocks/>
          </p:cNvSpPr>
          <p:nvPr/>
        </p:nvSpPr>
        <p:spPr>
          <a:xfrm>
            <a:off x="259564" y="4870225"/>
            <a:ext cx="2439534" cy="8253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 smtClean="0">
                <a:solidFill>
                  <a:srgbClr val="004F8A"/>
                </a:solidFill>
              </a:rPr>
              <a:t>What is the level of knowledge ?</a:t>
            </a:r>
            <a:endParaRPr lang="en-US" dirty="0">
              <a:solidFill>
                <a:srgbClr val="004F8A"/>
              </a:solidFill>
            </a:endParaRPr>
          </a:p>
        </p:txBody>
      </p:sp>
      <p:sp>
        <p:nvSpPr>
          <p:cNvPr id="31" name="Text Placeholder 2"/>
          <p:cNvSpPr txBox="1">
            <a:spLocks/>
          </p:cNvSpPr>
          <p:nvPr/>
        </p:nvSpPr>
        <p:spPr>
          <a:xfrm>
            <a:off x="6419094" y="5325161"/>
            <a:ext cx="2439534" cy="8253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 err="1" smtClean="0">
                <a:solidFill>
                  <a:schemeClr val="accent6">
                    <a:lumMod val="75000"/>
                  </a:schemeClr>
                </a:solidFill>
              </a:rPr>
              <a:t>Who</a:t>
            </a:r>
            <a:r>
              <a:rPr lang="sl-SI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l-SI" dirty="0" err="1" smtClean="0">
                <a:solidFill>
                  <a:schemeClr val="accent6">
                    <a:lumMod val="75000"/>
                  </a:schemeClr>
                </a:solidFill>
              </a:rPr>
              <a:t>wants</a:t>
            </a:r>
            <a:r>
              <a:rPr lang="sl-SI" dirty="0" smtClean="0">
                <a:solidFill>
                  <a:schemeClr val="accent6">
                    <a:lumMod val="75000"/>
                  </a:schemeClr>
                </a:solidFill>
              </a:rPr>
              <a:t> to take </a:t>
            </a:r>
            <a:r>
              <a:rPr lang="sl-SI" dirty="0" err="1" smtClean="0">
                <a:solidFill>
                  <a:schemeClr val="accent6">
                    <a:lumMod val="75000"/>
                  </a:schemeClr>
                </a:solidFill>
              </a:rPr>
              <a:t>responsibility</a:t>
            </a:r>
            <a:r>
              <a:rPr lang="sl-SI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Text Placeholder 2"/>
          <p:cNvSpPr txBox="1">
            <a:spLocks/>
          </p:cNvSpPr>
          <p:nvPr/>
        </p:nvSpPr>
        <p:spPr>
          <a:xfrm>
            <a:off x="2475140" y="5712700"/>
            <a:ext cx="2439534" cy="82539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 smtClean="0">
                <a:solidFill>
                  <a:schemeClr val="accent5"/>
                </a:solidFill>
              </a:rPr>
              <a:t>Can we stand behind </a:t>
            </a:r>
            <a:r>
              <a:rPr lang="sl-SI" dirty="0" smtClean="0">
                <a:solidFill>
                  <a:schemeClr val="accent5"/>
                </a:solidFill>
              </a:rPr>
              <a:t>decisions, ideas </a:t>
            </a:r>
            <a:r>
              <a:rPr lang="sl-SI" dirty="0" smtClean="0">
                <a:solidFill>
                  <a:schemeClr val="accent5"/>
                </a:solidFill>
              </a:rPr>
              <a:t>and successfully implement them?</a:t>
            </a:r>
            <a:endParaRPr lang="en-US" dirty="0">
              <a:solidFill>
                <a:schemeClr val="accent5"/>
              </a:solidFill>
            </a:endParaRPr>
          </a:p>
        </p:txBody>
      </p:sp>
      <p:pic>
        <p:nvPicPr>
          <p:cNvPr id="34" name="Picture 2" descr="EN Interreg V-A Slovenija-Mad&amp;zcaron;ars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939" y="6081342"/>
            <a:ext cx="1755813" cy="58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212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00" y="158744"/>
            <a:ext cx="8868544" cy="439200"/>
          </a:xfrm>
        </p:spPr>
        <p:txBody>
          <a:bodyPr/>
          <a:lstStyle/>
          <a:p>
            <a:r>
              <a:rPr lang="sl-SI" dirty="0" smtClean="0">
                <a:solidFill>
                  <a:srgbClr val="004F8A"/>
                </a:solidFill>
              </a:rPr>
              <a:t>WHAT ELEMENTS SHALL BE CONSIDERED IN PROJECT QUALITY</a:t>
            </a:r>
            <a:endParaRPr lang="sl-SI" dirty="0">
              <a:solidFill>
                <a:srgbClr val="004F8A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22" y="1046227"/>
            <a:ext cx="7641299" cy="4395666"/>
          </a:xfrm>
          <a:prstGeom prst="rect">
            <a:avLst/>
          </a:prstGeom>
        </p:spPr>
      </p:pic>
      <p:sp>
        <p:nvSpPr>
          <p:cNvPr id="6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097337" y="597944"/>
            <a:ext cx="5046663" cy="583200"/>
          </a:xfrm>
        </p:spPr>
        <p:txBody>
          <a:bodyPr/>
          <a:lstStyle/>
          <a:p>
            <a:pPr algn="r"/>
            <a:r>
              <a:rPr lang="sl-SI" dirty="0" err="1" smtClean="0">
                <a:solidFill>
                  <a:srgbClr val="004F8A"/>
                </a:solidFill>
              </a:rPr>
              <a:t>Based</a:t>
            </a:r>
            <a:r>
              <a:rPr lang="sl-SI" dirty="0" smtClean="0">
                <a:solidFill>
                  <a:srgbClr val="004F8A"/>
                </a:solidFill>
              </a:rPr>
              <a:t> on </a:t>
            </a:r>
            <a:r>
              <a:rPr lang="sl-SI" dirty="0" err="1" smtClean="0">
                <a:solidFill>
                  <a:srgbClr val="004F8A"/>
                </a:solidFill>
              </a:rPr>
              <a:t>Interact</a:t>
            </a:r>
            <a:endParaRPr lang="en-US" dirty="0">
              <a:solidFill>
                <a:srgbClr val="004F8A"/>
              </a:solidFill>
            </a:endParaRP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113951" y="5441893"/>
            <a:ext cx="8869793" cy="583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l-SI" dirty="0" err="1" smtClean="0">
                <a:solidFill>
                  <a:srgbClr val="004F8A"/>
                </a:solidFill>
              </a:rPr>
              <a:t>What</a:t>
            </a:r>
            <a:r>
              <a:rPr lang="sl-SI" dirty="0" smtClean="0">
                <a:solidFill>
                  <a:srgbClr val="004F8A"/>
                </a:solidFill>
              </a:rPr>
              <a:t> is </a:t>
            </a:r>
            <a:r>
              <a:rPr lang="sl-SI" dirty="0" err="1" smtClean="0">
                <a:solidFill>
                  <a:srgbClr val="004F8A"/>
                </a:solidFill>
              </a:rPr>
              <a:t>the</a:t>
            </a:r>
            <a:r>
              <a:rPr lang="sl-SI" dirty="0" smtClean="0">
                <a:solidFill>
                  <a:srgbClr val="004F8A"/>
                </a:solidFill>
              </a:rPr>
              <a:t> </a:t>
            </a:r>
            <a:r>
              <a:rPr lang="sl-SI" dirty="0" err="1" smtClean="0">
                <a:solidFill>
                  <a:srgbClr val="004F8A"/>
                </a:solidFill>
              </a:rPr>
              <a:t>European</a:t>
            </a:r>
            <a:r>
              <a:rPr lang="sl-SI" dirty="0" smtClean="0">
                <a:solidFill>
                  <a:srgbClr val="004F8A"/>
                </a:solidFill>
              </a:rPr>
              <a:t> </a:t>
            </a:r>
            <a:r>
              <a:rPr lang="sl-SI" dirty="0" err="1" smtClean="0">
                <a:solidFill>
                  <a:srgbClr val="004F8A"/>
                </a:solidFill>
              </a:rPr>
              <a:t>Commision</a:t>
            </a:r>
            <a:r>
              <a:rPr lang="sl-SI" dirty="0" smtClean="0">
                <a:solidFill>
                  <a:srgbClr val="004F8A"/>
                </a:solidFill>
              </a:rPr>
              <a:t> </a:t>
            </a:r>
            <a:r>
              <a:rPr lang="sl-SI" dirty="0" err="1" smtClean="0">
                <a:solidFill>
                  <a:srgbClr val="004F8A"/>
                </a:solidFill>
              </a:rPr>
              <a:t>goal</a:t>
            </a:r>
            <a:r>
              <a:rPr lang="sl-SI" dirty="0" smtClean="0">
                <a:solidFill>
                  <a:srgbClr val="004F8A"/>
                </a:solidFill>
              </a:rPr>
              <a:t>? </a:t>
            </a:r>
            <a:r>
              <a:rPr lang="sl-SI" dirty="0" err="1" smtClean="0">
                <a:solidFill>
                  <a:srgbClr val="004F8A"/>
                </a:solidFill>
              </a:rPr>
              <a:t>Why</a:t>
            </a:r>
            <a:r>
              <a:rPr lang="sl-SI" dirty="0" smtClean="0">
                <a:solidFill>
                  <a:srgbClr val="004F8A"/>
                </a:solidFill>
              </a:rPr>
              <a:t> </a:t>
            </a:r>
            <a:r>
              <a:rPr lang="sl-SI" dirty="0" err="1">
                <a:solidFill>
                  <a:srgbClr val="004F8A"/>
                </a:solidFill>
              </a:rPr>
              <a:t>i</a:t>
            </a:r>
            <a:r>
              <a:rPr lang="sl-SI" dirty="0" err="1" smtClean="0">
                <a:solidFill>
                  <a:srgbClr val="004F8A"/>
                </a:solidFill>
              </a:rPr>
              <a:t>ndicators</a:t>
            </a:r>
            <a:r>
              <a:rPr lang="sl-SI" dirty="0" smtClean="0">
                <a:solidFill>
                  <a:srgbClr val="004F8A"/>
                </a:solidFill>
              </a:rPr>
              <a:t>? </a:t>
            </a:r>
            <a:r>
              <a:rPr lang="sl-SI" dirty="0" err="1" smtClean="0">
                <a:solidFill>
                  <a:srgbClr val="004F8A"/>
                </a:solidFill>
              </a:rPr>
              <a:t>What</a:t>
            </a:r>
            <a:r>
              <a:rPr lang="sl-SI" dirty="0" smtClean="0">
                <a:solidFill>
                  <a:srgbClr val="004F8A"/>
                </a:solidFill>
              </a:rPr>
              <a:t> is general </a:t>
            </a:r>
            <a:r>
              <a:rPr lang="sl-SI" dirty="0" err="1" smtClean="0">
                <a:solidFill>
                  <a:srgbClr val="004F8A"/>
                </a:solidFill>
              </a:rPr>
              <a:t>objective</a:t>
            </a:r>
            <a:r>
              <a:rPr lang="sl-SI" dirty="0" smtClean="0">
                <a:solidFill>
                  <a:srgbClr val="004F8A"/>
                </a:solidFill>
              </a:rPr>
              <a:t>? </a:t>
            </a:r>
            <a:r>
              <a:rPr lang="sl-SI" dirty="0" err="1" smtClean="0">
                <a:solidFill>
                  <a:srgbClr val="004F8A"/>
                </a:solidFill>
              </a:rPr>
              <a:t>What</a:t>
            </a:r>
            <a:r>
              <a:rPr lang="sl-SI" dirty="0" smtClean="0">
                <a:solidFill>
                  <a:srgbClr val="004F8A"/>
                </a:solidFill>
              </a:rPr>
              <a:t> </a:t>
            </a:r>
            <a:r>
              <a:rPr lang="sl-SI" dirty="0" err="1" smtClean="0">
                <a:solidFill>
                  <a:srgbClr val="004F8A"/>
                </a:solidFill>
              </a:rPr>
              <a:t>could</a:t>
            </a:r>
            <a:r>
              <a:rPr lang="sl-SI" dirty="0" smtClean="0">
                <a:solidFill>
                  <a:srgbClr val="004F8A"/>
                </a:solidFill>
              </a:rPr>
              <a:t> be </a:t>
            </a:r>
            <a:r>
              <a:rPr lang="sl-SI" dirty="0" err="1" smtClean="0">
                <a:solidFill>
                  <a:srgbClr val="004F8A"/>
                </a:solidFill>
              </a:rPr>
              <a:t>main</a:t>
            </a:r>
            <a:r>
              <a:rPr lang="sl-SI" dirty="0" smtClean="0">
                <a:solidFill>
                  <a:srgbClr val="004F8A"/>
                </a:solidFill>
              </a:rPr>
              <a:t> </a:t>
            </a:r>
            <a:r>
              <a:rPr lang="sl-SI" dirty="0" err="1" smtClean="0">
                <a:solidFill>
                  <a:srgbClr val="004F8A"/>
                </a:solidFill>
              </a:rPr>
              <a:t>focus</a:t>
            </a:r>
            <a:r>
              <a:rPr lang="sl-SI" dirty="0" smtClean="0">
                <a:solidFill>
                  <a:srgbClr val="004F8A"/>
                </a:solidFill>
              </a:rPr>
              <a:t>? </a:t>
            </a:r>
            <a:r>
              <a:rPr lang="sl-SI" dirty="0" err="1" smtClean="0">
                <a:solidFill>
                  <a:srgbClr val="004F8A"/>
                </a:solidFill>
              </a:rPr>
              <a:t>What</a:t>
            </a:r>
            <a:r>
              <a:rPr lang="sl-SI" dirty="0" smtClean="0">
                <a:solidFill>
                  <a:srgbClr val="004F8A"/>
                </a:solidFill>
              </a:rPr>
              <a:t> </a:t>
            </a:r>
            <a:r>
              <a:rPr lang="sl-SI" dirty="0" err="1" smtClean="0">
                <a:solidFill>
                  <a:srgbClr val="004F8A"/>
                </a:solidFill>
              </a:rPr>
              <a:t>stands</a:t>
            </a:r>
            <a:r>
              <a:rPr lang="sl-SI" dirty="0" smtClean="0">
                <a:solidFill>
                  <a:srgbClr val="004F8A"/>
                </a:solidFill>
              </a:rPr>
              <a:t> out (</a:t>
            </a:r>
            <a:r>
              <a:rPr lang="sl-SI" dirty="0" err="1" smtClean="0">
                <a:solidFill>
                  <a:srgbClr val="004F8A"/>
                </a:solidFill>
              </a:rPr>
              <a:t>doesn‘t</a:t>
            </a:r>
            <a:r>
              <a:rPr lang="sl-SI" dirty="0" smtClean="0">
                <a:solidFill>
                  <a:srgbClr val="004F8A"/>
                </a:solidFill>
              </a:rPr>
              <a:t> </a:t>
            </a:r>
            <a:r>
              <a:rPr lang="sl-SI" dirty="0" err="1" smtClean="0">
                <a:solidFill>
                  <a:srgbClr val="004F8A"/>
                </a:solidFill>
              </a:rPr>
              <a:t>fit</a:t>
            </a:r>
            <a:r>
              <a:rPr lang="sl-SI" dirty="0" smtClean="0">
                <a:solidFill>
                  <a:srgbClr val="004F8A"/>
                </a:solidFill>
              </a:rPr>
              <a:t> in) in </a:t>
            </a:r>
            <a:r>
              <a:rPr lang="sl-SI" dirty="0" err="1" smtClean="0">
                <a:solidFill>
                  <a:srgbClr val="004F8A"/>
                </a:solidFill>
              </a:rPr>
              <a:t>this</a:t>
            </a:r>
            <a:r>
              <a:rPr lang="sl-SI" dirty="0" smtClean="0">
                <a:solidFill>
                  <a:srgbClr val="004F8A"/>
                </a:solidFill>
              </a:rPr>
              <a:t> diagram?</a:t>
            </a:r>
            <a:endParaRPr lang="en-US" dirty="0">
              <a:solidFill>
                <a:srgbClr val="004F8A"/>
              </a:solidFill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1984315" y="6048460"/>
            <a:ext cx="5323624" cy="30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sz="3600" b="1" dirty="0" smtClean="0">
                <a:solidFill>
                  <a:srgbClr val="FF0000"/>
                </a:solidFill>
              </a:rPr>
              <a:t>VALUE FOR YOUR MONEY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9" name="Picture 2" descr="EN Interreg V-A Slovenija-Mad&amp;zcaron;ars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939" y="6081342"/>
            <a:ext cx="1755813" cy="58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176" y="1046227"/>
            <a:ext cx="2105328" cy="323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65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00" y="158744"/>
            <a:ext cx="8816364" cy="439200"/>
          </a:xfrm>
        </p:spPr>
        <p:txBody>
          <a:bodyPr/>
          <a:lstStyle/>
          <a:p>
            <a:r>
              <a:rPr lang="sl-SI" dirty="0" smtClean="0">
                <a:solidFill>
                  <a:srgbClr val="C00000"/>
                </a:solidFill>
              </a:rPr>
              <a:t>HOW CAN WE GROUP GROUPS INTO THE ASSESSMENT SHEET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355820" y="897212"/>
            <a:ext cx="5046663" cy="583200"/>
          </a:xfrm>
        </p:spPr>
        <p:txBody>
          <a:bodyPr/>
          <a:lstStyle/>
          <a:p>
            <a:r>
              <a:rPr lang="sl-SI" dirty="0" err="1" smtClean="0">
                <a:solidFill>
                  <a:srgbClr val="1C456A"/>
                </a:solidFill>
              </a:rPr>
              <a:t>Where</a:t>
            </a:r>
            <a:r>
              <a:rPr lang="sl-SI" dirty="0" smtClean="0">
                <a:solidFill>
                  <a:srgbClr val="1C456A"/>
                </a:solidFill>
              </a:rPr>
              <a:t> is </a:t>
            </a:r>
            <a:r>
              <a:rPr lang="sl-SI" dirty="0" err="1" smtClean="0">
                <a:solidFill>
                  <a:srgbClr val="1C456A"/>
                </a:solidFill>
              </a:rPr>
              <a:t>the</a:t>
            </a:r>
            <a:r>
              <a:rPr lang="sl-SI" dirty="0" smtClean="0">
                <a:solidFill>
                  <a:srgbClr val="1C456A"/>
                </a:solidFill>
              </a:rPr>
              <a:t> </a:t>
            </a:r>
            <a:r>
              <a:rPr lang="sl-SI" dirty="0" err="1" smtClean="0">
                <a:solidFill>
                  <a:srgbClr val="1C456A"/>
                </a:solidFill>
              </a:rPr>
              <a:t>value</a:t>
            </a:r>
            <a:r>
              <a:rPr lang="sl-SI" dirty="0" smtClean="0">
                <a:solidFill>
                  <a:srgbClr val="1C456A"/>
                </a:solidFill>
              </a:rPr>
              <a:t> </a:t>
            </a:r>
            <a:r>
              <a:rPr lang="sl-SI" dirty="0" err="1" smtClean="0">
                <a:solidFill>
                  <a:srgbClr val="1C456A"/>
                </a:solidFill>
              </a:rPr>
              <a:t>for</a:t>
            </a:r>
            <a:r>
              <a:rPr lang="sl-SI" dirty="0" smtClean="0">
                <a:solidFill>
                  <a:srgbClr val="1C456A"/>
                </a:solidFill>
              </a:rPr>
              <a:t> </a:t>
            </a:r>
            <a:r>
              <a:rPr lang="sl-SI" dirty="0" err="1" smtClean="0">
                <a:solidFill>
                  <a:srgbClr val="1C456A"/>
                </a:solidFill>
              </a:rPr>
              <a:t>your</a:t>
            </a:r>
            <a:r>
              <a:rPr lang="sl-SI" dirty="0" smtClean="0">
                <a:solidFill>
                  <a:srgbClr val="1C456A"/>
                </a:solidFill>
              </a:rPr>
              <a:t> </a:t>
            </a:r>
            <a:r>
              <a:rPr lang="sl-SI" dirty="0" err="1" smtClean="0">
                <a:solidFill>
                  <a:srgbClr val="1C456A"/>
                </a:solidFill>
              </a:rPr>
              <a:t>money</a:t>
            </a:r>
            <a:r>
              <a:rPr lang="sl-SI" dirty="0">
                <a:solidFill>
                  <a:srgbClr val="1C456A"/>
                </a:solidFill>
              </a:rPr>
              <a:t>?</a:t>
            </a:r>
            <a:endParaRPr lang="en-US" dirty="0">
              <a:solidFill>
                <a:srgbClr val="1C456A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565330" y="4679022"/>
            <a:ext cx="6299206" cy="5822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lvl="0" algn="ctr">
              <a:defRPr/>
            </a:pPr>
            <a:r>
              <a:rPr lang="en-US" sz="3200" b="1" kern="0" dirty="0">
                <a:solidFill>
                  <a:sysClr val="window" lastClr="FFFFFF"/>
                </a:solidFill>
                <a:cs typeface="Calibri"/>
              </a:rPr>
              <a:t>WHERE CAN YOU SEE THE NEED?</a:t>
            </a:r>
          </a:p>
        </p:txBody>
      </p:sp>
      <p:sp>
        <p:nvSpPr>
          <p:cNvPr id="45" name="Rectangle 338"/>
          <p:cNvSpPr/>
          <p:nvPr/>
        </p:nvSpPr>
        <p:spPr>
          <a:xfrm>
            <a:off x="2576840" y="4274238"/>
            <a:ext cx="6299206" cy="437655"/>
          </a:xfrm>
          <a:custGeom>
            <a:avLst/>
            <a:gdLst>
              <a:gd name="connsiteX0" fmla="*/ 0 w 6150405"/>
              <a:gd name="connsiteY0" fmla="*/ 0 h 585026"/>
              <a:gd name="connsiteX1" fmla="*/ 6150405 w 6150405"/>
              <a:gd name="connsiteY1" fmla="*/ 0 h 585026"/>
              <a:gd name="connsiteX2" fmla="*/ 6150405 w 6150405"/>
              <a:gd name="connsiteY2" fmla="*/ 585026 h 585026"/>
              <a:gd name="connsiteX3" fmla="*/ 0 w 6150405"/>
              <a:gd name="connsiteY3" fmla="*/ 585026 h 585026"/>
              <a:gd name="connsiteX4" fmla="*/ 0 w 6150405"/>
              <a:gd name="connsiteY4" fmla="*/ 0 h 585026"/>
              <a:gd name="connsiteX0" fmla="*/ 610567 w 6150405"/>
              <a:gd name="connsiteY0" fmla="*/ 8142 h 585026"/>
              <a:gd name="connsiteX1" fmla="*/ 6150405 w 6150405"/>
              <a:gd name="connsiteY1" fmla="*/ 0 h 585026"/>
              <a:gd name="connsiteX2" fmla="*/ 6150405 w 6150405"/>
              <a:gd name="connsiteY2" fmla="*/ 585026 h 585026"/>
              <a:gd name="connsiteX3" fmla="*/ 0 w 6150405"/>
              <a:gd name="connsiteY3" fmla="*/ 585026 h 585026"/>
              <a:gd name="connsiteX4" fmla="*/ 610567 w 6150405"/>
              <a:gd name="connsiteY4" fmla="*/ 8142 h 585026"/>
              <a:gd name="connsiteX0" fmla="*/ 610567 w 6150405"/>
              <a:gd name="connsiteY0" fmla="*/ 0 h 576884"/>
              <a:gd name="connsiteX1" fmla="*/ 5515416 w 6150405"/>
              <a:gd name="connsiteY1" fmla="*/ 0 h 576884"/>
              <a:gd name="connsiteX2" fmla="*/ 6150405 w 6150405"/>
              <a:gd name="connsiteY2" fmla="*/ 576884 h 576884"/>
              <a:gd name="connsiteX3" fmla="*/ 0 w 6150405"/>
              <a:gd name="connsiteY3" fmla="*/ 576884 h 576884"/>
              <a:gd name="connsiteX4" fmla="*/ 610567 w 6150405"/>
              <a:gd name="connsiteY4" fmla="*/ 0 h 576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50405" h="576884">
                <a:moveTo>
                  <a:pt x="610567" y="0"/>
                </a:moveTo>
                <a:lnTo>
                  <a:pt x="5515416" y="0"/>
                </a:lnTo>
                <a:lnTo>
                  <a:pt x="6150405" y="576884"/>
                </a:lnTo>
                <a:lnTo>
                  <a:pt x="0" y="576884"/>
                </a:lnTo>
                <a:lnTo>
                  <a:pt x="610567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175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600" b="1" kern="0" dirty="0" smtClean="0">
                <a:solidFill>
                  <a:sysClr val="window" lastClr="FFFFFF"/>
                </a:solidFill>
                <a:cs typeface="Calibri"/>
              </a:rPr>
              <a:t>HOW SUSTAINABLE ARE THE RESULTS AND OUTPUTS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600" b="1" kern="0" dirty="0" smtClean="0">
                <a:solidFill>
                  <a:sysClr val="window" lastClr="FFFFFF"/>
                </a:solidFill>
                <a:cs typeface="Calibri"/>
              </a:rPr>
              <a:t>OF THE PROJECT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cs typeface="Calibri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96875" y="3831748"/>
            <a:ext cx="5236115" cy="48402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sl-SI" sz="1600" b="1" dirty="0">
                <a:solidFill>
                  <a:schemeClr val="bg1"/>
                </a:solidFill>
              </a:rPr>
              <a:t>WHAT CAN THE PROJECT ACHIEVE IN THE PROGRAMME AREA</a:t>
            </a:r>
            <a:r>
              <a:rPr lang="sl-SI" sz="1600" b="1" dirty="0" smtClean="0">
                <a:solidFill>
                  <a:schemeClr val="bg1"/>
                </a:solidFill>
              </a:rPr>
              <a:t>?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7" name="Rectangle 338"/>
          <p:cNvSpPr/>
          <p:nvPr/>
        </p:nvSpPr>
        <p:spPr>
          <a:xfrm>
            <a:off x="3096875" y="3467954"/>
            <a:ext cx="5236115" cy="363794"/>
          </a:xfrm>
          <a:custGeom>
            <a:avLst/>
            <a:gdLst>
              <a:gd name="connsiteX0" fmla="*/ 0 w 6150405"/>
              <a:gd name="connsiteY0" fmla="*/ 0 h 585026"/>
              <a:gd name="connsiteX1" fmla="*/ 6150405 w 6150405"/>
              <a:gd name="connsiteY1" fmla="*/ 0 h 585026"/>
              <a:gd name="connsiteX2" fmla="*/ 6150405 w 6150405"/>
              <a:gd name="connsiteY2" fmla="*/ 585026 h 585026"/>
              <a:gd name="connsiteX3" fmla="*/ 0 w 6150405"/>
              <a:gd name="connsiteY3" fmla="*/ 585026 h 585026"/>
              <a:gd name="connsiteX4" fmla="*/ 0 w 6150405"/>
              <a:gd name="connsiteY4" fmla="*/ 0 h 585026"/>
              <a:gd name="connsiteX0" fmla="*/ 610567 w 6150405"/>
              <a:gd name="connsiteY0" fmla="*/ 8142 h 585026"/>
              <a:gd name="connsiteX1" fmla="*/ 6150405 w 6150405"/>
              <a:gd name="connsiteY1" fmla="*/ 0 h 585026"/>
              <a:gd name="connsiteX2" fmla="*/ 6150405 w 6150405"/>
              <a:gd name="connsiteY2" fmla="*/ 585026 h 585026"/>
              <a:gd name="connsiteX3" fmla="*/ 0 w 6150405"/>
              <a:gd name="connsiteY3" fmla="*/ 585026 h 585026"/>
              <a:gd name="connsiteX4" fmla="*/ 610567 w 6150405"/>
              <a:gd name="connsiteY4" fmla="*/ 8142 h 585026"/>
              <a:gd name="connsiteX0" fmla="*/ 610567 w 6150405"/>
              <a:gd name="connsiteY0" fmla="*/ 0 h 576884"/>
              <a:gd name="connsiteX1" fmla="*/ 5515416 w 6150405"/>
              <a:gd name="connsiteY1" fmla="*/ 0 h 576884"/>
              <a:gd name="connsiteX2" fmla="*/ 6150405 w 6150405"/>
              <a:gd name="connsiteY2" fmla="*/ 576884 h 576884"/>
              <a:gd name="connsiteX3" fmla="*/ 0 w 6150405"/>
              <a:gd name="connsiteY3" fmla="*/ 576884 h 576884"/>
              <a:gd name="connsiteX4" fmla="*/ 610567 w 6150405"/>
              <a:gd name="connsiteY4" fmla="*/ 0 h 576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50405" h="576884">
                <a:moveTo>
                  <a:pt x="610567" y="0"/>
                </a:moveTo>
                <a:lnTo>
                  <a:pt x="5515416" y="0"/>
                </a:lnTo>
                <a:lnTo>
                  <a:pt x="6150405" y="576884"/>
                </a:lnTo>
                <a:lnTo>
                  <a:pt x="0" y="576884"/>
                </a:lnTo>
                <a:lnTo>
                  <a:pt x="610567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3175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sz="1400" b="1" kern="0" dirty="0">
                <a:solidFill>
                  <a:sysClr val="window" lastClr="FFFFFF"/>
                </a:solidFill>
                <a:cs typeface="Calibri"/>
              </a:rPr>
              <a:t>WHAT IS THE METHODOLOGY DEFINED BEHIND THE RESULTS</a:t>
            </a:r>
            <a:r>
              <a:rPr lang="en-US" sz="1400" b="1" kern="0" dirty="0" smtClean="0">
                <a:solidFill>
                  <a:sysClr val="window" lastClr="FFFFFF"/>
                </a:solidFill>
                <a:cs typeface="Calibri"/>
              </a:rPr>
              <a:t>?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630103" y="3084025"/>
            <a:ext cx="4169660" cy="38544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lvl="0" algn="ctr">
              <a:defRPr/>
            </a:pPr>
            <a:r>
              <a:rPr lang="en-US" sz="1400" b="1" kern="0" dirty="0">
                <a:solidFill>
                  <a:sysClr val="window" lastClr="FFFFFF"/>
                </a:solidFill>
                <a:cs typeface="Calibri"/>
              </a:rPr>
              <a:t>WHAT WE HAVE NOT SEEN YET?</a:t>
            </a:r>
          </a:p>
        </p:txBody>
      </p:sp>
      <p:sp>
        <p:nvSpPr>
          <p:cNvPr id="49" name="Rectangle 338"/>
          <p:cNvSpPr/>
          <p:nvPr/>
        </p:nvSpPr>
        <p:spPr>
          <a:xfrm>
            <a:off x="3630103" y="2794325"/>
            <a:ext cx="4169660" cy="289699"/>
          </a:xfrm>
          <a:custGeom>
            <a:avLst/>
            <a:gdLst>
              <a:gd name="connsiteX0" fmla="*/ 0 w 6150405"/>
              <a:gd name="connsiteY0" fmla="*/ 0 h 585026"/>
              <a:gd name="connsiteX1" fmla="*/ 6150405 w 6150405"/>
              <a:gd name="connsiteY1" fmla="*/ 0 h 585026"/>
              <a:gd name="connsiteX2" fmla="*/ 6150405 w 6150405"/>
              <a:gd name="connsiteY2" fmla="*/ 585026 h 585026"/>
              <a:gd name="connsiteX3" fmla="*/ 0 w 6150405"/>
              <a:gd name="connsiteY3" fmla="*/ 585026 h 585026"/>
              <a:gd name="connsiteX4" fmla="*/ 0 w 6150405"/>
              <a:gd name="connsiteY4" fmla="*/ 0 h 585026"/>
              <a:gd name="connsiteX0" fmla="*/ 610567 w 6150405"/>
              <a:gd name="connsiteY0" fmla="*/ 8142 h 585026"/>
              <a:gd name="connsiteX1" fmla="*/ 6150405 w 6150405"/>
              <a:gd name="connsiteY1" fmla="*/ 0 h 585026"/>
              <a:gd name="connsiteX2" fmla="*/ 6150405 w 6150405"/>
              <a:gd name="connsiteY2" fmla="*/ 585026 h 585026"/>
              <a:gd name="connsiteX3" fmla="*/ 0 w 6150405"/>
              <a:gd name="connsiteY3" fmla="*/ 585026 h 585026"/>
              <a:gd name="connsiteX4" fmla="*/ 610567 w 6150405"/>
              <a:gd name="connsiteY4" fmla="*/ 8142 h 585026"/>
              <a:gd name="connsiteX0" fmla="*/ 610567 w 6150405"/>
              <a:gd name="connsiteY0" fmla="*/ 0 h 576884"/>
              <a:gd name="connsiteX1" fmla="*/ 5515416 w 6150405"/>
              <a:gd name="connsiteY1" fmla="*/ 0 h 576884"/>
              <a:gd name="connsiteX2" fmla="*/ 6150405 w 6150405"/>
              <a:gd name="connsiteY2" fmla="*/ 576884 h 576884"/>
              <a:gd name="connsiteX3" fmla="*/ 0 w 6150405"/>
              <a:gd name="connsiteY3" fmla="*/ 576884 h 576884"/>
              <a:gd name="connsiteX4" fmla="*/ 610567 w 6150405"/>
              <a:gd name="connsiteY4" fmla="*/ 0 h 576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50405" h="576884">
                <a:moveTo>
                  <a:pt x="610567" y="0"/>
                </a:moveTo>
                <a:lnTo>
                  <a:pt x="5515416" y="0"/>
                </a:lnTo>
                <a:lnTo>
                  <a:pt x="6150405" y="576884"/>
                </a:lnTo>
                <a:lnTo>
                  <a:pt x="0" y="576884"/>
                </a:lnTo>
                <a:lnTo>
                  <a:pt x="610567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3175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ea typeface="+mn-ea"/>
              <a:cs typeface="Calibri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055223" y="2491142"/>
            <a:ext cx="3319420" cy="306847"/>
          </a:xfrm>
          <a:prstGeom prst="rect">
            <a:avLst/>
          </a:prstGeom>
          <a:solidFill>
            <a:schemeClr val="accent1"/>
          </a:solidFill>
          <a:ln w="3175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algn="ctr">
              <a:defRPr/>
            </a:pPr>
            <a:r>
              <a:rPr lang="sl-SI" sz="1200" b="1" dirty="0" smtClean="0">
                <a:solidFill>
                  <a:schemeClr val="bg1"/>
                </a:solidFill>
              </a:rPr>
              <a:t>IS EVERYONE CAPABLE AND RIGHT?</a:t>
            </a:r>
            <a:endParaRPr lang="en-US" sz="1200" b="1" dirty="0" smtClean="0">
              <a:solidFill>
                <a:schemeClr val="bg1"/>
              </a:solidFill>
            </a:endParaRPr>
          </a:p>
          <a:p>
            <a:pPr lvl="0" algn="ctr">
              <a:defRPr/>
            </a:pPr>
            <a:endParaRPr lang="en-US" sz="1200" b="1" kern="0" dirty="0">
              <a:solidFill>
                <a:sysClr val="window" lastClr="FFFFFF"/>
              </a:solidFill>
              <a:cs typeface="Calibri"/>
            </a:endParaRPr>
          </a:p>
        </p:txBody>
      </p:sp>
      <p:sp>
        <p:nvSpPr>
          <p:cNvPr id="51" name="Rectangle 338"/>
          <p:cNvSpPr/>
          <p:nvPr/>
        </p:nvSpPr>
        <p:spPr>
          <a:xfrm>
            <a:off x="4055223" y="2260516"/>
            <a:ext cx="3319420" cy="230627"/>
          </a:xfrm>
          <a:custGeom>
            <a:avLst/>
            <a:gdLst>
              <a:gd name="connsiteX0" fmla="*/ 0 w 6150405"/>
              <a:gd name="connsiteY0" fmla="*/ 0 h 585026"/>
              <a:gd name="connsiteX1" fmla="*/ 6150405 w 6150405"/>
              <a:gd name="connsiteY1" fmla="*/ 0 h 585026"/>
              <a:gd name="connsiteX2" fmla="*/ 6150405 w 6150405"/>
              <a:gd name="connsiteY2" fmla="*/ 585026 h 585026"/>
              <a:gd name="connsiteX3" fmla="*/ 0 w 6150405"/>
              <a:gd name="connsiteY3" fmla="*/ 585026 h 585026"/>
              <a:gd name="connsiteX4" fmla="*/ 0 w 6150405"/>
              <a:gd name="connsiteY4" fmla="*/ 0 h 585026"/>
              <a:gd name="connsiteX0" fmla="*/ 610567 w 6150405"/>
              <a:gd name="connsiteY0" fmla="*/ 8142 h 585026"/>
              <a:gd name="connsiteX1" fmla="*/ 6150405 w 6150405"/>
              <a:gd name="connsiteY1" fmla="*/ 0 h 585026"/>
              <a:gd name="connsiteX2" fmla="*/ 6150405 w 6150405"/>
              <a:gd name="connsiteY2" fmla="*/ 585026 h 585026"/>
              <a:gd name="connsiteX3" fmla="*/ 0 w 6150405"/>
              <a:gd name="connsiteY3" fmla="*/ 585026 h 585026"/>
              <a:gd name="connsiteX4" fmla="*/ 610567 w 6150405"/>
              <a:gd name="connsiteY4" fmla="*/ 8142 h 585026"/>
              <a:gd name="connsiteX0" fmla="*/ 610567 w 6150405"/>
              <a:gd name="connsiteY0" fmla="*/ 0 h 576884"/>
              <a:gd name="connsiteX1" fmla="*/ 5515416 w 6150405"/>
              <a:gd name="connsiteY1" fmla="*/ 0 h 576884"/>
              <a:gd name="connsiteX2" fmla="*/ 6150405 w 6150405"/>
              <a:gd name="connsiteY2" fmla="*/ 576884 h 576884"/>
              <a:gd name="connsiteX3" fmla="*/ 0 w 6150405"/>
              <a:gd name="connsiteY3" fmla="*/ 576884 h 576884"/>
              <a:gd name="connsiteX4" fmla="*/ 610567 w 6150405"/>
              <a:gd name="connsiteY4" fmla="*/ 0 h 576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50405" h="576884">
                <a:moveTo>
                  <a:pt x="610567" y="0"/>
                </a:moveTo>
                <a:lnTo>
                  <a:pt x="5515416" y="0"/>
                </a:lnTo>
                <a:lnTo>
                  <a:pt x="6150405" y="576884"/>
                </a:lnTo>
                <a:lnTo>
                  <a:pt x="0" y="576884"/>
                </a:lnTo>
                <a:lnTo>
                  <a:pt x="610567" y="0"/>
                </a:lnTo>
                <a:close/>
              </a:path>
            </a:pathLst>
          </a:custGeom>
          <a:solidFill>
            <a:schemeClr val="accent1"/>
          </a:solidFill>
          <a:ln w="3175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lvl="0" algn="ctr">
              <a:defRPr/>
            </a:pPr>
            <a:r>
              <a:rPr lang="en-US" sz="1200" b="1" kern="0">
                <a:solidFill>
                  <a:sysClr val="window" lastClr="FFFFFF"/>
                </a:solidFill>
                <a:cs typeface="Calibri"/>
              </a:rPr>
              <a:t>WHO IS COOPERATING ? </a:t>
            </a:r>
            <a:endParaRPr lang="en-US" sz="1200" b="1" kern="0" dirty="0">
              <a:solidFill>
                <a:sysClr val="window" lastClr="FFFFFF"/>
              </a:solidFill>
              <a:cs typeface="Calibri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398130" y="2020067"/>
            <a:ext cx="2633605" cy="2434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lvl="0" algn="ctr">
              <a:defRPr/>
            </a:pPr>
            <a:r>
              <a:rPr lang="en-US" sz="1100" b="1" kern="0" dirty="0">
                <a:solidFill>
                  <a:sysClr val="window" lastClr="FFFFFF"/>
                </a:solidFill>
                <a:cs typeface="Calibri"/>
              </a:rPr>
              <a:t>WHO KNOWS ABOUT THE PROJECT?</a:t>
            </a:r>
          </a:p>
        </p:txBody>
      </p:sp>
      <p:sp>
        <p:nvSpPr>
          <p:cNvPr id="53" name="Rectangle 338"/>
          <p:cNvSpPr/>
          <p:nvPr/>
        </p:nvSpPr>
        <p:spPr>
          <a:xfrm>
            <a:off x="4398130" y="1837089"/>
            <a:ext cx="2633605" cy="182978"/>
          </a:xfrm>
          <a:custGeom>
            <a:avLst/>
            <a:gdLst>
              <a:gd name="connsiteX0" fmla="*/ 0 w 6150405"/>
              <a:gd name="connsiteY0" fmla="*/ 0 h 585026"/>
              <a:gd name="connsiteX1" fmla="*/ 6150405 w 6150405"/>
              <a:gd name="connsiteY1" fmla="*/ 0 h 585026"/>
              <a:gd name="connsiteX2" fmla="*/ 6150405 w 6150405"/>
              <a:gd name="connsiteY2" fmla="*/ 585026 h 585026"/>
              <a:gd name="connsiteX3" fmla="*/ 0 w 6150405"/>
              <a:gd name="connsiteY3" fmla="*/ 585026 h 585026"/>
              <a:gd name="connsiteX4" fmla="*/ 0 w 6150405"/>
              <a:gd name="connsiteY4" fmla="*/ 0 h 585026"/>
              <a:gd name="connsiteX0" fmla="*/ 610567 w 6150405"/>
              <a:gd name="connsiteY0" fmla="*/ 8142 h 585026"/>
              <a:gd name="connsiteX1" fmla="*/ 6150405 w 6150405"/>
              <a:gd name="connsiteY1" fmla="*/ 0 h 585026"/>
              <a:gd name="connsiteX2" fmla="*/ 6150405 w 6150405"/>
              <a:gd name="connsiteY2" fmla="*/ 585026 h 585026"/>
              <a:gd name="connsiteX3" fmla="*/ 0 w 6150405"/>
              <a:gd name="connsiteY3" fmla="*/ 585026 h 585026"/>
              <a:gd name="connsiteX4" fmla="*/ 610567 w 6150405"/>
              <a:gd name="connsiteY4" fmla="*/ 8142 h 585026"/>
              <a:gd name="connsiteX0" fmla="*/ 610567 w 6150405"/>
              <a:gd name="connsiteY0" fmla="*/ 0 h 576884"/>
              <a:gd name="connsiteX1" fmla="*/ 5515416 w 6150405"/>
              <a:gd name="connsiteY1" fmla="*/ 0 h 576884"/>
              <a:gd name="connsiteX2" fmla="*/ 6150405 w 6150405"/>
              <a:gd name="connsiteY2" fmla="*/ 576884 h 576884"/>
              <a:gd name="connsiteX3" fmla="*/ 0 w 6150405"/>
              <a:gd name="connsiteY3" fmla="*/ 576884 h 576884"/>
              <a:gd name="connsiteX4" fmla="*/ 610567 w 6150405"/>
              <a:gd name="connsiteY4" fmla="*/ 0 h 576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50405" h="576884">
                <a:moveTo>
                  <a:pt x="610567" y="0"/>
                </a:moveTo>
                <a:lnTo>
                  <a:pt x="5515416" y="0"/>
                </a:lnTo>
                <a:lnTo>
                  <a:pt x="6150405" y="576884"/>
                </a:lnTo>
                <a:lnTo>
                  <a:pt x="0" y="576884"/>
                </a:lnTo>
                <a:lnTo>
                  <a:pt x="610567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3175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ea typeface="+mn-ea"/>
              <a:cs typeface="Calibri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559339" y="2527184"/>
            <a:ext cx="863892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defRPr/>
            </a:pPr>
            <a:r>
              <a:rPr lang="sl-SI" sz="15000" kern="0" dirty="0" smtClean="0">
                <a:cs typeface="Calibri"/>
              </a:rPr>
              <a:t>{</a:t>
            </a:r>
            <a:endParaRPr lang="en-US" sz="15000" kern="0" dirty="0" smtClean="0">
              <a:cs typeface="Calibri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41506" y="2711999"/>
            <a:ext cx="2507957" cy="41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defRPr/>
            </a:pPr>
            <a:r>
              <a:rPr lang="sl-SI" sz="1600" kern="0" dirty="0" err="1" smtClean="0">
                <a:cs typeface="Calibri"/>
              </a:rPr>
              <a:t>Operational</a:t>
            </a:r>
            <a:r>
              <a:rPr lang="sl-SI" sz="1600" kern="0" dirty="0" smtClean="0">
                <a:cs typeface="Calibri"/>
              </a:rPr>
              <a:t> </a:t>
            </a:r>
            <a:r>
              <a:rPr lang="sl-SI" sz="1600" kern="0" dirty="0" err="1" smtClean="0">
                <a:cs typeface="Calibri"/>
              </a:rPr>
              <a:t>assessment</a:t>
            </a:r>
            <a:endParaRPr lang="en-US" sz="1600" kern="0" dirty="0" smtClean="0">
              <a:cs typeface="Calibri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45550" y="3831748"/>
            <a:ext cx="1364485" cy="73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lang="sl-SI" sz="1600" kern="0" dirty="0" err="1" smtClean="0">
                <a:cs typeface="Calibri"/>
              </a:rPr>
              <a:t>Strategic</a:t>
            </a:r>
            <a:r>
              <a:rPr lang="sl-SI" sz="1600" kern="0" dirty="0" smtClean="0">
                <a:cs typeface="Calibri"/>
              </a:rPr>
              <a:t> </a:t>
            </a:r>
            <a:r>
              <a:rPr lang="sl-SI" sz="1600" kern="0" dirty="0" err="1" smtClean="0">
                <a:cs typeface="Calibri"/>
              </a:rPr>
              <a:t>assessment</a:t>
            </a:r>
            <a:endParaRPr lang="en-US" sz="1600" kern="0" dirty="0" smtClean="0">
              <a:cs typeface="Calibri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7084" y="3041795"/>
            <a:ext cx="2507957" cy="41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defRPr/>
            </a:pPr>
            <a:r>
              <a:rPr lang="sl-SI" sz="1600" kern="0" dirty="0" err="1" smtClean="0">
                <a:cs typeface="Calibri"/>
              </a:rPr>
              <a:t>Specific</a:t>
            </a:r>
            <a:r>
              <a:rPr lang="sl-SI" sz="1600" kern="0" dirty="0" smtClean="0">
                <a:cs typeface="Calibri"/>
              </a:rPr>
              <a:t> </a:t>
            </a:r>
            <a:r>
              <a:rPr lang="sl-SI" sz="1600" kern="0" dirty="0" err="1" smtClean="0">
                <a:cs typeface="Calibri"/>
              </a:rPr>
              <a:t>guiding</a:t>
            </a:r>
            <a:r>
              <a:rPr lang="sl-SI" sz="1600" kern="0" dirty="0" smtClean="0">
                <a:cs typeface="Calibri"/>
              </a:rPr>
              <a:t> </a:t>
            </a:r>
            <a:r>
              <a:rPr lang="sl-SI" sz="1600" kern="0" dirty="0" err="1" smtClean="0">
                <a:cs typeface="Calibri"/>
              </a:rPr>
              <a:t>principles</a:t>
            </a:r>
            <a:endParaRPr lang="en-US" sz="1600" kern="0" dirty="0" smtClean="0">
              <a:cs typeface="Calibri"/>
            </a:endParaRPr>
          </a:p>
        </p:txBody>
      </p:sp>
      <p:cxnSp>
        <p:nvCxnSpPr>
          <p:cNvPr id="39" name="Straight Connector 38"/>
          <p:cNvCxnSpPr>
            <a:stCxn id="52" idx="1"/>
          </p:cNvCxnSpPr>
          <p:nvPr/>
        </p:nvCxnSpPr>
        <p:spPr>
          <a:xfrm flipH="1">
            <a:off x="2658794" y="2141792"/>
            <a:ext cx="1739336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50" idx="1"/>
          </p:cNvCxnSpPr>
          <p:nvPr/>
        </p:nvCxnSpPr>
        <p:spPr>
          <a:xfrm flipH="1">
            <a:off x="2644726" y="2644566"/>
            <a:ext cx="1410497" cy="15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2423231" y="3276746"/>
            <a:ext cx="1220614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2157820" y="4970171"/>
            <a:ext cx="39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338"/>
          <p:cNvSpPr/>
          <p:nvPr/>
        </p:nvSpPr>
        <p:spPr>
          <a:xfrm>
            <a:off x="3814618" y="2797989"/>
            <a:ext cx="3696384" cy="289699"/>
          </a:xfrm>
          <a:custGeom>
            <a:avLst/>
            <a:gdLst>
              <a:gd name="connsiteX0" fmla="*/ 0 w 6150405"/>
              <a:gd name="connsiteY0" fmla="*/ 0 h 585026"/>
              <a:gd name="connsiteX1" fmla="*/ 6150405 w 6150405"/>
              <a:gd name="connsiteY1" fmla="*/ 0 h 585026"/>
              <a:gd name="connsiteX2" fmla="*/ 6150405 w 6150405"/>
              <a:gd name="connsiteY2" fmla="*/ 585026 h 585026"/>
              <a:gd name="connsiteX3" fmla="*/ 0 w 6150405"/>
              <a:gd name="connsiteY3" fmla="*/ 585026 h 585026"/>
              <a:gd name="connsiteX4" fmla="*/ 0 w 6150405"/>
              <a:gd name="connsiteY4" fmla="*/ 0 h 585026"/>
              <a:gd name="connsiteX0" fmla="*/ 610567 w 6150405"/>
              <a:gd name="connsiteY0" fmla="*/ 8142 h 585026"/>
              <a:gd name="connsiteX1" fmla="*/ 6150405 w 6150405"/>
              <a:gd name="connsiteY1" fmla="*/ 0 h 585026"/>
              <a:gd name="connsiteX2" fmla="*/ 6150405 w 6150405"/>
              <a:gd name="connsiteY2" fmla="*/ 585026 h 585026"/>
              <a:gd name="connsiteX3" fmla="*/ 0 w 6150405"/>
              <a:gd name="connsiteY3" fmla="*/ 585026 h 585026"/>
              <a:gd name="connsiteX4" fmla="*/ 610567 w 6150405"/>
              <a:gd name="connsiteY4" fmla="*/ 8142 h 585026"/>
              <a:gd name="connsiteX0" fmla="*/ 610567 w 6150405"/>
              <a:gd name="connsiteY0" fmla="*/ 0 h 576884"/>
              <a:gd name="connsiteX1" fmla="*/ 5515416 w 6150405"/>
              <a:gd name="connsiteY1" fmla="*/ 0 h 576884"/>
              <a:gd name="connsiteX2" fmla="*/ 6150405 w 6150405"/>
              <a:gd name="connsiteY2" fmla="*/ 576884 h 576884"/>
              <a:gd name="connsiteX3" fmla="*/ 0 w 6150405"/>
              <a:gd name="connsiteY3" fmla="*/ 576884 h 576884"/>
              <a:gd name="connsiteX4" fmla="*/ 610567 w 6150405"/>
              <a:gd name="connsiteY4" fmla="*/ 0 h 576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50405" h="576884">
                <a:moveTo>
                  <a:pt x="610567" y="0"/>
                </a:moveTo>
                <a:lnTo>
                  <a:pt x="5515416" y="0"/>
                </a:lnTo>
                <a:lnTo>
                  <a:pt x="6150405" y="576884"/>
                </a:lnTo>
                <a:lnTo>
                  <a:pt x="0" y="576884"/>
                </a:lnTo>
                <a:lnTo>
                  <a:pt x="610567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3175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sl-SI" sz="1200" b="1" dirty="0">
                <a:solidFill>
                  <a:schemeClr val="bg1"/>
                </a:solidFill>
              </a:rPr>
              <a:t>IN WHAT WAY OUTPUTS ARE CONNECTED TO RESULTS</a:t>
            </a:r>
            <a:r>
              <a:rPr lang="sl-SI" sz="1200" b="1" dirty="0" smtClean="0">
                <a:solidFill>
                  <a:schemeClr val="bg1"/>
                </a:solidFill>
              </a:rPr>
              <a:t>?</a:t>
            </a:r>
            <a:endParaRPr lang="en-US" sz="1200" b="1" dirty="0">
              <a:solidFill>
                <a:schemeClr val="bg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2157820" y="4073761"/>
            <a:ext cx="96402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203845" y="3649851"/>
            <a:ext cx="1176664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644726" y="2370749"/>
            <a:ext cx="1604001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129326" y="2092926"/>
            <a:ext cx="2507957" cy="41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defRPr/>
            </a:pPr>
            <a:r>
              <a:rPr lang="sl-SI" sz="1600" kern="0" dirty="0" err="1" smtClean="0">
                <a:cs typeface="Calibri"/>
              </a:rPr>
              <a:t>Cooperation</a:t>
            </a:r>
            <a:r>
              <a:rPr lang="sl-SI" sz="1600" kern="0" dirty="0" smtClean="0">
                <a:cs typeface="Calibri"/>
              </a:rPr>
              <a:t> </a:t>
            </a:r>
            <a:r>
              <a:rPr lang="sl-SI" sz="1600" kern="0" dirty="0" err="1" smtClean="0">
                <a:cs typeface="Calibri"/>
              </a:rPr>
              <a:t>assessment</a:t>
            </a:r>
            <a:endParaRPr lang="en-US" sz="1600" kern="0" dirty="0" smtClean="0">
              <a:cs typeface="Calibri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 flipH="1" flipV="1">
            <a:off x="2519503" y="2924479"/>
            <a:ext cx="1295115" cy="2279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2229502" y="1387665"/>
            <a:ext cx="374705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defRPr/>
            </a:pPr>
            <a:r>
              <a:rPr lang="sl-SI" sz="8000" kern="0" dirty="0" smtClean="0">
                <a:cs typeface="Calibri"/>
              </a:rPr>
              <a:t>{</a:t>
            </a:r>
            <a:endParaRPr lang="en-US" sz="8000" kern="0" dirty="0" smtClean="0">
              <a:cs typeface="Calibri"/>
            </a:endParaRPr>
          </a:p>
        </p:txBody>
      </p:sp>
      <p:pic>
        <p:nvPicPr>
          <p:cNvPr id="31" name="Picture 2" descr="EN Interreg V-A Slovenija-Mad&amp;zcaron;ars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939" y="6081342"/>
            <a:ext cx="1755813" cy="58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015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30740" y="683795"/>
            <a:ext cx="8326877" cy="5760033"/>
            <a:chOff x="330740" y="836579"/>
            <a:chExt cx="8326877" cy="576003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6" name="Rounded Rectangle 15"/>
            <p:cNvSpPr/>
            <p:nvPr/>
          </p:nvSpPr>
          <p:spPr bwMode="auto">
            <a:xfrm>
              <a:off x="330740" y="836579"/>
              <a:ext cx="8326877" cy="5525310"/>
            </a:xfrm>
            <a:prstGeom prst="roundRect">
              <a:avLst>
                <a:gd name="adj" fmla="val 1702"/>
              </a:avLst>
            </a:prstGeom>
            <a:blipFill>
              <a:blip r:embed="rId2"/>
              <a:tile tx="0" ty="0" sx="100000" sy="100000" flip="none" algn="tl"/>
            </a:blip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568256" y="1029147"/>
              <a:ext cx="7851843" cy="5140174"/>
            </a:xfrm>
            <a:prstGeom prst="roundRect">
              <a:avLst>
                <a:gd name="adj" fmla="val 1702"/>
              </a:avLst>
            </a:prstGeom>
            <a:gradFill flip="none" rotWithShape="1">
              <a:gsLst>
                <a:gs pos="100000">
                  <a:schemeClr val="bg1">
                    <a:shade val="30000"/>
                    <a:satMod val="115000"/>
                    <a:lumMod val="0"/>
                  </a:schemeClr>
                </a:gs>
                <a:gs pos="50000">
                  <a:schemeClr val="bg1">
                    <a:shade val="67500"/>
                    <a:satMod val="115000"/>
                    <a:lumMod val="12000"/>
                  </a:schemeClr>
                </a:gs>
                <a:gs pos="0">
                  <a:schemeClr val="bg1">
                    <a:shade val="100000"/>
                    <a:satMod val="115000"/>
                    <a:lumMod val="2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lumMod val="50000"/>
                </a:schemeClr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8" name="Rounded Rectangle 17"/>
            <p:cNvSpPr/>
            <p:nvPr/>
          </p:nvSpPr>
          <p:spPr bwMode="auto">
            <a:xfrm>
              <a:off x="1705755" y="6332705"/>
              <a:ext cx="5576845" cy="263907"/>
            </a:xfrm>
            <a:prstGeom prst="roundRect">
              <a:avLst>
                <a:gd name="adj" fmla="val 23818"/>
              </a:avLst>
            </a:pr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50000">
                  <a:schemeClr val="bg1">
                    <a:lumMod val="65000"/>
                    <a:shade val="67500"/>
                    <a:satMod val="115000"/>
                  </a:schemeClr>
                </a:gs>
                <a:gs pos="10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</p:grpSp>
      <p:sp>
        <p:nvSpPr>
          <p:cNvPr id="7" name="9 Rectángulo"/>
          <p:cNvSpPr/>
          <p:nvPr/>
        </p:nvSpPr>
        <p:spPr>
          <a:xfrm>
            <a:off x="1406895" y="1260042"/>
            <a:ext cx="5531311" cy="4470753"/>
          </a:xfrm>
          <a:prstGeom prst="rect">
            <a:avLst/>
          </a:prstGeom>
        </p:spPr>
        <p:txBody>
          <a:bodyPr wrap="square" lIns="38396" tIns="19198" rIns="38396" bIns="19198">
            <a:spAutoFit/>
          </a:bodyPr>
          <a:lstStyle/>
          <a:p>
            <a:pPr lvl="0" algn="ctr"/>
            <a:r>
              <a:rPr lang="en-US" sz="7200" kern="0" dirty="0" smtClean="0">
                <a:solidFill>
                  <a:schemeClr val="bg1"/>
                </a:solidFill>
                <a:latin typeface="KG Second Chances Sketch" pitchFamily="2" charset="0"/>
                <a:ea typeface="Verdana" pitchFamily="34" charset="0"/>
                <a:cs typeface="Verdana" pitchFamily="34" charset="0"/>
              </a:rPr>
              <a:t>THANK</a:t>
            </a:r>
          </a:p>
          <a:p>
            <a:pPr lvl="0" algn="ctr"/>
            <a:r>
              <a:rPr lang="en-US" sz="7200" kern="0" dirty="0" smtClean="0">
                <a:solidFill>
                  <a:schemeClr val="bg1"/>
                </a:solidFill>
                <a:latin typeface="KG Second Chances Sketch" pitchFamily="2" charset="0"/>
                <a:ea typeface="Verdana" pitchFamily="34" charset="0"/>
                <a:cs typeface="Verdana" pitchFamily="34" charset="0"/>
              </a:rPr>
              <a:t>YOU</a:t>
            </a:r>
            <a:r>
              <a:rPr lang="sl-SI" sz="7200" kern="0" dirty="0" smtClean="0">
                <a:solidFill>
                  <a:schemeClr val="bg1"/>
                </a:solidFill>
                <a:latin typeface="KG Second Chances Sketch" pitchFamily="2" charset="0"/>
                <a:ea typeface="Verdana" pitchFamily="34" charset="0"/>
                <a:cs typeface="Verdana" pitchFamily="34" charset="0"/>
              </a:rPr>
              <a:t> FOR YOUR ATTENTION</a:t>
            </a:r>
            <a:endParaRPr lang="en-US" sz="7200" dirty="0">
              <a:solidFill>
                <a:schemeClr val="bg1"/>
              </a:solidFill>
              <a:latin typeface="KG Second Chances Sketch" pitchFamily="2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474465" y="3495419"/>
            <a:ext cx="3666615" cy="3413276"/>
            <a:chOff x="5474465" y="3648203"/>
            <a:chExt cx="3666615" cy="341327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Freeform 8"/>
            <p:cNvSpPr/>
            <p:nvPr/>
          </p:nvSpPr>
          <p:spPr>
            <a:xfrm>
              <a:off x="6494693" y="4474775"/>
              <a:ext cx="942589" cy="627692"/>
            </a:xfrm>
            <a:custGeom>
              <a:avLst/>
              <a:gdLst>
                <a:gd name="connsiteX0" fmla="*/ 761130 w 942589"/>
                <a:gd name="connsiteY0" fmla="*/ 20035 h 627692"/>
                <a:gd name="connsiteX1" fmla="*/ 927385 w 942589"/>
                <a:gd name="connsiteY1" fmla="*/ 316919 h 627692"/>
                <a:gd name="connsiteX2" fmla="*/ 915510 w 942589"/>
                <a:gd name="connsiteY2" fmla="*/ 477235 h 627692"/>
                <a:gd name="connsiteX3" fmla="*/ 755193 w 942589"/>
                <a:gd name="connsiteY3" fmla="*/ 417859 h 627692"/>
                <a:gd name="connsiteX4" fmla="*/ 565188 w 942589"/>
                <a:gd name="connsiteY4" fmla="*/ 441609 h 627692"/>
                <a:gd name="connsiteX5" fmla="*/ 381120 w 942589"/>
                <a:gd name="connsiteY5" fmla="*/ 500986 h 627692"/>
                <a:gd name="connsiteX6" fmla="*/ 262367 w 942589"/>
                <a:gd name="connsiteY6" fmla="*/ 625677 h 627692"/>
                <a:gd name="connsiteX7" fmla="*/ 137676 w 942589"/>
                <a:gd name="connsiteY7" fmla="*/ 572238 h 627692"/>
                <a:gd name="connsiteX8" fmla="*/ 1110 w 942589"/>
                <a:gd name="connsiteY8" fmla="*/ 495048 h 627692"/>
                <a:gd name="connsiteX9" fmla="*/ 96112 w 942589"/>
                <a:gd name="connsiteY9" fmla="*/ 239729 h 627692"/>
                <a:gd name="connsiteX10" fmla="*/ 464247 w 942589"/>
                <a:gd name="connsiteY10" fmla="*/ 49724 h 627692"/>
                <a:gd name="connsiteX11" fmla="*/ 761130 w 942589"/>
                <a:gd name="connsiteY11" fmla="*/ 20035 h 627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2589" h="627692">
                  <a:moveTo>
                    <a:pt x="761130" y="20035"/>
                  </a:moveTo>
                  <a:cubicBezTo>
                    <a:pt x="838320" y="64567"/>
                    <a:pt x="901655" y="240719"/>
                    <a:pt x="927385" y="316919"/>
                  </a:cubicBezTo>
                  <a:cubicBezTo>
                    <a:pt x="953115" y="393119"/>
                    <a:pt x="944209" y="460412"/>
                    <a:pt x="915510" y="477235"/>
                  </a:cubicBezTo>
                  <a:cubicBezTo>
                    <a:pt x="886811" y="494058"/>
                    <a:pt x="813580" y="423797"/>
                    <a:pt x="755193" y="417859"/>
                  </a:cubicBezTo>
                  <a:cubicBezTo>
                    <a:pt x="696806" y="411921"/>
                    <a:pt x="627534" y="427754"/>
                    <a:pt x="565188" y="441609"/>
                  </a:cubicBezTo>
                  <a:cubicBezTo>
                    <a:pt x="502842" y="455464"/>
                    <a:pt x="431590" y="470308"/>
                    <a:pt x="381120" y="500986"/>
                  </a:cubicBezTo>
                  <a:cubicBezTo>
                    <a:pt x="330650" y="531664"/>
                    <a:pt x="302941" y="613802"/>
                    <a:pt x="262367" y="625677"/>
                  </a:cubicBezTo>
                  <a:cubicBezTo>
                    <a:pt x="221793" y="637552"/>
                    <a:pt x="181219" y="594009"/>
                    <a:pt x="137676" y="572238"/>
                  </a:cubicBezTo>
                  <a:cubicBezTo>
                    <a:pt x="94133" y="550467"/>
                    <a:pt x="8037" y="550466"/>
                    <a:pt x="1110" y="495048"/>
                  </a:cubicBezTo>
                  <a:cubicBezTo>
                    <a:pt x="-5817" y="439630"/>
                    <a:pt x="18923" y="313950"/>
                    <a:pt x="96112" y="239729"/>
                  </a:cubicBezTo>
                  <a:cubicBezTo>
                    <a:pt x="173301" y="165508"/>
                    <a:pt x="353411" y="85350"/>
                    <a:pt x="464247" y="49724"/>
                  </a:cubicBezTo>
                  <a:cubicBezTo>
                    <a:pt x="575083" y="14098"/>
                    <a:pt x="683940" y="-24497"/>
                    <a:pt x="761130" y="2003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EBC7A">
                    <a:shade val="30000"/>
                    <a:satMod val="115000"/>
                  </a:srgbClr>
                </a:gs>
                <a:gs pos="50000">
                  <a:srgbClr val="FEBC7A">
                    <a:shade val="67500"/>
                    <a:satMod val="115000"/>
                  </a:srgbClr>
                </a:gs>
                <a:gs pos="100000">
                  <a:srgbClr val="FEBC7A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6207495" y="4254747"/>
              <a:ext cx="1141063" cy="793006"/>
            </a:xfrm>
            <a:custGeom>
              <a:avLst/>
              <a:gdLst>
                <a:gd name="connsiteX0" fmla="*/ 882074 w 1141063"/>
                <a:gd name="connsiteY0" fmla="*/ 8495 h 793006"/>
                <a:gd name="connsiteX1" fmla="*/ 1095830 w 1141063"/>
                <a:gd name="connsiteY1" fmla="*/ 210375 h 793006"/>
                <a:gd name="connsiteX2" fmla="*/ 1137393 w 1141063"/>
                <a:gd name="connsiteY2" fmla="*/ 358817 h 793006"/>
                <a:gd name="connsiteX3" fmla="*/ 1036453 w 1141063"/>
                <a:gd name="connsiteY3" fmla="*/ 323191 h 793006"/>
                <a:gd name="connsiteX4" fmla="*/ 941450 w 1141063"/>
                <a:gd name="connsiteY4" fmla="*/ 335066 h 793006"/>
                <a:gd name="connsiteX5" fmla="*/ 543627 w 1141063"/>
                <a:gd name="connsiteY5" fmla="*/ 459757 h 793006"/>
                <a:gd name="connsiteX6" fmla="*/ 383310 w 1141063"/>
                <a:gd name="connsiteY6" fmla="*/ 661637 h 793006"/>
                <a:gd name="connsiteX7" fmla="*/ 317996 w 1141063"/>
                <a:gd name="connsiteY7" fmla="*/ 792266 h 793006"/>
                <a:gd name="connsiteX8" fmla="*/ 21113 w 1141063"/>
                <a:gd name="connsiteY8" fmla="*/ 709139 h 793006"/>
                <a:gd name="connsiteX9" fmla="*/ 38926 w 1141063"/>
                <a:gd name="connsiteY9" fmla="*/ 590385 h 793006"/>
                <a:gd name="connsiteX10" fmla="*/ 157679 w 1141063"/>
                <a:gd name="connsiteY10" fmla="*/ 174749 h 793006"/>
                <a:gd name="connsiteX11" fmla="*/ 591128 w 1141063"/>
                <a:gd name="connsiteY11" fmla="*/ 50058 h 793006"/>
                <a:gd name="connsiteX12" fmla="*/ 882074 w 1141063"/>
                <a:gd name="connsiteY12" fmla="*/ 8495 h 793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41063" h="793006">
                  <a:moveTo>
                    <a:pt x="882074" y="8495"/>
                  </a:moveTo>
                  <a:cubicBezTo>
                    <a:pt x="966191" y="35214"/>
                    <a:pt x="1053277" y="151988"/>
                    <a:pt x="1095830" y="210375"/>
                  </a:cubicBezTo>
                  <a:cubicBezTo>
                    <a:pt x="1138383" y="268762"/>
                    <a:pt x="1147289" y="340014"/>
                    <a:pt x="1137393" y="358817"/>
                  </a:cubicBezTo>
                  <a:cubicBezTo>
                    <a:pt x="1127497" y="377620"/>
                    <a:pt x="1069110" y="327149"/>
                    <a:pt x="1036453" y="323191"/>
                  </a:cubicBezTo>
                  <a:cubicBezTo>
                    <a:pt x="1003796" y="319233"/>
                    <a:pt x="1023588" y="312305"/>
                    <a:pt x="941450" y="335066"/>
                  </a:cubicBezTo>
                  <a:cubicBezTo>
                    <a:pt x="859312" y="357827"/>
                    <a:pt x="636650" y="405329"/>
                    <a:pt x="543627" y="459757"/>
                  </a:cubicBezTo>
                  <a:cubicBezTo>
                    <a:pt x="450604" y="514185"/>
                    <a:pt x="420915" y="606219"/>
                    <a:pt x="383310" y="661637"/>
                  </a:cubicBezTo>
                  <a:cubicBezTo>
                    <a:pt x="345705" y="717055"/>
                    <a:pt x="378362" y="784349"/>
                    <a:pt x="317996" y="792266"/>
                  </a:cubicBezTo>
                  <a:cubicBezTo>
                    <a:pt x="257630" y="800183"/>
                    <a:pt x="67625" y="742786"/>
                    <a:pt x="21113" y="709139"/>
                  </a:cubicBezTo>
                  <a:cubicBezTo>
                    <a:pt x="-25399" y="675492"/>
                    <a:pt x="16165" y="679450"/>
                    <a:pt x="38926" y="590385"/>
                  </a:cubicBezTo>
                  <a:cubicBezTo>
                    <a:pt x="61687" y="501320"/>
                    <a:pt x="65645" y="264803"/>
                    <a:pt x="157679" y="174749"/>
                  </a:cubicBezTo>
                  <a:cubicBezTo>
                    <a:pt x="249713" y="84695"/>
                    <a:pt x="464458" y="75788"/>
                    <a:pt x="591128" y="50058"/>
                  </a:cubicBezTo>
                  <a:cubicBezTo>
                    <a:pt x="717798" y="24328"/>
                    <a:pt x="797957" y="-18224"/>
                    <a:pt x="882074" y="849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EBC7A">
                    <a:shade val="30000"/>
                    <a:satMod val="115000"/>
                  </a:srgbClr>
                </a:gs>
                <a:gs pos="50000">
                  <a:srgbClr val="FEBC7A">
                    <a:shade val="67500"/>
                    <a:satMod val="115000"/>
                  </a:srgbClr>
                </a:gs>
                <a:gs pos="100000">
                  <a:srgbClr val="FEBC7A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6059985" y="3993332"/>
              <a:ext cx="1117631" cy="1025197"/>
            </a:xfrm>
            <a:custGeom>
              <a:avLst/>
              <a:gdLst>
                <a:gd name="connsiteX0" fmla="*/ 744576 w 1117631"/>
                <a:gd name="connsiteY0" fmla="*/ 26465 h 1025197"/>
                <a:gd name="connsiteX1" fmla="*/ 269563 w 1117631"/>
                <a:gd name="connsiteY1" fmla="*/ 269910 h 1025197"/>
                <a:gd name="connsiteX2" fmla="*/ 67683 w 1117631"/>
                <a:gd name="connsiteY2" fmla="*/ 525229 h 1025197"/>
                <a:gd name="connsiteX3" fmla="*/ 8306 w 1117631"/>
                <a:gd name="connsiteY3" fmla="*/ 887426 h 1025197"/>
                <a:gd name="connsiteX4" fmla="*/ 227999 w 1117631"/>
                <a:gd name="connsiteY4" fmla="*/ 1023993 h 1025197"/>
                <a:gd name="connsiteX5" fmla="*/ 269563 w 1117631"/>
                <a:gd name="connsiteY5" fmla="*/ 822112 h 1025197"/>
                <a:gd name="connsiteX6" fmla="*/ 358628 w 1117631"/>
                <a:gd name="connsiteY6" fmla="*/ 602419 h 1025197"/>
                <a:gd name="connsiteX7" fmla="*/ 726763 w 1117631"/>
                <a:gd name="connsiteY7" fmla="*/ 430226 h 1025197"/>
                <a:gd name="connsiteX8" fmla="*/ 1094898 w 1117631"/>
                <a:gd name="connsiteY8" fmla="*/ 299598 h 1025197"/>
                <a:gd name="connsiteX9" fmla="*/ 1059272 w 1117631"/>
                <a:gd name="connsiteY9" fmla="*/ 151156 h 1025197"/>
                <a:gd name="connsiteX10" fmla="*/ 904893 w 1117631"/>
                <a:gd name="connsiteY10" fmla="*/ 20528 h 1025197"/>
                <a:gd name="connsiteX11" fmla="*/ 744576 w 1117631"/>
                <a:gd name="connsiteY11" fmla="*/ 26465 h 102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17631" h="1025197">
                  <a:moveTo>
                    <a:pt x="744576" y="26465"/>
                  </a:moveTo>
                  <a:cubicBezTo>
                    <a:pt x="638688" y="68029"/>
                    <a:pt x="382378" y="186783"/>
                    <a:pt x="269563" y="269910"/>
                  </a:cubicBezTo>
                  <a:cubicBezTo>
                    <a:pt x="156748" y="353037"/>
                    <a:pt x="111226" y="422310"/>
                    <a:pt x="67683" y="525229"/>
                  </a:cubicBezTo>
                  <a:cubicBezTo>
                    <a:pt x="24140" y="628148"/>
                    <a:pt x="-18413" y="804299"/>
                    <a:pt x="8306" y="887426"/>
                  </a:cubicBezTo>
                  <a:cubicBezTo>
                    <a:pt x="35025" y="970553"/>
                    <a:pt x="184456" y="1034879"/>
                    <a:pt x="227999" y="1023993"/>
                  </a:cubicBezTo>
                  <a:cubicBezTo>
                    <a:pt x="271542" y="1013107"/>
                    <a:pt x="247792" y="892374"/>
                    <a:pt x="269563" y="822112"/>
                  </a:cubicBezTo>
                  <a:cubicBezTo>
                    <a:pt x="291334" y="751850"/>
                    <a:pt x="282428" y="667733"/>
                    <a:pt x="358628" y="602419"/>
                  </a:cubicBezTo>
                  <a:cubicBezTo>
                    <a:pt x="434828" y="537105"/>
                    <a:pt x="604052" y="480696"/>
                    <a:pt x="726763" y="430226"/>
                  </a:cubicBezTo>
                  <a:cubicBezTo>
                    <a:pt x="849474" y="379756"/>
                    <a:pt x="1039480" y="346110"/>
                    <a:pt x="1094898" y="299598"/>
                  </a:cubicBezTo>
                  <a:cubicBezTo>
                    <a:pt x="1150316" y="253086"/>
                    <a:pt x="1090939" y="197668"/>
                    <a:pt x="1059272" y="151156"/>
                  </a:cubicBezTo>
                  <a:cubicBezTo>
                    <a:pt x="1027605" y="104644"/>
                    <a:pt x="961301" y="41310"/>
                    <a:pt x="904893" y="20528"/>
                  </a:cubicBezTo>
                  <a:cubicBezTo>
                    <a:pt x="848485" y="-254"/>
                    <a:pt x="850464" y="-15099"/>
                    <a:pt x="744576" y="2646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EBC7A">
                    <a:shade val="30000"/>
                    <a:satMod val="115000"/>
                  </a:srgbClr>
                </a:gs>
                <a:gs pos="50000">
                  <a:srgbClr val="FEBC7A">
                    <a:shade val="67500"/>
                    <a:satMod val="115000"/>
                  </a:srgbClr>
                </a:gs>
                <a:gs pos="100000">
                  <a:srgbClr val="FEBC7A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" name="Rectangle 19"/>
            <p:cNvSpPr/>
            <p:nvPr/>
          </p:nvSpPr>
          <p:spPr bwMode="auto">
            <a:xfrm rot="4205338">
              <a:off x="5829347" y="4202574"/>
              <a:ext cx="313770" cy="1023533"/>
            </a:xfrm>
            <a:custGeom>
              <a:avLst/>
              <a:gdLst>
                <a:gd name="connsiteX0" fmla="*/ 0 w 313770"/>
                <a:gd name="connsiteY0" fmla="*/ 0 h 968028"/>
                <a:gd name="connsiteX1" fmla="*/ 313770 w 313770"/>
                <a:gd name="connsiteY1" fmla="*/ 0 h 968028"/>
                <a:gd name="connsiteX2" fmla="*/ 313770 w 313770"/>
                <a:gd name="connsiteY2" fmla="*/ 968028 h 968028"/>
                <a:gd name="connsiteX3" fmla="*/ 0 w 313770"/>
                <a:gd name="connsiteY3" fmla="*/ 968028 h 968028"/>
                <a:gd name="connsiteX4" fmla="*/ 0 w 313770"/>
                <a:gd name="connsiteY4" fmla="*/ 0 h 968028"/>
                <a:gd name="connsiteX0" fmla="*/ 0 w 313770"/>
                <a:gd name="connsiteY0" fmla="*/ 0 h 968028"/>
                <a:gd name="connsiteX1" fmla="*/ 313770 w 313770"/>
                <a:gd name="connsiteY1" fmla="*/ 0 h 968028"/>
                <a:gd name="connsiteX2" fmla="*/ 313770 w 313770"/>
                <a:gd name="connsiteY2" fmla="*/ 968028 h 968028"/>
                <a:gd name="connsiteX3" fmla="*/ 31564 w 313770"/>
                <a:gd name="connsiteY3" fmla="*/ 959200 h 968028"/>
                <a:gd name="connsiteX4" fmla="*/ 0 w 313770"/>
                <a:gd name="connsiteY4" fmla="*/ 0 h 968028"/>
                <a:gd name="connsiteX0" fmla="*/ 0 w 313770"/>
                <a:gd name="connsiteY0" fmla="*/ 0 h 963204"/>
                <a:gd name="connsiteX1" fmla="*/ 313770 w 313770"/>
                <a:gd name="connsiteY1" fmla="*/ 0 h 963204"/>
                <a:gd name="connsiteX2" fmla="*/ 266890 w 313770"/>
                <a:gd name="connsiteY2" fmla="*/ 963204 h 963204"/>
                <a:gd name="connsiteX3" fmla="*/ 31564 w 313770"/>
                <a:gd name="connsiteY3" fmla="*/ 959200 h 963204"/>
                <a:gd name="connsiteX4" fmla="*/ 0 w 313770"/>
                <a:gd name="connsiteY4" fmla="*/ 0 h 963204"/>
                <a:gd name="connsiteX0" fmla="*/ 0 w 313770"/>
                <a:gd name="connsiteY0" fmla="*/ 0 h 985913"/>
                <a:gd name="connsiteX1" fmla="*/ 313770 w 313770"/>
                <a:gd name="connsiteY1" fmla="*/ 0 h 985913"/>
                <a:gd name="connsiteX2" fmla="*/ 266890 w 313770"/>
                <a:gd name="connsiteY2" fmla="*/ 963204 h 985913"/>
                <a:gd name="connsiteX3" fmla="*/ 31564 w 313770"/>
                <a:gd name="connsiteY3" fmla="*/ 959200 h 985913"/>
                <a:gd name="connsiteX4" fmla="*/ 0 w 313770"/>
                <a:gd name="connsiteY4" fmla="*/ 0 h 985913"/>
                <a:gd name="connsiteX0" fmla="*/ 0 w 313770"/>
                <a:gd name="connsiteY0" fmla="*/ 0 h 995466"/>
                <a:gd name="connsiteX1" fmla="*/ 313770 w 313770"/>
                <a:gd name="connsiteY1" fmla="*/ 0 h 995466"/>
                <a:gd name="connsiteX2" fmla="*/ 266890 w 313770"/>
                <a:gd name="connsiteY2" fmla="*/ 963204 h 995466"/>
                <a:gd name="connsiteX3" fmla="*/ 31564 w 313770"/>
                <a:gd name="connsiteY3" fmla="*/ 959200 h 995466"/>
                <a:gd name="connsiteX4" fmla="*/ 0 w 313770"/>
                <a:gd name="connsiteY4" fmla="*/ 0 h 995466"/>
                <a:gd name="connsiteX0" fmla="*/ 0 w 313770"/>
                <a:gd name="connsiteY0" fmla="*/ 18666 h 1014132"/>
                <a:gd name="connsiteX1" fmla="*/ 313770 w 313770"/>
                <a:gd name="connsiteY1" fmla="*/ 18666 h 1014132"/>
                <a:gd name="connsiteX2" fmla="*/ 266890 w 313770"/>
                <a:gd name="connsiteY2" fmla="*/ 981870 h 1014132"/>
                <a:gd name="connsiteX3" fmla="*/ 31564 w 313770"/>
                <a:gd name="connsiteY3" fmla="*/ 977866 h 1014132"/>
                <a:gd name="connsiteX4" fmla="*/ 0 w 313770"/>
                <a:gd name="connsiteY4" fmla="*/ 18666 h 1014132"/>
                <a:gd name="connsiteX0" fmla="*/ 0 w 313770"/>
                <a:gd name="connsiteY0" fmla="*/ 28067 h 1023533"/>
                <a:gd name="connsiteX1" fmla="*/ 313770 w 313770"/>
                <a:gd name="connsiteY1" fmla="*/ 28067 h 1023533"/>
                <a:gd name="connsiteX2" fmla="*/ 266890 w 313770"/>
                <a:gd name="connsiteY2" fmla="*/ 991271 h 1023533"/>
                <a:gd name="connsiteX3" fmla="*/ 31564 w 313770"/>
                <a:gd name="connsiteY3" fmla="*/ 987267 h 1023533"/>
                <a:gd name="connsiteX4" fmla="*/ 0 w 313770"/>
                <a:gd name="connsiteY4" fmla="*/ 28067 h 1023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770" h="1023533">
                  <a:moveTo>
                    <a:pt x="0" y="28067"/>
                  </a:moveTo>
                  <a:cubicBezTo>
                    <a:pt x="104225" y="-4484"/>
                    <a:pt x="216289" y="-13932"/>
                    <a:pt x="313770" y="28067"/>
                  </a:cubicBezTo>
                  <a:lnTo>
                    <a:pt x="266890" y="991271"/>
                  </a:lnTo>
                  <a:cubicBezTo>
                    <a:pt x="181030" y="1043980"/>
                    <a:pt x="97031" y="1024425"/>
                    <a:pt x="31564" y="987267"/>
                  </a:cubicBezTo>
                  <a:lnTo>
                    <a:pt x="0" y="2806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shade val="30000"/>
                    <a:satMod val="115000"/>
                  </a:schemeClr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5759901" y="3648203"/>
              <a:ext cx="3381179" cy="3413276"/>
              <a:chOff x="5759901" y="3648203"/>
              <a:chExt cx="3381179" cy="3413276"/>
            </a:xfrm>
          </p:grpSpPr>
          <p:sp>
            <p:nvSpPr>
              <p:cNvPr id="14" name="Freeform 13"/>
              <p:cNvSpPr/>
              <p:nvPr/>
            </p:nvSpPr>
            <p:spPr>
              <a:xfrm>
                <a:off x="5826264" y="3648203"/>
                <a:ext cx="3314816" cy="3413276"/>
              </a:xfrm>
              <a:custGeom>
                <a:avLst/>
                <a:gdLst>
                  <a:gd name="connsiteX0" fmla="*/ 202301 w 3368822"/>
                  <a:gd name="connsiteY0" fmla="*/ 938882 h 3220836"/>
                  <a:gd name="connsiteX1" fmla="*/ 145657 w 3368822"/>
                  <a:gd name="connsiteY1" fmla="*/ 866054 h 3220836"/>
                  <a:gd name="connsiteX2" fmla="*/ 250854 w 3368822"/>
                  <a:gd name="connsiteY2" fmla="*/ 663753 h 3220836"/>
                  <a:gd name="connsiteX3" fmla="*/ 356050 w 3368822"/>
                  <a:gd name="connsiteY3" fmla="*/ 550464 h 3220836"/>
                  <a:gd name="connsiteX4" fmla="*/ 469339 w 3368822"/>
                  <a:gd name="connsiteY4" fmla="*/ 348163 h 3220836"/>
                  <a:gd name="connsiteX5" fmla="*/ 776836 w 3368822"/>
                  <a:gd name="connsiteY5" fmla="*/ 121586 h 3220836"/>
                  <a:gd name="connsiteX6" fmla="*/ 873940 w 3368822"/>
                  <a:gd name="connsiteY6" fmla="*/ 73034 h 3220836"/>
                  <a:gd name="connsiteX7" fmla="*/ 1035781 w 3368822"/>
                  <a:gd name="connsiteY7" fmla="*/ 206 h 3220836"/>
                  <a:gd name="connsiteX8" fmla="*/ 1343278 w 3368822"/>
                  <a:gd name="connsiteY8" fmla="*/ 97310 h 3220836"/>
                  <a:gd name="connsiteX9" fmla="*/ 1626500 w 3368822"/>
                  <a:gd name="connsiteY9" fmla="*/ 348163 h 3220836"/>
                  <a:gd name="connsiteX10" fmla="*/ 2112022 w 3368822"/>
                  <a:gd name="connsiteY10" fmla="*/ 736581 h 3220836"/>
                  <a:gd name="connsiteX11" fmla="*/ 2290047 w 3368822"/>
                  <a:gd name="connsiteY11" fmla="*/ 995526 h 3220836"/>
                  <a:gd name="connsiteX12" fmla="*/ 2379059 w 3368822"/>
                  <a:gd name="connsiteY12" fmla="*/ 1424404 h 3220836"/>
                  <a:gd name="connsiteX13" fmla="*/ 2484255 w 3368822"/>
                  <a:gd name="connsiteY13" fmla="*/ 1756178 h 3220836"/>
                  <a:gd name="connsiteX14" fmla="*/ 2824121 w 3368822"/>
                  <a:gd name="connsiteY14" fmla="*/ 2395448 h 3220836"/>
                  <a:gd name="connsiteX15" fmla="*/ 3099250 w 3368822"/>
                  <a:gd name="connsiteY15" fmla="*/ 2872879 h 3220836"/>
                  <a:gd name="connsiteX16" fmla="*/ 3317735 w 3368822"/>
                  <a:gd name="connsiteY16" fmla="*/ 3196560 h 3220836"/>
                  <a:gd name="connsiteX17" fmla="*/ 2071562 w 3368822"/>
                  <a:gd name="connsiteY17" fmla="*/ 3220836 h 3220836"/>
                  <a:gd name="connsiteX18" fmla="*/ 1893537 w 3368822"/>
                  <a:gd name="connsiteY18" fmla="*/ 2945707 h 3220836"/>
                  <a:gd name="connsiteX19" fmla="*/ 1505119 w 3368822"/>
                  <a:gd name="connsiteY19" fmla="*/ 2557289 h 3220836"/>
                  <a:gd name="connsiteX20" fmla="*/ 1302818 w 3368822"/>
                  <a:gd name="connsiteY20" fmla="*/ 2435909 h 3220836"/>
                  <a:gd name="connsiteX21" fmla="*/ 979137 w 3368822"/>
                  <a:gd name="connsiteY21" fmla="*/ 2136503 h 3220836"/>
                  <a:gd name="connsiteX22" fmla="*/ 914400 w 3368822"/>
                  <a:gd name="connsiteY22" fmla="*/ 1950386 h 3220836"/>
                  <a:gd name="connsiteX23" fmla="*/ 833480 w 3368822"/>
                  <a:gd name="connsiteY23" fmla="*/ 1901834 h 3220836"/>
                  <a:gd name="connsiteX24" fmla="*/ 574535 w 3368822"/>
                  <a:gd name="connsiteY24" fmla="*/ 1756178 h 3220836"/>
                  <a:gd name="connsiteX25" fmla="*/ 121381 w 3368822"/>
                  <a:gd name="connsiteY25" fmla="*/ 1472956 h 3220836"/>
                  <a:gd name="connsiteX26" fmla="*/ 0 w 3368822"/>
                  <a:gd name="connsiteY26" fmla="*/ 1294932 h 3220836"/>
                  <a:gd name="connsiteX27" fmla="*/ 121381 w 3368822"/>
                  <a:gd name="connsiteY27" fmla="*/ 1100723 h 3220836"/>
                  <a:gd name="connsiteX28" fmla="*/ 404602 w 3368822"/>
                  <a:gd name="connsiteY28" fmla="*/ 1189735 h 3220836"/>
                  <a:gd name="connsiteX29" fmla="*/ 849664 w 3368822"/>
                  <a:gd name="connsiteY29" fmla="*/ 1335392 h 3220836"/>
                  <a:gd name="connsiteX30" fmla="*/ 1213806 w 3368822"/>
                  <a:gd name="connsiteY30" fmla="*/ 1416312 h 3220836"/>
                  <a:gd name="connsiteX31" fmla="*/ 1424199 w 3368822"/>
                  <a:gd name="connsiteY31" fmla="*/ 1214011 h 3220836"/>
                  <a:gd name="connsiteX32" fmla="*/ 1367554 w 3368822"/>
                  <a:gd name="connsiteY32" fmla="*/ 841778 h 3220836"/>
                  <a:gd name="connsiteX33" fmla="*/ 1229990 w 3368822"/>
                  <a:gd name="connsiteY33" fmla="*/ 647569 h 3220836"/>
                  <a:gd name="connsiteX34" fmla="*/ 1011505 w 3368822"/>
                  <a:gd name="connsiteY34" fmla="*/ 445268 h 3220836"/>
                  <a:gd name="connsiteX35" fmla="*/ 695916 w 3368822"/>
                  <a:gd name="connsiteY35" fmla="*/ 590925 h 3220836"/>
                  <a:gd name="connsiteX36" fmla="*/ 501707 w 3368822"/>
                  <a:gd name="connsiteY36" fmla="*/ 801317 h 3220836"/>
                  <a:gd name="connsiteX37" fmla="*/ 307498 w 3368822"/>
                  <a:gd name="connsiteY37" fmla="*/ 930790 h 3220836"/>
                  <a:gd name="connsiteX38" fmla="*/ 202301 w 3368822"/>
                  <a:gd name="connsiteY38" fmla="*/ 938882 h 3220836"/>
                  <a:gd name="connsiteX0" fmla="*/ 202301 w 3368822"/>
                  <a:gd name="connsiteY0" fmla="*/ 938882 h 3220836"/>
                  <a:gd name="connsiteX1" fmla="*/ 145657 w 3368822"/>
                  <a:gd name="connsiteY1" fmla="*/ 866054 h 3220836"/>
                  <a:gd name="connsiteX2" fmla="*/ 250854 w 3368822"/>
                  <a:gd name="connsiteY2" fmla="*/ 663753 h 3220836"/>
                  <a:gd name="connsiteX3" fmla="*/ 346997 w 3368822"/>
                  <a:gd name="connsiteY3" fmla="*/ 547446 h 3220836"/>
                  <a:gd name="connsiteX4" fmla="*/ 469339 w 3368822"/>
                  <a:gd name="connsiteY4" fmla="*/ 348163 h 3220836"/>
                  <a:gd name="connsiteX5" fmla="*/ 776836 w 3368822"/>
                  <a:gd name="connsiteY5" fmla="*/ 121586 h 3220836"/>
                  <a:gd name="connsiteX6" fmla="*/ 873940 w 3368822"/>
                  <a:gd name="connsiteY6" fmla="*/ 73034 h 3220836"/>
                  <a:gd name="connsiteX7" fmla="*/ 1035781 w 3368822"/>
                  <a:gd name="connsiteY7" fmla="*/ 206 h 3220836"/>
                  <a:gd name="connsiteX8" fmla="*/ 1343278 w 3368822"/>
                  <a:gd name="connsiteY8" fmla="*/ 97310 h 3220836"/>
                  <a:gd name="connsiteX9" fmla="*/ 1626500 w 3368822"/>
                  <a:gd name="connsiteY9" fmla="*/ 348163 h 3220836"/>
                  <a:gd name="connsiteX10" fmla="*/ 2112022 w 3368822"/>
                  <a:gd name="connsiteY10" fmla="*/ 736581 h 3220836"/>
                  <a:gd name="connsiteX11" fmla="*/ 2290047 w 3368822"/>
                  <a:gd name="connsiteY11" fmla="*/ 995526 h 3220836"/>
                  <a:gd name="connsiteX12" fmla="*/ 2379059 w 3368822"/>
                  <a:gd name="connsiteY12" fmla="*/ 1424404 h 3220836"/>
                  <a:gd name="connsiteX13" fmla="*/ 2484255 w 3368822"/>
                  <a:gd name="connsiteY13" fmla="*/ 1756178 h 3220836"/>
                  <a:gd name="connsiteX14" fmla="*/ 2824121 w 3368822"/>
                  <a:gd name="connsiteY14" fmla="*/ 2395448 h 3220836"/>
                  <a:gd name="connsiteX15" fmla="*/ 3099250 w 3368822"/>
                  <a:gd name="connsiteY15" fmla="*/ 2872879 h 3220836"/>
                  <a:gd name="connsiteX16" fmla="*/ 3317735 w 3368822"/>
                  <a:gd name="connsiteY16" fmla="*/ 3196560 h 3220836"/>
                  <a:gd name="connsiteX17" fmla="*/ 2071562 w 3368822"/>
                  <a:gd name="connsiteY17" fmla="*/ 3220836 h 3220836"/>
                  <a:gd name="connsiteX18" fmla="*/ 1893537 w 3368822"/>
                  <a:gd name="connsiteY18" fmla="*/ 2945707 h 3220836"/>
                  <a:gd name="connsiteX19" fmla="*/ 1505119 w 3368822"/>
                  <a:gd name="connsiteY19" fmla="*/ 2557289 h 3220836"/>
                  <a:gd name="connsiteX20" fmla="*/ 1302818 w 3368822"/>
                  <a:gd name="connsiteY20" fmla="*/ 2435909 h 3220836"/>
                  <a:gd name="connsiteX21" fmla="*/ 979137 w 3368822"/>
                  <a:gd name="connsiteY21" fmla="*/ 2136503 h 3220836"/>
                  <a:gd name="connsiteX22" fmla="*/ 914400 w 3368822"/>
                  <a:gd name="connsiteY22" fmla="*/ 1950386 h 3220836"/>
                  <a:gd name="connsiteX23" fmla="*/ 833480 w 3368822"/>
                  <a:gd name="connsiteY23" fmla="*/ 1901834 h 3220836"/>
                  <a:gd name="connsiteX24" fmla="*/ 574535 w 3368822"/>
                  <a:gd name="connsiteY24" fmla="*/ 1756178 h 3220836"/>
                  <a:gd name="connsiteX25" fmla="*/ 121381 w 3368822"/>
                  <a:gd name="connsiteY25" fmla="*/ 1472956 h 3220836"/>
                  <a:gd name="connsiteX26" fmla="*/ 0 w 3368822"/>
                  <a:gd name="connsiteY26" fmla="*/ 1294932 h 3220836"/>
                  <a:gd name="connsiteX27" fmla="*/ 121381 w 3368822"/>
                  <a:gd name="connsiteY27" fmla="*/ 1100723 h 3220836"/>
                  <a:gd name="connsiteX28" fmla="*/ 404602 w 3368822"/>
                  <a:gd name="connsiteY28" fmla="*/ 1189735 h 3220836"/>
                  <a:gd name="connsiteX29" fmla="*/ 849664 w 3368822"/>
                  <a:gd name="connsiteY29" fmla="*/ 1335392 h 3220836"/>
                  <a:gd name="connsiteX30" fmla="*/ 1213806 w 3368822"/>
                  <a:gd name="connsiteY30" fmla="*/ 1416312 h 3220836"/>
                  <a:gd name="connsiteX31" fmla="*/ 1424199 w 3368822"/>
                  <a:gd name="connsiteY31" fmla="*/ 1214011 h 3220836"/>
                  <a:gd name="connsiteX32" fmla="*/ 1367554 w 3368822"/>
                  <a:gd name="connsiteY32" fmla="*/ 841778 h 3220836"/>
                  <a:gd name="connsiteX33" fmla="*/ 1229990 w 3368822"/>
                  <a:gd name="connsiteY33" fmla="*/ 647569 h 3220836"/>
                  <a:gd name="connsiteX34" fmla="*/ 1011505 w 3368822"/>
                  <a:gd name="connsiteY34" fmla="*/ 445268 h 3220836"/>
                  <a:gd name="connsiteX35" fmla="*/ 695916 w 3368822"/>
                  <a:gd name="connsiteY35" fmla="*/ 590925 h 3220836"/>
                  <a:gd name="connsiteX36" fmla="*/ 501707 w 3368822"/>
                  <a:gd name="connsiteY36" fmla="*/ 801317 h 3220836"/>
                  <a:gd name="connsiteX37" fmla="*/ 307498 w 3368822"/>
                  <a:gd name="connsiteY37" fmla="*/ 930790 h 3220836"/>
                  <a:gd name="connsiteX38" fmla="*/ 202301 w 3368822"/>
                  <a:gd name="connsiteY38" fmla="*/ 938882 h 3220836"/>
                  <a:gd name="connsiteX0" fmla="*/ 202301 w 3368822"/>
                  <a:gd name="connsiteY0" fmla="*/ 938882 h 3220836"/>
                  <a:gd name="connsiteX1" fmla="*/ 145657 w 3368822"/>
                  <a:gd name="connsiteY1" fmla="*/ 866054 h 3220836"/>
                  <a:gd name="connsiteX2" fmla="*/ 250854 w 3368822"/>
                  <a:gd name="connsiteY2" fmla="*/ 663753 h 3220836"/>
                  <a:gd name="connsiteX3" fmla="*/ 346997 w 3368822"/>
                  <a:gd name="connsiteY3" fmla="*/ 547446 h 3220836"/>
                  <a:gd name="connsiteX4" fmla="*/ 502535 w 3368822"/>
                  <a:gd name="connsiteY4" fmla="*/ 339109 h 3220836"/>
                  <a:gd name="connsiteX5" fmla="*/ 776836 w 3368822"/>
                  <a:gd name="connsiteY5" fmla="*/ 121586 h 3220836"/>
                  <a:gd name="connsiteX6" fmla="*/ 873940 w 3368822"/>
                  <a:gd name="connsiteY6" fmla="*/ 73034 h 3220836"/>
                  <a:gd name="connsiteX7" fmla="*/ 1035781 w 3368822"/>
                  <a:gd name="connsiteY7" fmla="*/ 206 h 3220836"/>
                  <a:gd name="connsiteX8" fmla="*/ 1343278 w 3368822"/>
                  <a:gd name="connsiteY8" fmla="*/ 97310 h 3220836"/>
                  <a:gd name="connsiteX9" fmla="*/ 1626500 w 3368822"/>
                  <a:gd name="connsiteY9" fmla="*/ 348163 h 3220836"/>
                  <a:gd name="connsiteX10" fmla="*/ 2112022 w 3368822"/>
                  <a:gd name="connsiteY10" fmla="*/ 736581 h 3220836"/>
                  <a:gd name="connsiteX11" fmla="*/ 2290047 w 3368822"/>
                  <a:gd name="connsiteY11" fmla="*/ 995526 h 3220836"/>
                  <a:gd name="connsiteX12" fmla="*/ 2379059 w 3368822"/>
                  <a:gd name="connsiteY12" fmla="*/ 1424404 h 3220836"/>
                  <a:gd name="connsiteX13" fmla="*/ 2484255 w 3368822"/>
                  <a:gd name="connsiteY13" fmla="*/ 1756178 h 3220836"/>
                  <a:gd name="connsiteX14" fmla="*/ 2824121 w 3368822"/>
                  <a:gd name="connsiteY14" fmla="*/ 2395448 h 3220836"/>
                  <a:gd name="connsiteX15" fmla="*/ 3099250 w 3368822"/>
                  <a:gd name="connsiteY15" fmla="*/ 2872879 h 3220836"/>
                  <a:gd name="connsiteX16" fmla="*/ 3317735 w 3368822"/>
                  <a:gd name="connsiteY16" fmla="*/ 3196560 h 3220836"/>
                  <a:gd name="connsiteX17" fmla="*/ 2071562 w 3368822"/>
                  <a:gd name="connsiteY17" fmla="*/ 3220836 h 3220836"/>
                  <a:gd name="connsiteX18" fmla="*/ 1893537 w 3368822"/>
                  <a:gd name="connsiteY18" fmla="*/ 2945707 h 3220836"/>
                  <a:gd name="connsiteX19" fmla="*/ 1505119 w 3368822"/>
                  <a:gd name="connsiteY19" fmla="*/ 2557289 h 3220836"/>
                  <a:gd name="connsiteX20" fmla="*/ 1302818 w 3368822"/>
                  <a:gd name="connsiteY20" fmla="*/ 2435909 h 3220836"/>
                  <a:gd name="connsiteX21" fmla="*/ 979137 w 3368822"/>
                  <a:gd name="connsiteY21" fmla="*/ 2136503 h 3220836"/>
                  <a:gd name="connsiteX22" fmla="*/ 914400 w 3368822"/>
                  <a:gd name="connsiteY22" fmla="*/ 1950386 h 3220836"/>
                  <a:gd name="connsiteX23" fmla="*/ 833480 w 3368822"/>
                  <a:gd name="connsiteY23" fmla="*/ 1901834 h 3220836"/>
                  <a:gd name="connsiteX24" fmla="*/ 574535 w 3368822"/>
                  <a:gd name="connsiteY24" fmla="*/ 1756178 h 3220836"/>
                  <a:gd name="connsiteX25" fmla="*/ 121381 w 3368822"/>
                  <a:gd name="connsiteY25" fmla="*/ 1472956 h 3220836"/>
                  <a:gd name="connsiteX26" fmla="*/ 0 w 3368822"/>
                  <a:gd name="connsiteY26" fmla="*/ 1294932 h 3220836"/>
                  <a:gd name="connsiteX27" fmla="*/ 121381 w 3368822"/>
                  <a:gd name="connsiteY27" fmla="*/ 1100723 h 3220836"/>
                  <a:gd name="connsiteX28" fmla="*/ 404602 w 3368822"/>
                  <a:gd name="connsiteY28" fmla="*/ 1189735 h 3220836"/>
                  <a:gd name="connsiteX29" fmla="*/ 849664 w 3368822"/>
                  <a:gd name="connsiteY29" fmla="*/ 1335392 h 3220836"/>
                  <a:gd name="connsiteX30" fmla="*/ 1213806 w 3368822"/>
                  <a:gd name="connsiteY30" fmla="*/ 1416312 h 3220836"/>
                  <a:gd name="connsiteX31" fmla="*/ 1424199 w 3368822"/>
                  <a:gd name="connsiteY31" fmla="*/ 1214011 h 3220836"/>
                  <a:gd name="connsiteX32" fmla="*/ 1367554 w 3368822"/>
                  <a:gd name="connsiteY32" fmla="*/ 841778 h 3220836"/>
                  <a:gd name="connsiteX33" fmla="*/ 1229990 w 3368822"/>
                  <a:gd name="connsiteY33" fmla="*/ 647569 h 3220836"/>
                  <a:gd name="connsiteX34" fmla="*/ 1011505 w 3368822"/>
                  <a:gd name="connsiteY34" fmla="*/ 445268 h 3220836"/>
                  <a:gd name="connsiteX35" fmla="*/ 695916 w 3368822"/>
                  <a:gd name="connsiteY35" fmla="*/ 590925 h 3220836"/>
                  <a:gd name="connsiteX36" fmla="*/ 501707 w 3368822"/>
                  <a:gd name="connsiteY36" fmla="*/ 801317 h 3220836"/>
                  <a:gd name="connsiteX37" fmla="*/ 307498 w 3368822"/>
                  <a:gd name="connsiteY37" fmla="*/ 930790 h 3220836"/>
                  <a:gd name="connsiteX38" fmla="*/ 202301 w 3368822"/>
                  <a:gd name="connsiteY38" fmla="*/ 938882 h 3220836"/>
                  <a:gd name="connsiteX0" fmla="*/ 202301 w 3368822"/>
                  <a:gd name="connsiteY0" fmla="*/ 938882 h 3220836"/>
                  <a:gd name="connsiteX1" fmla="*/ 145657 w 3368822"/>
                  <a:gd name="connsiteY1" fmla="*/ 866054 h 3220836"/>
                  <a:gd name="connsiteX2" fmla="*/ 250854 w 3368822"/>
                  <a:gd name="connsiteY2" fmla="*/ 663753 h 3220836"/>
                  <a:gd name="connsiteX3" fmla="*/ 346997 w 3368822"/>
                  <a:gd name="connsiteY3" fmla="*/ 547446 h 3220836"/>
                  <a:gd name="connsiteX4" fmla="*/ 514606 w 3368822"/>
                  <a:gd name="connsiteY4" fmla="*/ 305913 h 3220836"/>
                  <a:gd name="connsiteX5" fmla="*/ 776836 w 3368822"/>
                  <a:gd name="connsiteY5" fmla="*/ 121586 h 3220836"/>
                  <a:gd name="connsiteX6" fmla="*/ 873940 w 3368822"/>
                  <a:gd name="connsiteY6" fmla="*/ 73034 h 3220836"/>
                  <a:gd name="connsiteX7" fmla="*/ 1035781 w 3368822"/>
                  <a:gd name="connsiteY7" fmla="*/ 206 h 3220836"/>
                  <a:gd name="connsiteX8" fmla="*/ 1343278 w 3368822"/>
                  <a:gd name="connsiteY8" fmla="*/ 97310 h 3220836"/>
                  <a:gd name="connsiteX9" fmla="*/ 1626500 w 3368822"/>
                  <a:gd name="connsiteY9" fmla="*/ 348163 h 3220836"/>
                  <a:gd name="connsiteX10" fmla="*/ 2112022 w 3368822"/>
                  <a:gd name="connsiteY10" fmla="*/ 736581 h 3220836"/>
                  <a:gd name="connsiteX11" fmla="*/ 2290047 w 3368822"/>
                  <a:gd name="connsiteY11" fmla="*/ 995526 h 3220836"/>
                  <a:gd name="connsiteX12" fmla="*/ 2379059 w 3368822"/>
                  <a:gd name="connsiteY12" fmla="*/ 1424404 h 3220836"/>
                  <a:gd name="connsiteX13" fmla="*/ 2484255 w 3368822"/>
                  <a:gd name="connsiteY13" fmla="*/ 1756178 h 3220836"/>
                  <a:gd name="connsiteX14" fmla="*/ 2824121 w 3368822"/>
                  <a:gd name="connsiteY14" fmla="*/ 2395448 h 3220836"/>
                  <a:gd name="connsiteX15" fmla="*/ 3099250 w 3368822"/>
                  <a:gd name="connsiteY15" fmla="*/ 2872879 h 3220836"/>
                  <a:gd name="connsiteX16" fmla="*/ 3317735 w 3368822"/>
                  <a:gd name="connsiteY16" fmla="*/ 3196560 h 3220836"/>
                  <a:gd name="connsiteX17" fmla="*/ 2071562 w 3368822"/>
                  <a:gd name="connsiteY17" fmla="*/ 3220836 h 3220836"/>
                  <a:gd name="connsiteX18" fmla="*/ 1893537 w 3368822"/>
                  <a:gd name="connsiteY18" fmla="*/ 2945707 h 3220836"/>
                  <a:gd name="connsiteX19" fmla="*/ 1505119 w 3368822"/>
                  <a:gd name="connsiteY19" fmla="*/ 2557289 h 3220836"/>
                  <a:gd name="connsiteX20" fmla="*/ 1302818 w 3368822"/>
                  <a:gd name="connsiteY20" fmla="*/ 2435909 h 3220836"/>
                  <a:gd name="connsiteX21" fmla="*/ 979137 w 3368822"/>
                  <a:gd name="connsiteY21" fmla="*/ 2136503 h 3220836"/>
                  <a:gd name="connsiteX22" fmla="*/ 914400 w 3368822"/>
                  <a:gd name="connsiteY22" fmla="*/ 1950386 h 3220836"/>
                  <a:gd name="connsiteX23" fmla="*/ 833480 w 3368822"/>
                  <a:gd name="connsiteY23" fmla="*/ 1901834 h 3220836"/>
                  <a:gd name="connsiteX24" fmla="*/ 574535 w 3368822"/>
                  <a:gd name="connsiteY24" fmla="*/ 1756178 h 3220836"/>
                  <a:gd name="connsiteX25" fmla="*/ 121381 w 3368822"/>
                  <a:gd name="connsiteY25" fmla="*/ 1472956 h 3220836"/>
                  <a:gd name="connsiteX26" fmla="*/ 0 w 3368822"/>
                  <a:gd name="connsiteY26" fmla="*/ 1294932 h 3220836"/>
                  <a:gd name="connsiteX27" fmla="*/ 121381 w 3368822"/>
                  <a:gd name="connsiteY27" fmla="*/ 1100723 h 3220836"/>
                  <a:gd name="connsiteX28" fmla="*/ 404602 w 3368822"/>
                  <a:gd name="connsiteY28" fmla="*/ 1189735 h 3220836"/>
                  <a:gd name="connsiteX29" fmla="*/ 849664 w 3368822"/>
                  <a:gd name="connsiteY29" fmla="*/ 1335392 h 3220836"/>
                  <a:gd name="connsiteX30" fmla="*/ 1213806 w 3368822"/>
                  <a:gd name="connsiteY30" fmla="*/ 1416312 h 3220836"/>
                  <a:gd name="connsiteX31" fmla="*/ 1424199 w 3368822"/>
                  <a:gd name="connsiteY31" fmla="*/ 1214011 h 3220836"/>
                  <a:gd name="connsiteX32" fmla="*/ 1367554 w 3368822"/>
                  <a:gd name="connsiteY32" fmla="*/ 841778 h 3220836"/>
                  <a:gd name="connsiteX33" fmla="*/ 1229990 w 3368822"/>
                  <a:gd name="connsiteY33" fmla="*/ 647569 h 3220836"/>
                  <a:gd name="connsiteX34" fmla="*/ 1011505 w 3368822"/>
                  <a:gd name="connsiteY34" fmla="*/ 445268 h 3220836"/>
                  <a:gd name="connsiteX35" fmla="*/ 695916 w 3368822"/>
                  <a:gd name="connsiteY35" fmla="*/ 590925 h 3220836"/>
                  <a:gd name="connsiteX36" fmla="*/ 501707 w 3368822"/>
                  <a:gd name="connsiteY36" fmla="*/ 801317 h 3220836"/>
                  <a:gd name="connsiteX37" fmla="*/ 307498 w 3368822"/>
                  <a:gd name="connsiteY37" fmla="*/ 930790 h 3220836"/>
                  <a:gd name="connsiteX38" fmla="*/ 202301 w 3368822"/>
                  <a:gd name="connsiteY38" fmla="*/ 938882 h 3220836"/>
                  <a:gd name="connsiteX0" fmla="*/ 202301 w 3368822"/>
                  <a:gd name="connsiteY0" fmla="*/ 939635 h 3221589"/>
                  <a:gd name="connsiteX1" fmla="*/ 145657 w 3368822"/>
                  <a:gd name="connsiteY1" fmla="*/ 866807 h 3221589"/>
                  <a:gd name="connsiteX2" fmla="*/ 250854 w 3368822"/>
                  <a:gd name="connsiteY2" fmla="*/ 664506 h 3221589"/>
                  <a:gd name="connsiteX3" fmla="*/ 346997 w 3368822"/>
                  <a:gd name="connsiteY3" fmla="*/ 548199 h 3221589"/>
                  <a:gd name="connsiteX4" fmla="*/ 514606 w 3368822"/>
                  <a:gd name="connsiteY4" fmla="*/ 306666 h 3221589"/>
                  <a:gd name="connsiteX5" fmla="*/ 776836 w 3368822"/>
                  <a:gd name="connsiteY5" fmla="*/ 122339 h 3221589"/>
                  <a:gd name="connsiteX6" fmla="*/ 895065 w 3368822"/>
                  <a:gd name="connsiteY6" fmla="*/ 52662 h 3221589"/>
                  <a:gd name="connsiteX7" fmla="*/ 1035781 w 3368822"/>
                  <a:gd name="connsiteY7" fmla="*/ 959 h 3221589"/>
                  <a:gd name="connsiteX8" fmla="*/ 1343278 w 3368822"/>
                  <a:gd name="connsiteY8" fmla="*/ 98063 h 3221589"/>
                  <a:gd name="connsiteX9" fmla="*/ 1626500 w 3368822"/>
                  <a:gd name="connsiteY9" fmla="*/ 348916 h 3221589"/>
                  <a:gd name="connsiteX10" fmla="*/ 2112022 w 3368822"/>
                  <a:gd name="connsiteY10" fmla="*/ 737334 h 3221589"/>
                  <a:gd name="connsiteX11" fmla="*/ 2290047 w 3368822"/>
                  <a:gd name="connsiteY11" fmla="*/ 996279 h 3221589"/>
                  <a:gd name="connsiteX12" fmla="*/ 2379059 w 3368822"/>
                  <a:gd name="connsiteY12" fmla="*/ 1425157 h 3221589"/>
                  <a:gd name="connsiteX13" fmla="*/ 2484255 w 3368822"/>
                  <a:gd name="connsiteY13" fmla="*/ 1756931 h 3221589"/>
                  <a:gd name="connsiteX14" fmla="*/ 2824121 w 3368822"/>
                  <a:gd name="connsiteY14" fmla="*/ 2396201 h 3221589"/>
                  <a:gd name="connsiteX15" fmla="*/ 3099250 w 3368822"/>
                  <a:gd name="connsiteY15" fmla="*/ 2873632 h 3221589"/>
                  <a:gd name="connsiteX16" fmla="*/ 3317735 w 3368822"/>
                  <a:gd name="connsiteY16" fmla="*/ 3197313 h 3221589"/>
                  <a:gd name="connsiteX17" fmla="*/ 2071562 w 3368822"/>
                  <a:gd name="connsiteY17" fmla="*/ 3221589 h 3221589"/>
                  <a:gd name="connsiteX18" fmla="*/ 1893537 w 3368822"/>
                  <a:gd name="connsiteY18" fmla="*/ 2946460 h 3221589"/>
                  <a:gd name="connsiteX19" fmla="*/ 1505119 w 3368822"/>
                  <a:gd name="connsiteY19" fmla="*/ 2558042 h 3221589"/>
                  <a:gd name="connsiteX20" fmla="*/ 1302818 w 3368822"/>
                  <a:gd name="connsiteY20" fmla="*/ 2436662 h 3221589"/>
                  <a:gd name="connsiteX21" fmla="*/ 979137 w 3368822"/>
                  <a:gd name="connsiteY21" fmla="*/ 2137256 h 3221589"/>
                  <a:gd name="connsiteX22" fmla="*/ 914400 w 3368822"/>
                  <a:gd name="connsiteY22" fmla="*/ 1951139 h 3221589"/>
                  <a:gd name="connsiteX23" fmla="*/ 833480 w 3368822"/>
                  <a:gd name="connsiteY23" fmla="*/ 1902587 h 3221589"/>
                  <a:gd name="connsiteX24" fmla="*/ 574535 w 3368822"/>
                  <a:gd name="connsiteY24" fmla="*/ 1756931 h 3221589"/>
                  <a:gd name="connsiteX25" fmla="*/ 121381 w 3368822"/>
                  <a:gd name="connsiteY25" fmla="*/ 1473709 h 3221589"/>
                  <a:gd name="connsiteX26" fmla="*/ 0 w 3368822"/>
                  <a:gd name="connsiteY26" fmla="*/ 1295685 h 3221589"/>
                  <a:gd name="connsiteX27" fmla="*/ 121381 w 3368822"/>
                  <a:gd name="connsiteY27" fmla="*/ 1101476 h 3221589"/>
                  <a:gd name="connsiteX28" fmla="*/ 404602 w 3368822"/>
                  <a:gd name="connsiteY28" fmla="*/ 1190488 h 3221589"/>
                  <a:gd name="connsiteX29" fmla="*/ 849664 w 3368822"/>
                  <a:gd name="connsiteY29" fmla="*/ 1336145 h 3221589"/>
                  <a:gd name="connsiteX30" fmla="*/ 1213806 w 3368822"/>
                  <a:gd name="connsiteY30" fmla="*/ 1417065 h 3221589"/>
                  <a:gd name="connsiteX31" fmla="*/ 1424199 w 3368822"/>
                  <a:gd name="connsiteY31" fmla="*/ 1214764 h 3221589"/>
                  <a:gd name="connsiteX32" fmla="*/ 1367554 w 3368822"/>
                  <a:gd name="connsiteY32" fmla="*/ 842531 h 3221589"/>
                  <a:gd name="connsiteX33" fmla="*/ 1229990 w 3368822"/>
                  <a:gd name="connsiteY33" fmla="*/ 648322 h 3221589"/>
                  <a:gd name="connsiteX34" fmla="*/ 1011505 w 3368822"/>
                  <a:gd name="connsiteY34" fmla="*/ 446021 h 3221589"/>
                  <a:gd name="connsiteX35" fmla="*/ 695916 w 3368822"/>
                  <a:gd name="connsiteY35" fmla="*/ 591678 h 3221589"/>
                  <a:gd name="connsiteX36" fmla="*/ 501707 w 3368822"/>
                  <a:gd name="connsiteY36" fmla="*/ 802070 h 3221589"/>
                  <a:gd name="connsiteX37" fmla="*/ 307498 w 3368822"/>
                  <a:gd name="connsiteY37" fmla="*/ 931543 h 3221589"/>
                  <a:gd name="connsiteX38" fmla="*/ 202301 w 3368822"/>
                  <a:gd name="connsiteY38" fmla="*/ 939635 h 3221589"/>
                  <a:gd name="connsiteX0" fmla="*/ 202301 w 3368822"/>
                  <a:gd name="connsiteY0" fmla="*/ 939635 h 3221589"/>
                  <a:gd name="connsiteX1" fmla="*/ 145657 w 3368822"/>
                  <a:gd name="connsiteY1" fmla="*/ 866807 h 3221589"/>
                  <a:gd name="connsiteX2" fmla="*/ 250854 w 3368822"/>
                  <a:gd name="connsiteY2" fmla="*/ 664506 h 3221589"/>
                  <a:gd name="connsiteX3" fmla="*/ 346997 w 3368822"/>
                  <a:gd name="connsiteY3" fmla="*/ 548199 h 3221589"/>
                  <a:gd name="connsiteX4" fmla="*/ 514606 w 3368822"/>
                  <a:gd name="connsiteY4" fmla="*/ 306666 h 3221589"/>
                  <a:gd name="connsiteX5" fmla="*/ 776836 w 3368822"/>
                  <a:gd name="connsiteY5" fmla="*/ 122339 h 3221589"/>
                  <a:gd name="connsiteX6" fmla="*/ 895065 w 3368822"/>
                  <a:gd name="connsiteY6" fmla="*/ 52662 h 3221589"/>
                  <a:gd name="connsiteX7" fmla="*/ 1078031 w 3368822"/>
                  <a:gd name="connsiteY7" fmla="*/ 959 h 3221589"/>
                  <a:gd name="connsiteX8" fmla="*/ 1343278 w 3368822"/>
                  <a:gd name="connsiteY8" fmla="*/ 98063 h 3221589"/>
                  <a:gd name="connsiteX9" fmla="*/ 1626500 w 3368822"/>
                  <a:gd name="connsiteY9" fmla="*/ 348916 h 3221589"/>
                  <a:gd name="connsiteX10" fmla="*/ 2112022 w 3368822"/>
                  <a:gd name="connsiteY10" fmla="*/ 737334 h 3221589"/>
                  <a:gd name="connsiteX11" fmla="*/ 2290047 w 3368822"/>
                  <a:gd name="connsiteY11" fmla="*/ 996279 h 3221589"/>
                  <a:gd name="connsiteX12" fmla="*/ 2379059 w 3368822"/>
                  <a:gd name="connsiteY12" fmla="*/ 1425157 h 3221589"/>
                  <a:gd name="connsiteX13" fmla="*/ 2484255 w 3368822"/>
                  <a:gd name="connsiteY13" fmla="*/ 1756931 h 3221589"/>
                  <a:gd name="connsiteX14" fmla="*/ 2824121 w 3368822"/>
                  <a:gd name="connsiteY14" fmla="*/ 2396201 h 3221589"/>
                  <a:gd name="connsiteX15" fmla="*/ 3099250 w 3368822"/>
                  <a:gd name="connsiteY15" fmla="*/ 2873632 h 3221589"/>
                  <a:gd name="connsiteX16" fmla="*/ 3317735 w 3368822"/>
                  <a:gd name="connsiteY16" fmla="*/ 3197313 h 3221589"/>
                  <a:gd name="connsiteX17" fmla="*/ 2071562 w 3368822"/>
                  <a:gd name="connsiteY17" fmla="*/ 3221589 h 3221589"/>
                  <a:gd name="connsiteX18" fmla="*/ 1893537 w 3368822"/>
                  <a:gd name="connsiteY18" fmla="*/ 2946460 h 3221589"/>
                  <a:gd name="connsiteX19" fmla="*/ 1505119 w 3368822"/>
                  <a:gd name="connsiteY19" fmla="*/ 2558042 h 3221589"/>
                  <a:gd name="connsiteX20" fmla="*/ 1302818 w 3368822"/>
                  <a:gd name="connsiteY20" fmla="*/ 2436662 h 3221589"/>
                  <a:gd name="connsiteX21" fmla="*/ 979137 w 3368822"/>
                  <a:gd name="connsiteY21" fmla="*/ 2137256 h 3221589"/>
                  <a:gd name="connsiteX22" fmla="*/ 914400 w 3368822"/>
                  <a:gd name="connsiteY22" fmla="*/ 1951139 h 3221589"/>
                  <a:gd name="connsiteX23" fmla="*/ 833480 w 3368822"/>
                  <a:gd name="connsiteY23" fmla="*/ 1902587 h 3221589"/>
                  <a:gd name="connsiteX24" fmla="*/ 574535 w 3368822"/>
                  <a:gd name="connsiteY24" fmla="*/ 1756931 h 3221589"/>
                  <a:gd name="connsiteX25" fmla="*/ 121381 w 3368822"/>
                  <a:gd name="connsiteY25" fmla="*/ 1473709 h 3221589"/>
                  <a:gd name="connsiteX26" fmla="*/ 0 w 3368822"/>
                  <a:gd name="connsiteY26" fmla="*/ 1295685 h 3221589"/>
                  <a:gd name="connsiteX27" fmla="*/ 121381 w 3368822"/>
                  <a:gd name="connsiteY27" fmla="*/ 1101476 h 3221589"/>
                  <a:gd name="connsiteX28" fmla="*/ 404602 w 3368822"/>
                  <a:gd name="connsiteY28" fmla="*/ 1190488 h 3221589"/>
                  <a:gd name="connsiteX29" fmla="*/ 849664 w 3368822"/>
                  <a:gd name="connsiteY29" fmla="*/ 1336145 h 3221589"/>
                  <a:gd name="connsiteX30" fmla="*/ 1213806 w 3368822"/>
                  <a:gd name="connsiteY30" fmla="*/ 1417065 h 3221589"/>
                  <a:gd name="connsiteX31" fmla="*/ 1424199 w 3368822"/>
                  <a:gd name="connsiteY31" fmla="*/ 1214764 h 3221589"/>
                  <a:gd name="connsiteX32" fmla="*/ 1367554 w 3368822"/>
                  <a:gd name="connsiteY32" fmla="*/ 842531 h 3221589"/>
                  <a:gd name="connsiteX33" fmla="*/ 1229990 w 3368822"/>
                  <a:gd name="connsiteY33" fmla="*/ 648322 h 3221589"/>
                  <a:gd name="connsiteX34" fmla="*/ 1011505 w 3368822"/>
                  <a:gd name="connsiteY34" fmla="*/ 446021 h 3221589"/>
                  <a:gd name="connsiteX35" fmla="*/ 695916 w 3368822"/>
                  <a:gd name="connsiteY35" fmla="*/ 591678 h 3221589"/>
                  <a:gd name="connsiteX36" fmla="*/ 501707 w 3368822"/>
                  <a:gd name="connsiteY36" fmla="*/ 802070 h 3221589"/>
                  <a:gd name="connsiteX37" fmla="*/ 307498 w 3368822"/>
                  <a:gd name="connsiteY37" fmla="*/ 931543 h 3221589"/>
                  <a:gd name="connsiteX38" fmla="*/ 202301 w 3368822"/>
                  <a:gd name="connsiteY38" fmla="*/ 939635 h 3221589"/>
                  <a:gd name="connsiteX0" fmla="*/ 202301 w 3368822"/>
                  <a:gd name="connsiteY0" fmla="*/ 939980 h 3221934"/>
                  <a:gd name="connsiteX1" fmla="*/ 145657 w 3368822"/>
                  <a:gd name="connsiteY1" fmla="*/ 867152 h 3221934"/>
                  <a:gd name="connsiteX2" fmla="*/ 250854 w 3368822"/>
                  <a:gd name="connsiteY2" fmla="*/ 664851 h 3221934"/>
                  <a:gd name="connsiteX3" fmla="*/ 346997 w 3368822"/>
                  <a:gd name="connsiteY3" fmla="*/ 548544 h 3221934"/>
                  <a:gd name="connsiteX4" fmla="*/ 514606 w 3368822"/>
                  <a:gd name="connsiteY4" fmla="*/ 307011 h 3221934"/>
                  <a:gd name="connsiteX5" fmla="*/ 776836 w 3368822"/>
                  <a:gd name="connsiteY5" fmla="*/ 122684 h 3221934"/>
                  <a:gd name="connsiteX6" fmla="*/ 895065 w 3368822"/>
                  <a:gd name="connsiteY6" fmla="*/ 53007 h 3221934"/>
                  <a:gd name="connsiteX7" fmla="*/ 1078031 w 3368822"/>
                  <a:gd name="connsiteY7" fmla="*/ 1304 h 3221934"/>
                  <a:gd name="connsiteX8" fmla="*/ 1331206 w 3368822"/>
                  <a:gd name="connsiteY8" fmla="*/ 107461 h 3221934"/>
                  <a:gd name="connsiteX9" fmla="*/ 1626500 w 3368822"/>
                  <a:gd name="connsiteY9" fmla="*/ 349261 h 3221934"/>
                  <a:gd name="connsiteX10" fmla="*/ 2112022 w 3368822"/>
                  <a:gd name="connsiteY10" fmla="*/ 737679 h 3221934"/>
                  <a:gd name="connsiteX11" fmla="*/ 2290047 w 3368822"/>
                  <a:gd name="connsiteY11" fmla="*/ 996624 h 3221934"/>
                  <a:gd name="connsiteX12" fmla="*/ 2379059 w 3368822"/>
                  <a:gd name="connsiteY12" fmla="*/ 1425502 h 3221934"/>
                  <a:gd name="connsiteX13" fmla="*/ 2484255 w 3368822"/>
                  <a:gd name="connsiteY13" fmla="*/ 1757276 h 3221934"/>
                  <a:gd name="connsiteX14" fmla="*/ 2824121 w 3368822"/>
                  <a:gd name="connsiteY14" fmla="*/ 2396546 h 3221934"/>
                  <a:gd name="connsiteX15" fmla="*/ 3099250 w 3368822"/>
                  <a:gd name="connsiteY15" fmla="*/ 2873977 h 3221934"/>
                  <a:gd name="connsiteX16" fmla="*/ 3317735 w 3368822"/>
                  <a:gd name="connsiteY16" fmla="*/ 3197658 h 3221934"/>
                  <a:gd name="connsiteX17" fmla="*/ 2071562 w 3368822"/>
                  <a:gd name="connsiteY17" fmla="*/ 3221934 h 3221934"/>
                  <a:gd name="connsiteX18" fmla="*/ 1893537 w 3368822"/>
                  <a:gd name="connsiteY18" fmla="*/ 2946805 h 3221934"/>
                  <a:gd name="connsiteX19" fmla="*/ 1505119 w 3368822"/>
                  <a:gd name="connsiteY19" fmla="*/ 2558387 h 3221934"/>
                  <a:gd name="connsiteX20" fmla="*/ 1302818 w 3368822"/>
                  <a:gd name="connsiteY20" fmla="*/ 2437007 h 3221934"/>
                  <a:gd name="connsiteX21" fmla="*/ 979137 w 3368822"/>
                  <a:gd name="connsiteY21" fmla="*/ 2137601 h 3221934"/>
                  <a:gd name="connsiteX22" fmla="*/ 914400 w 3368822"/>
                  <a:gd name="connsiteY22" fmla="*/ 1951484 h 3221934"/>
                  <a:gd name="connsiteX23" fmla="*/ 833480 w 3368822"/>
                  <a:gd name="connsiteY23" fmla="*/ 1902932 h 3221934"/>
                  <a:gd name="connsiteX24" fmla="*/ 574535 w 3368822"/>
                  <a:gd name="connsiteY24" fmla="*/ 1757276 h 3221934"/>
                  <a:gd name="connsiteX25" fmla="*/ 121381 w 3368822"/>
                  <a:gd name="connsiteY25" fmla="*/ 1474054 h 3221934"/>
                  <a:gd name="connsiteX26" fmla="*/ 0 w 3368822"/>
                  <a:gd name="connsiteY26" fmla="*/ 1296030 h 3221934"/>
                  <a:gd name="connsiteX27" fmla="*/ 121381 w 3368822"/>
                  <a:gd name="connsiteY27" fmla="*/ 1101821 h 3221934"/>
                  <a:gd name="connsiteX28" fmla="*/ 404602 w 3368822"/>
                  <a:gd name="connsiteY28" fmla="*/ 1190833 h 3221934"/>
                  <a:gd name="connsiteX29" fmla="*/ 849664 w 3368822"/>
                  <a:gd name="connsiteY29" fmla="*/ 1336490 h 3221934"/>
                  <a:gd name="connsiteX30" fmla="*/ 1213806 w 3368822"/>
                  <a:gd name="connsiteY30" fmla="*/ 1417410 h 3221934"/>
                  <a:gd name="connsiteX31" fmla="*/ 1424199 w 3368822"/>
                  <a:gd name="connsiteY31" fmla="*/ 1215109 h 3221934"/>
                  <a:gd name="connsiteX32" fmla="*/ 1367554 w 3368822"/>
                  <a:gd name="connsiteY32" fmla="*/ 842876 h 3221934"/>
                  <a:gd name="connsiteX33" fmla="*/ 1229990 w 3368822"/>
                  <a:gd name="connsiteY33" fmla="*/ 648667 h 3221934"/>
                  <a:gd name="connsiteX34" fmla="*/ 1011505 w 3368822"/>
                  <a:gd name="connsiteY34" fmla="*/ 446366 h 3221934"/>
                  <a:gd name="connsiteX35" fmla="*/ 695916 w 3368822"/>
                  <a:gd name="connsiteY35" fmla="*/ 592023 h 3221934"/>
                  <a:gd name="connsiteX36" fmla="*/ 501707 w 3368822"/>
                  <a:gd name="connsiteY36" fmla="*/ 802415 h 3221934"/>
                  <a:gd name="connsiteX37" fmla="*/ 307498 w 3368822"/>
                  <a:gd name="connsiteY37" fmla="*/ 931888 h 3221934"/>
                  <a:gd name="connsiteX38" fmla="*/ 202301 w 3368822"/>
                  <a:gd name="connsiteY38" fmla="*/ 939980 h 3221934"/>
                  <a:gd name="connsiteX0" fmla="*/ 202301 w 3368822"/>
                  <a:gd name="connsiteY0" fmla="*/ 939980 h 3221934"/>
                  <a:gd name="connsiteX1" fmla="*/ 145657 w 3368822"/>
                  <a:gd name="connsiteY1" fmla="*/ 833956 h 3221934"/>
                  <a:gd name="connsiteX2" fmla="*/ 250854 w 3368822"/>
                  <a:gd name="connsiteY2" fmla="*/ 664851 h 3221934"/>
                  <a:gd name="connsiteX3" fmla="*/ 346997 w 3368822"/>
                  <a:gd name="connsiteY3" fmla="*/ 548544 h 3221934"/>
                  <a:gd name="connsiteX4" fmla="*/ 514606 w 3368822"/>
                  <a:gd name="connsiteY4" fmla="*/ 307011 h 3221934"/>
                  <a:gd name="connsiteX5" fmla="*/ 776836 w 3368822"/>
                  <a:gd name="connsiteY5" fmla="*/ 122684 h 3221934"/>
                  <a:gd name="connsiteX6" fmla="*/ 895065 w 3368822"/>
                  <a:gd name="connsiteY6" fmla="*/ 53007 h 3221934"/>
                  <a:gd name="connsiteX7" fmla="*/ 1078031 w 3368822"/>
                  <a:gd name="connsiteY7" fmla="*/ 1304 h 3221934"/>
                  <a:gd name="connsiteX8" fmla="*/ 1331206 w 3368822"/>
                  <a:gd name="connsiteY8" fmla="*/ 107461 h 3221934"/>
                  <a:gd name="connsiteX9" fmla="*/ 1626500 w 3368822"/>
                  <a:gd name="connsiteY9" fmla="*/ 349261 h 3221934"/>
                  <a:gd name="connsiteX10" fmla="*/ 2112022 w 3368822"/>
                  <a:gd name="connsiteY10" fmla="*/ 737679 h 3221934"/>
                  <a:gd name="connsiteX11" fmla="*/ 2290047 w 3368822"/>
                  <a:gd name="connsiteY11" fmla="*/ 996624 h 3221934"/>
                  <a:gd name="connsiteX12" fmla="*/ 2379059 w 3368822"/>
                  <a:gd name="connsiteY12" fmla="*/ 1425502 h 3221934"/>
                  <a:gd name="connsiteX13" fmla="*/ 2484255 w 3368822"/>
                  <a:gd name="connsiteY13" fmla="*/ 1757276 h 3221934"/>
                  <a:gd name="connsiteX14" fmla="*/ 2824121 w 3368822"/>
                  <a:gd name="connsiteY14" fmla="*/ 2396546 h 3221934"/>
                  <a:gd name="connsiteX15" fmla="*/ 3099250 w 3368822"/>
                  <a:gd name="connsiteY15" fmla="*/ 2873977 h 3221934"/>
                  <a:gd name="connsiteX16" fmla="*/ 3317735 w 3368822"/>
                  <a:gd name="connsiteY16" fmla="*/ 3197658 h 3221934"/>
                  <a:gd name="connsiteX17" fmla="*/ 2071562 w 3368822"/>
                  <a:gd name="connsiteY17" fmla="*/ 3221934 h 3221934"/>
                  <a:gd name="connsiteX18" fmla="*/ 1893537 w 3368822"/>
                  <a:gd name="connsiteY18" fmla="*/ 2946805 h 3221934"/>
                  <a:gd name="connsiteX19" fmla="*/ 1505119 w 3368822"/>
                  <a:gd name="connsiteY19" fmla="*/ 2558387 h 3221934"/>
                  <a:gd name="connsiteX20" fmla="*/ 1302818 w 3368822"/>
                  <a:gd name="connsiteY20" fmla="*/ 2437007 h 3221934"/>
                  <a:gd name="connsiteX21" fmla="*/ 979137 w 3368822"/>
                  <a:gd name="connsiteY21" fmla="*/ 2137601 h 3221934"/>
                  <a:gd name="connsiteX22" fmla="*/ 914400 w 3368822"/>
                  <a:gd name="connsiteY22" fmla="*/ 1951484 h 3221934"/>
                  <a:gd name="connsiteX23" fmla="*/ 833480 w 3368822"/>
                  <a:gd name="connsiteY23" fmla="*/ 1902932 h 3221934"/>
                  <a:gd name="connsiteX24" fmla="*/ 574535 w 3368822"/>
                  <a:gd name="connsiteY24" fmla="*/ 1757276 h 3221934"/>
                  <a:gd name="connsiteX25" fmla="*/ 121381 w 3368822"/>
                  <a:gd name="connsiteY25" fmla="*/ 1474054 h 3221934"/>
                  <a:gd name="connsiteX26" fmla="*/ 0 w 3368822"/>
                  <a:gd name="connsiteY26" fmla="*/ 1296030 h 3221934"/>
                  <a:gd name="connsiteX27" fmla="*/ 121381 w 3368822"/>
                  <a:gd name="connsiteY27" fmla="*/ 1101821 h 3221934"/>
                  <a:gd name="connsiteX28" fmla="*/ 404602 w 3368822"/>
                  <a:gd name="connsiteY28" fmla="*/ 1190833 h 3221934"/>
                  <a:gd name="connsiteX29" fmla="*/ 849664 w 3368822"/>
                  <a:gd name="connsiteY29" fmla="*/ 1336490 h 3221934"/>
                  <a:gd name="connsiteX30" fmla="*/ 1213806 w 3368822"/>
                  <a:gd name="connsiteY30" fmla="*/ 1417410 h 3221934"/>
                  <a:gd name="connsiteX31" fmla="*/ 1424199 w 3368822"/>
                  <a:gd name="connsiteY31" fmla="*/ 1215109 h 3221934"/>
                  <a:gd name="connsiteX32" fmla="*/ 1367554 w 3368822"/>
                  <a:gd name="connsiteY32" fmla="*/ 842876 h 3221934"/>
                  <a:gd name="connsiteX33" fmla="*/ 1229990 w 3368822"/>
                  <a:gd name="connsiteY33" fmla="*/ 648667 h 3221934"/>
                  <a:gd name="connsiteX34" fmla="*/ 1011505 w 3368822"/>
                  <a:gd name="connsiteY34" fmla="*/ 446366 h 3221934"/>
                  <a:gd name="connsiteX35" fmla="*/ 695916 w 3368822"/>
                  <a:gd name="connsiteY35" fmla="*/ 592023 h 3221934"/>
                  <a:gd name="connsiteX36" fmla="*/ 501707 w 3368822"/>
                  <a:gd name="connsiteY36" fmla="*/ 802415 h 3221934"/>
                  <a:gd name="connsiteX37" fmla="*/ 307498 w 3368822"/>
                  <a:gd name="connsiteY37" fmla="*/ 931888 h 3221934"/>
                  <a:gd name="connsiteX38" fmla="*/ 202301 w 3368822"/>
                  <a:gd name="connsiteY38" fmla="*/ 939980 h 3221934"/>
                  <a:gd name="connsiteX0" fmla="*/ 202301 w 3368822"/>
                  <a:gd name="connsiteY0" fmla="*/ 939980 h 3221934"/>
                  <a:gd name="connsiteX1" fmla="*/ 145657 w 3368822"/>
                  <a:gd name="connsiteY1" fmla="*/ 833956 h 3221934"/>
                  <a:gd name="connsiteX2" fmla="*/ 250854 w 3368822"/>
                  <a:gd name="connsiteY2" fmla="*/ 664851 h 3221934"/>
                  <a:gd name="connsiteX3" fmla="*/ 346997 w 3368822"/>
                  <a:gd name="connsiteY3" fmla="*/ 548544 h 3221934"/>
                  <a:gd name="connsiteX4" fmla="*/ 514606 w 3368822"/>
                  <a:gd name="connsiteY4" fmla="*/ 307011 h 3221934"/>
                  <a:gd name="connsiteX5" fmla="*/ 776836 w 3368822"/>
                  <a:gd name="connsiteY5" fmla="*/ 122684 h 3221934"/>
                  <a:gd name="connsiteX6" fmla="*/ 895065 w 3368822"/>
                  <a:gd name="connsiteY6" fmla="*/ 53007 h 3221934"/>
                  <a:gd name="connsiteX7" fmla="*/ 1078031 w 3368822"/>
                  <a:gd name="connsiteY7" fmla="*/ 1304 h 3221934"/>
                  <a:gd name="connsiteX8" fmla="*/ 1331206 w 3368822"/>
                  <a:gd name="connsiteY8" fmla="*/ 107461 h 3221934"/>
                  <a:gd name="connsiteX9" fmla="*/ 1626500 w 3368822"/>
                  <a:gd name="connsiteY9" fmla="*/ 349261 h 3221934"/>
                  <a:gd name="connsiteX10" fmla="*/ 2112022 w 3368822"/>
                  <a:gd name="connsiteY10" fmla="*/ 737679 h 3221934"/>
                  <a:gd name="connsiteX11" fmla="*/ 2293065 w 3368822"/>
                  <a:gd name="connsiteY11" fmla="*/ 972482 h 3221934"/>
                  <a:gd name="connsiteX12" fmla="*/ 2379059 w 3368822"/>
                  <a:gd name="connsiteY12" fmla="*/ 1425502 h 3221934"/>
                  <a:gd name="connsiteX13" fmla="*/ 2484255 w 3368822"/>
                  <a:gd name="connsiteY13" fmla="*/ 1757276 h 3221934"/>
                  <a:gd name="connsiteX14" fmla="*/ 2824121 w 3368822"/>
                  <a:gd name="connsiteY14" fmla="*/ 2396546 h 3221934"/>
                  <a:gd name="connsiteX15" fmla="*/ 3099250 w 3368822"/>
                  <a:gd name="connsiteY15" fmla="*/ 2873977 h 3221934"/>
                  <a:gd name="connsiteX16" fmla="*/ 3317735 w 3368822"/>
                  <a:gd name="connsiteY16" fmla="*/ 3197658 h 3221934"/>
                  <a:gd name="connsiteX17" fmla="*/ 2071562 w 3368822"/>
                  <a:gd name="connsiteY17" fmla="*/ 3221934 h 3221934"/>
                  <a:gd name="connsiteX18" fmla="*/ 1893537 w 3368822"/>
                  <a:gd name="connsiteY18" fmla="*/ 2946805 h 3221934"/>
                  <a:gd name="connsiteX19" fmla="*/ 1505119 w 3368822"/>
                  <a:gd name="connsiteY19" fmla="*/ 2558387 h 3221934"/>
                  <a:gd name="connsiteX20" fmla="*/ 1302818 w 3368822"/>
                  <a:gd name="connsiteY20" fmla="*/ 2437007 h 3221934"/>
                  <a:gd name="connsiteX21" fmla="*/ 979137 w 3368822"/>
                  <a:gd name="connsiteY21" fmla="*/ 2137601 h 3221934"/>
                  <a:gd name="connsiteX22" fmla="*/ 914400 w 3368822"/>
                  <a:gd name="connsiteY22" fmla="*/ 1951484 h 3221934"/>
                  <a:gd name="connsiteX23" fmla="*/ 833480 w 3368822"/>
                  <a:gd name="connsiteY23" fmla="*/ 1902932 h 3221934"/>
                  <a:gd name="connsiteX24" fmla="*/ 574535 w 3368822"/>
                  <a:gd name="connsiteY24" fmla="*/ 1757276 h 3221934"/>
                  <a:gd name="connsiteX25" fmla="*/ 121381 w 3368822"/>
                  <a:gd name="connsiteY25" fmla="*/ 1474054 h 3221934"/>
                  <a:gd name="connsiteX26" fmla="*/ 0 w 3368822"/>
                  <a:gd name="connsiteY26" fmla="*/ 1296030 h 3221934"/>
                  <a:gd name="connsiteX27" fmla="*/ 121381 w 3368822"/>
                  <a:gd name="connsiteY27" fmla="*/ 1101821 h 3221934"/>
                  <a:gd name="connsiteX28" fmla="*/ 404602 w 3368822"/>
                  <a:gd name="connsiteY28" fmla="*/ 1190833 h 3221934"/>
                  <a:gd name="connsiteX29" fmla="*/ 849664 w 3368822"/>
                  <a:gd name="connsiteY29" fmla="*/ 1336490 h 3221934"/>
                  <a:gd name="connsiteX30" fmla="*/ 1213806 w 3368822"/>
                  <a:gd name="connsiteY30" fmla="*/ 1417410 h 3221934"/>
                  <a:gd name="connsiteX31" fmla="*/ 1424199 w 3368822"/>
                  <a:gd name="connsiteY31" fmla="*/ 1215109 h 3221934"/>
                  <a:gd name="connsiteX32" fmla="*/ 1367554 w 3368822"/>
                  <a:gd name="connsiteY32" fmla="*/ 842876 h 3221934"/>
                  <a:gd name="connsiteX33" fmla="*/ 1229990 w 3368822"/>
                  <a:gd name="connsiteY33" fmla="*/ 648667 h 3221934"/>
                  <a:gd name="connsiteX34" fmla="*/ 1011505 w 3368822"/>
                  <a:gd name="connsiteY34" fmla="*/ 446366 h 3221934"/>
                  <a:gd name="connsiteX35" fmla="*/ 695916 w 3368822"/>
                  <a:gd name="connsiteY35" fmla="*/ 592023 h 3221934"/>
                  <a:gd name="connsiteX36" fmla="*/ 501707 w 3368822"/>
                  <a:gd name="connsiteY36" fmla="*/ 802415 h 3221934"/>
                  <a:gd name="connsiteX37" fmla="*/ 307498 w 3368822"/>
                  <a:gd name="connsiteY37" fmla="*/ 931888 h 3221934"/>
                  <a:gd name="connsiteX38" fmla="*/ 202301 w 3368822"/>
                  <a:gd name="connsiteY38" fmla="*/ 939980 h 3221934"/>
                  <a:gd name="connsiteX0" fmla="*/ 202301 w 3368822"/>
                  <a:gd name="connsiteY0" fmla="*/ 939980 h 3221934"/>
                  <a:gd name="connsiteX1" fmla="*/ 145657 w 3368822"/>
                  <a:gd name="connsiteY1" fmla="*/ 833956 h 3221934"/>
                  <a:gd name="connsiteX2" fmla="*/ 250854 w 3368822"/>
                  <a:gd name="connsiteY2" fmla="*/ 664851 h 3221934"/>
                  <a:gd name="connsiteX3" fmla="*/ 346997 w 3368822"/>
                  <a:gd name="connsiteY3" fmla="*/ 548544 h 3221934"/>
                  <a:gd name="connsiteX4" fmla="*/ 514606 w 3368822"/>
                  <a:gd name="connsiteY4" fmla="*/ 307011 h 3221934"/>
                  <a:gd name="connsiteX5" fmla="*/ 776836 w 3368822"/>
                  <a:gd name="connsiteY5" fmla="*/ 122684 h 3221934"/>
                  <a:gd name="connsiteX6" fmla="*/ 895065 w 3368822"/>
                  <a:gd name="connsiteY6" fmla="*/ 53007 h 3221934"/>
                  <a:gd name="connsiteX7" fmla="*/ 1078031 w 3368822"/>
                  <a:gd name="connsiteY7" fmla="*/ 1304 h 3221934"/>
                  <a:gd name="connsiteX8" fmla="*/ 1331206 w 3368822"/>
                  <a:gd name="connsiteY8" fmla="*/ 107461 h 3221934"/>
                  <a:gd name="connsiteX9" fmla="*/ 1626500 w 3368822"/>
                  <a:gd name="connsiteY9" fmla="*/ 349261 h 3221934"/>
                  <a:gd name="connsiteX10" fmla="*/ 2112022 w 3368822"/>
                  <a:gd name="connsiteY10" fmla="*/ 737679 h 3221934"/>
                  <a:gd name="connsiteX11" fmla="*/ 2293065 w 3368822"/>
                  <a:gd name="connsiteY11" fmla="*/ 972482 h 3221934"/>
                  <a:gd name="connsiteX12" fmla="*/ 2400184 w 3368822"/>
                  <a:gd name="connsiteY12" fmla="*/ 1416449 h 3221934"/>
                  <a:gd name="connsiteX13" fmla="*/ 2484255 w 3368822"/>
                  <a:gd name="connsiteY13" fmla="*/ 1757276 h 3221934"/>
                  <a:gd name="connsiteX14" fmla="*/ 2824121 w 3368822"/>
                  <a:gd name="connsiteY14" fmla="*/ 2396546 h 3221934"/>
                  <a:gd name="connsiteX15" fmla="*/ 3099250 w 3368822"/>
                  <a:gd name="connsiteY15" fmla="*/ 2873977 h 3221934"/>
                  <a:gd name="connsiteX16" fmla="*/ 3317735 w 3368822"/>
                  <a:gd name="connsiteY16" fmla="*/ 3197658 h 3221934"/>
                  <a:gd name="connsiteX17" fmla="*/ 2071562 w 3368822"/>
                  <a:gd name="connsiteY17" fmla="*/ 3221934 h 3221934"/>
                  <a:gd name="connsiteX18" fmla="*/ 1893537 w 3368822"/>
                  <a:gd name="connsiteY18" fmla="*/ 2946805 h 3221934"/>
                  <a:gd name="connsiteX19" fmla="*/ 1505119 w 3368822"/>
                  <a:gd name="connsiteY19" fmla="*/ 2558387 h 3221934"/>
                  <a:gd name="connsiteX20" fmla="*/ 1302818 w 3368822"/>
                  <a:gd name="connsiteY20" fmla="*/ 2437007 h 3221934"/>
                  <a:gd name="connsiteX21" fmla="*/ 979137 w 3368822"/>
                  <a:gd name="connsiteY21" fmla="*/ 2137601 h 3221934"/>
                  <a:gd name="connsiteX22" fmla="*/ 914400 w 3368822"/>
                  <a:gd name="connsiteY22" fmla="*/ 1951484 h 3221934"/>
                  <a:gd name="connsiteX23" fmla="*/ 833480 w 3368822"/>
                  <a:gd name="connsiteY23" fmla="*/ 1902932 h 3221934"/>
                  <a:gd name="connsiteX24" fmla="*/ 574535 w 3368822"/>
                  <a:gd name="connsiteY24" fmla="*/ 1757276 h 3221934"/>
                  <a:gd name="connsiteX25" fmla="*/ 121381 w 3368822"/>
                  <a:gd name="connsiteY25" fmla="*/ 1474054 h 3221934"/>
                  <a:gd name="connsiteX26" fmla="*/ 0 w 3368822"/>
                  <a:gd name="connsiteY26" fmla="*/ 1296030 h 3221934"/>
                  <a:gd name="connsiteX27" fmla="*/ 121381 w 3368822"/>
                  <a:gd name="connsiteY27" fmla="*/ 1101821 h 3221934"/>
                  <a:gd name="connsiteX28" fmla="*/ 404602 w 3368822"/>
                  <a:gd name="connsiteY28" fmla="*/ 1190833 h 3221934"/>
                  <a:gd name="connsiteX29" fmla="*/ 849664 w 3368822"/>
                  <a:gd name="connsiteY29" fmla="*/ 1336490 h 3221934"/>
                  <a:gd name="connsiteX30" fmla="*/ 1213806 w 3368822"/>
                  <a:gd name="connsiteY30" fmla="*/ 1417410 h 3221934"/>
                  <a:gd name="connsiteX31" fmla="*/ 1424199 w 3368822"/>
                  <a:gd name="connsiteY31" fmla="*/ 1215109 h 3221934"/>
                  <a:gd name="connsiteX32" fmla="*/ 1367554 w 3368822"/>
                  <a:gd name="connsiteY32" fmla="*/ 842876 h 3221934"/>
                  <a:gd name="connsiteX33" fmla="*/ 1229990 w 3368822"/>
                  <a:gd name="connsiteY33" fmla="*/ 648667 h 3221934"/>
                  <a:gd name="connsiteX34" fmla="*/ 1011505 w 3368822"/>
                  <a:gd name="connsiteY34" fmla="*/ 446366 h 3221934"/>
                  <a:gd name="connsiteX35" fmla="*/ 695916 w 3368822"/>
                  <a:gd name="connsiteY35" fmla="*/ 592023 h 3221934"/>
                  <a:gd name="connsiteX36" fmla="*/ 501707 w 3368822"/>
                  <a:gd name="connsiteY36" fmla="*/ 802415 h 3221934"/>
                  <a:gd name="connsiteX37" fmla="*/ 307498 w 3368822"/>
                  <a:gd name="connsiteY37" fmla="*/ 931888 h 3221934"/>
                  <a:gd name="connsiteX38" fmla="*/ 202301 w 3368822"/>
                  <a:gd name="connsiteY38" fmla="*/ 939980 h 3221934"/>
                  <a:gd name="connsiteX0" fmla="*/ 202301 w 3368822"/>
                  <a:gd name="connsiteY0" fmla="*/ 939980 h 3221934"/>
                  <a:gd name="connsiteX1" fmla="*/ 145657 w 3368822"/>
                  <a:gd name="connsiteY1" fmla="*/ 833956 h 3221934"/>
                  <a:gd name="connsiteX2" fmla="*/ 250854 w 3368822"/>
                  <a:gd name="connsiteY2" fmla="*/ 664851 h 3221934"/>
                  <a:gd name="connsiteX3" fmla="*/ 346997 w 3368822"/>
                  <a:gd name="connsiteY3" fmla="*/ 548544 h 3221934"/>
                  <a:gd name="connsiteX4" fmla="*/ 514606 w 3368822"/>
                  <a:gd name="connsiteY4" fmla="*/ 307011 h 3221934"/>
                  <a:gd name="connsiteX5" fmla="*/ 776836 w 3368822"/>
                  <a:gd name="connsiteY5" fmla="*/ 122684 h 3221934"/>
                  <a:gd name="connsiteX6" fmla="*/ 895065 w 3368822"/>
                  <a:gd name="connsiteY6" fmla="*/ 53007 h 3221934"/>
                  <a:gd name="connsiteX7" fmla="*/ 1078031 w 3368822"/>
                  <a:gd name="connsiteY7" fmla="*/ 1304 h 3221934"/>
                  <a:gd name="connsiteX8" fmla="*/ 1331206 w 3368822"/>
                  <a:gd name="connsiteY8" fmla="*/ 107461 h 3221934"/>
                  <a:gd name="connsiteX9" fmla="*/ 1626500 w 3368822"/>
                  <a:gd name="connsiteY9" fmla="*/ 349261 h 3221934"/>
                  <a:gd name="connsiteX10" fmla="*/ 2118058 w 3368822"/>
                  <a:gd name="connsiteY10" fmla="*/ 725607 h 3221934"/>
                  <a:gd name="connsiteX11" fmla="*/ 2293065 w 3368822"/>
                  <a:gd name="connsiteY11" fmla="*/ 972482 h 3221934"/>
                  <a:gd name="connsiteX12" fmla="*/ 2400184 w 3368822"/>
                  <a:gd name="connsiteY12" fmla="*/ 1416449 h 3221934"/>
                  <a:gd name="connsiteX13" fmla="*/ 2484255 w 3368822"/>
                  <a:gd name="connsiteY13" fmla="*/ 1757276 h 3221934"/>
                  <a:gd name="connsiteX14" fmla="*/ 2824121 w 3368822"/>
                  <a:gd name="connsiteY14" fmla="*/ 2396546 h 3221934"/>
                  <a:gd name="connsiteX15" fmla="*/ 3099250 w 3368822"/>
                  <a:gd name="connsiteY15" fmla="*/ 2873977 h 3221934"/>
                  <a:gd name="connsiteX16" fmla="*/ 3317735 w 3368822"/>
                  <a:gd name="connsiteY16" fmla="*/ 3197658 h 3221934"/>
                  <a:gd name="connsiteX17" fmla="*/ 2071562 w 3368822"/>
                  <a:gd name="connsiteY17" fmla="*/ 3221934 h 3221934"/>
                  <a:gd name="connsiteX18" fmla="*/ 1893537 w 3368822"/>
                  <a:gd name="connsiteY18" fmla="*/ 2946805 h 3221934"/>
                  <a:gd name="connsiteX19" fmla="*/ 1505119 w 3368822"/>
                  <a:gd name="connsiteY19" fmla="*/ 2558387 h 3221934"/>
                  <a:gd name="connsiteX20" fmla="*/ 1302818 w 3368822"/>
                  <a:gd name="connsiteY20" fmla="*/ 2437007 h 3221934"/>
                  <a:gd name="connsiteX21" fmla="*/ 979137 w 3368822"/>
                  <a:gd name="connsiteY21" fmla="*/ 2137601 h 3221934"/>
                  <a:gd name="connsiteX22" fmla="*/ 914400 w 3368822"/>
                  <a:gd name="connsiteY22" fmla="*/ 1951484 h 3221934"/>
                  <a:gd name="connsiteX23" fmla="*/ 833480 w 3368822"/>
                  <a:gd name="connsiteY23" fmla="*/ 1902932 h 3221934"/>
                  <a:gd name="connsiteX24" fmla="*/ 574535 w 3368822"/>
                  <a:gd name="connsiteY24" fmla="*/ 1757276 h 3221934"/>
                  <a:gd name="connsiteX25" fmla="*/ 121381 w 3368822"/>
                  <a:gd name="connsiteY25" fmla="*/ 1474054 h 3221934"/>
                  <a:gd name="connsiteX26" fmla="*/ 0 w 3368822"/>
                  <a:gd name="connsiteY26" fmla="*/ 1296030 h 3221934"/>
                  <a:gd name="connsiteX27" fmla="*/ 121381 w 3368822"/>
                  <a:gd name="connsiteY27" fmla="*/ 1101821 h 3221934"/>
                  <a:gd name="connsiteX28" fmla="*/ 404602 w 3368822"/>
                  <a:gd name="connsiteY28" fmla="*/ 1190833 h 3221934"/>
                  <a:gd name="connsiteX29" fmla="*/ 849664 w 3368822"/>
                  <a:gd name="connsiteY29" fmla="*/ 1336490 h 3221934"/>
                  <a:gd name="connsiteX30" fmla="*/ 1213806 w 3368822"/>
                  <a:gd name="connsiteY30" fmla="*/ 1417410 h 3221934"/>
                  <a:gd name="connsiteX31" fmla="*/ 1424199 w 3368822"/>
                  <a:gd name="connsiteY31" fmla="*/ 1215109 h 3221934"/>
                  <a:gd name="connsiteX32" fmla="*/ 1367554 w 3368822"/>
                  <a:gd name="connsiteY32" fmla="*/ 842876 h 3221934"/>
                  <a:gd name="connsiteX33" fmla="*/ 1229990 w 3368822"/>
                  <a:gd name="connsiteY33" fmla="*/ 648667 h 3221934"/>
                  <a:gd name="connsiteX34" fmla="*/ 1011505 w 3368822"/>
                  <a:gd name="connsiteY34" fmla="*/ 446366 h 3221934"/>
                  <a:gd name="connsiteX35" fmla="*/ 695916 w 3368822"/>
                  <a:gd name="connsiteY35" fmla="*/ 592023 h 3221934"/>
                  <a:gd name="connsiteX36" fmla="*/ 501707 w 3368822"/>
                  <a:gd name="connsiteY36" fmla="*/ 802415 h 3221934"/>
                  <a:gd name="connsiteX37" fmla="*/ 307498 w 3368822"/>
                  <a:gd name="connsiteY37" fmla="*/ 931888 h 3221934"/>
                  <a:gd name="connsiteX38" fmla="*/ 202301 w 3368822"/>
                  <a:gd name="connsiteY38" fmla="*/ 939980 h 3221934"/>
                  <a:gd name="connsiteX0" fmla="*/ 202301 w 3368822"/>
                  <a:gd name="connsiteY0" fmla="*/ 939980 h 3221934"/>
                  <a:gd name="connsiteX1" fmla="*/ 145657 w 3368822"/>
                  <a:gd name="connsiteY1" fmla="*/ 833956 h 3221934"/>
                  <a:gd name="connsiteX2" fmla="*/ 250854 w 3368822"/>
                  <a:gd name="connsiteY2" fmla="*/ 664851 h 3221934"/>
                  <a:gd name="connsiteX3" fmla="*/ 346997 w 3368822"/>
                  <a:gd name="connsiteY3" fmla="*/ 548544 h 3221934"/>
                  <a:gd name="connsiteX4" fmla="*/ 514606 w 3368822"/>
                  <a:gd name="connsiteY4" fmla="*/ 307011 h 3221934"/>
                  <a:gd name="connsiteX5" fmla="*/ 776836 w 3368822"/>
                  <a:gd name="connsiteY5" fmla="*/ 122684 h 3221934"/>
                  <a:gd name="connsiteX6" fmla="*/ 895065 w 3368822"/>
                  <a:gd name="connsiteY6" fmla="*/ 53007 h 3221934"/>
                  <a:gd name="connsiteX7" fmla="*/ 1078031 w 3368822"/>
                  <a:gd name="connsiteY7" fmla="*/ 1304 h 3221934"/>
                  <a:gd name="connsiteX8" fmla="*/ 1331206 w 3368822"/>
                  <a:gd name="connsiteY8" fmla="*/ 107461 h 3221934"/>
                  <a:gd name="connsiteX9" fmla="*/ 1626500 w 3368822"/>
                  <a:gd name="connsiteY9" fmla="*/ 349261 h 3221934"/>
                  <a:gd name="connsiteX10" fmla="*/ 2118058 w 3368822"/>
                  <a:gd name="connsiteY10" fmla="*/ 725607 h 3221934"/>
                  <a:gd name="connsiteX11" fmla="*/ 2293065 w 3368822"/>
                  <a:gd name="connsiteY11" fmla="*/ 972482 h 3221934"/>
                  <a:gd name="connsiteX12" fmla="*/ 2400184 w 3368822"/>
                  <a:gd name="connsiteY12" fmla="*/ 1416449 h 3221934"/>
                  <a:gd name="connsiteX13" fmla="*/ 2484255 w 3368822"/>
                  <a:gd name="connsiteY13" fmla="*/ 1757276 h 3221934"/>
                  <a:gd name="connsiteX14" fmla="*/ 2824121 w 3368822"/>
                  <a:gd name="connsiteY14" fmla="*/ 2396546 h 3221934"/>
                  <a:gd name="connsiteX15" fmla="*/ 3099250 w 3368822"/>
                  <a:gd name="connsiteY15" fmla="*/ 2873977 h 3221934"/>
                  <a:gd name="connsiteX16" fmla="*/ 3317735 w 3368822"/>
                  <a:gd name="connsiteY16" fmla="*/ 3197658 h 3221934"/>
                  <a:gd name="connsiteX17" fmla="*/ 2071562 w 3368822"/>
                  <a:gd name="connsiteY17" fmla="*/ 3221934 h 3221934"/>
                  <a:gd name="connsiteX18" fmla="*/ 1893537 w 3368822"/>
                  <a:gd name="connsiteY18" fmla="*/ 2946805 h 3221934"/>
                  <a:gd name="connsiteX19" fmla="*/ 1505119 w 3368822"/>
                  <a:gd name="connsiteY19" fmla="*/ 2558387 h 3221934"/>
                  <a:gd name="connsiteX20" fmla="*/ 1302818 w 3368822"/>
                  <a:gd name="connsiteY20" fmla="*/ 2437007 h 3221934"/>
                  <a:gd name="connsiteX21" fmla="*/ 979137 w 3368822"/>
                  <a:gd name="connsiteY21" fmla="*/ 2137601 h 3221934"/>
                  <a:gd name="connsiteX22" fmla="*/ 914400 w 3368822"/>
                  <a:gd name="connsiteY22" fmla="*/ 1951484 h 3221934"/>
                  <a:gd name="connsiteX23" fmla="*/ 833480 w 3368822"/>
                  <a:gd name="connsiteY23" fmla="*/ 1902932 h 3221934"/>
                  <a:gd name="connsiteX24" fmla="*/ 526250 w 3368822"/>
                  <a:gd name="connsiteY24" fmla="*/ 1712008 h 3221934"/>
                  <a:gd name="connsiteX25" fmla="*/ 121381 w 3368822"/>
                  <a:gd name="connsiteY25" fmla="*/ 1474054 h 3221934"/>
                  <a:gd name="connsiteX26" fmla="*/ 0 w 3368822"/>
                  <a:gd name="connsiteY26" fmla="*/ 1296030 h 3221934"/>
                  <a:gd name="connsiteX27" fmla="*/ 121381 w 3368822"/>
                  <a:gd name="connsiteY27" fmla="*/ 1101821 h 3221934"/>
                  <a:gd name="connsiteX28" fmla="*/ 404602 w 3368822"/>
                  <a:gd name="connsiteY28" fmla="*/ 1190833 h 3221934"/>
                  <a:gd name="connsiteX29" fmla="*/ 849664 w 3368822"/>
                  <a:gd name="connsiteY29" fmla="*/ 1336490 h 3221934"/>
                  <a:gd name="connsiteX30" fmla="*/ 1213806 w 3368822"/>
                  <a:gd name="connsiteY30" fmla="*/ 1417410 h 3221934"/>
                  <a:gd name="connsiteX31" fmla="*/ 1424199 w 3368822"/>
                  <a:gd name="connsiteY31" fmla="*/ 1215109 h 3221934"/>
                  <a:gd name="connsiteX32" fmla="*/ 1367554 w 3368822"/>
                  <a:gd name="connsiteY32" fmla="*/ 842876 h 3221934"/>
                  <a:gd name="connsiteX33" fmla="*/ 1229990 w 3368822"/>
                  <a:gd name="connsiteY33" fmla="*/ 648667 h 3221934"/>
                  <a:gd name="connsiteX34" fmla="*/ 1011505 w 3368822"/>
                  <a:gd name="connsiteY34" fmla="*/ 446366 h 3221934"/>
                  <a:gd name="connsiteX35" fmla="*/ 695916 w 3368822"/>
                  <a:gd name="connsiteY35" fmla="*/ 592023 h 3221934"/>
                  <a:gd name="connsiteX36" fmla="*/ 501707 w 3368822"/>
                  <a:gd name="connsiteY36" fmla="*/ 802415 h 3221934"/>
                  <a:gd name="connsiteX37" fmla="*/ 307498 w 3368822"/>
                  <a:gd name="connsiteY37" fmla="*/ 931888 h 3221934"/>
                  <a:gd name="connsiteX38" fmla="*/ 202301 w 3368822"/>
                  <a:gd name="connsiteY38" fmla="*/ 939980 h 3221934"/>
                  <a:gd name="connsiteX0" fmla="*/ 202301 w 3368822"/>
                  <a:gd name="connsiteY0" fmla="*/ 939980 h 3221934"/>
                  <a:gd name="connsiteX1" fmla="*/ 145657 w 3368822"/>
                  <a:gd name="connsiteY1" fmla="*/ 833956 h 3221934"/>
                  <a:gd name="connsiteX2" fmla="*/ 250854 w 3368822"/>
                  <a:gd name="connsiteY2" fmla="*/ 664851 h 3221934"/>
                  <a:gd name="connsiteX3" fmla="*/ 346997 w 3368822"/>
                  <a:gd name="connsiteY3" fmla="*/ 548544 h 3221934"/>
                  <a:gd name="connsiteX4" fmla="*/ 514606 w 3368822"/>
                  <a:gd name="connsiteY4" fmla="*/ 307011 h 3221934"/>
                  <a:gd name="connsiteX5" fmla="*/ 776836 w 3368822"/>
                  <a:gd name="connsiteY5" fmla="*/ 122684 h 3221934"/>
                  <a:gd name="connsiteX6" fmla="*/ 895065 w 3368822"/>
                  <a:gd name="connsiteY6" fmla="*/ 53007 h 3221934"/>
                  <a:gd name="connsiteX7" fmla="*/ 1078031 w 3368822"/>
                  <a:gd name="connsiteY7" fmla="*/ 1304 h 3221934"/>
                  <a:gd name="connsiteX8" fmla="*/ 1331206 w 3368822"/>
                  <a:gd name="connsiteY8" fmla="*/ 107461 h 3221934"/>
                  <a:gd name="connsiteX9" fmla="*/ 1626500 w 3368822"/>
                  <a:gd name="connsiteY9" fmla="*/ 349261 h 3221934"/>
                  <a:gd name="connsiteX10" fmla="*/ 2118058 w 3368822"/>
                  <a:gd name="connsiteY10" fmla="*/ 725607 h 3221934"/>
                  <a:gd name="connsiteX11" fmla="*/ 2293065 w 3368822"/>
                  <a:gd name="connsiteY11" fmla="*/ 972482 h 3221934"/>
                  <a:gd name="connsiteX12" fmla="*/ 2400184 w 3368822"/>
                  <a:gd name="connsiteY12" fmla="*/ 1416449 h 3221934"/>
                  <a:gd name="connsiteX13" fmla="*/ 2484255 w 3368822"/>
                  <a:gd name="connsiteY13" fmla="*/ 1757276 h 3221934"/>
                  <a:gd name="connsiteX14" fmla="*/ 2824121 w 3368822"/>
                  <a:gd name="connsiteY14" fmla="*/ 2396546 h 3221934"/>
                  <a:gd name="connsiteX15" fmla="*/ 3099250 w 3368822"/>
                  <a:gd name="connsiteY15" fmla="*/ 2873977 h 3221934"/>
                  <a:gd name="connsiteX16" fmla="*/ 3317735 w 3368822"/>
                  <a:gd name="connsiteY16" fmla="*/ 3197658 h 3221934"/>
                  <a:gd name="connsiteX17" fmla="*/ 2071562 w 3368822"/>
                  <a:gd name="connsiteY17" fmla="*/ 3221934 h 3221934"/>
                  <a:gd name="connsiteX18" fmla="*/ 1893537 w 3368822"/>
                  <a:gd name="connsiteY18" fmla="*/ 2946805 h 3221934"/>
                  <a:gd name="connsiteX19" fmla="*/ 1505119 w 3368822"/>
                  <a:gd name="connsiteY19" fmla="*/ 2558387 h 3221934"/>
                  <a:gd name="connsiteX20" fmla="*/ 1302818 w 3368822"/>
                  <a:gd name="connsiteY20" fmla="*/ 2437007 h 3221934"/>
                  <a:gd name="connsiteX21" fmla="*/ 979137 w 3368822"/>
                  <a:gd name="connsiteY21" fmla="*/ 2137601 h 3221934"/>
                  <a:gd name="connsiteX22" fmla="*/ 914400 w 3368822"/>
                  <a:gd name="connsiteY22" fmla="*/ 1951484 h 3221934"/>
                  <a:gd name="connsiteX23" fmla="*/ 833480 w 3368822"/>
                  <a:gd name="connsiteY23" fmla="*/ 1902932 h 3221934"/>
                  <a:gd name="connsiteX24" fmla="*/ 526250 w 3368822"/>
                  <a:gd name="connsiteY24" fmla="*/ 1712008 h 3221934"/>
                  <a:gd name="connsiteX25" fmla="*/ 121381 w 3368822"/>
                  <a:gd name="connsiteY25" fmla="*/ 1449911 h 3221934"/>
                  <a:gd name="connsiteX26" fmla="*/ 0 w 3368822"/>
                  <a:gd name="connsiteY26" fmla="*/ 1296030 h 3221934"/>
                  <a:gd name="connsiteX27" fmla="*/ 121381 w 3368822"/>
                  <a:gd name="connsiteY27" fmla="*/ 1101821 h 3221934"/>
                  <a:gd name="connsiteX28" fmla="*/ 404602 w 3368822"/>
                  <a:gd name="connsiteY28" fmla="*/ 1190833 h 3221934"/>
                  <a:gd name="connsiteX29" fmla="*/ 849664 w 3368822"/>
                  <a:gd name="connsiteY29" fmla="*/ 1336490 h 3221934"/>
                  <a:gd name="connsiteX30" fmla="*/ 1213806 w 3368822"/>
                  <a:gd name="connsiteY30" fmla="*/ 1417410 h 3221934"/>
                  <a:gd name="connsiteX31" fmla="*/ 1424199 w 3368822"/>
                  <a:gd name="connsiteY31" fmla="*/ 1215109 h 3221934"/>
                  <a:gd name="connsiteX32" fmla="*/ 1367554 w 3368822"/>
                  <a:gd name="connsiteY32" fmla="*/ 842876 h 3221934"/>
                  <a:gd name="connsiteX33" fmla="*/ 1229990 w 3368822"/>
                  <a:gd name="connsiteY33" fmla="*/ 648667 h 3221934"/>
                  <a:gd name="connsiteX34" fmla="*/ 1011505 w 3368822"/>
                  <a:gd name="connsiteY34" fmla="*/ 446366 h 3221934"/>
                  <a:gd name="connsiteX35" fmla="*/ 695916 w 3368822"/>
                  <a:gd name="connsiteY35" fmla="*/ 592023 h 3221934"/>
                  <a:gd name="connsiteX36" fmla="*/ 501707 w 3368822"/>
                  <a:gd name="connsiteY36" fmla="*/ 802415 h 3221934"/>
                  <a:gd name="connsiteX37" fmla="*/ 307498 w 3368822"/>
                  <a:gd name="connsiteY37" fmla="*/ 931888 h 3221934"/>
                  <a:gd name="connsiteX38" fmla="*/ 202301 w 3368822"/>
                  <a:gd name="connsiteY38" fmla="*/ 939980 h 3221934"/>
                  <a:gd name="connsiteX0" fmla="*/ 202301 w 3368822"/>
                  <a:gd name="connsiteY0" fmla="*/ 939980 h 3221934"/>
                  <a:gd name="connsiteX1" fmla="*/ 145657 w 3368822"/>
                  <a:gd name="connsiteY1" fmla="*/ 833956 h 3221934"/>
                  <a:gd name="connsiteX2" fmla="*/ 250854 w 3368822"/>
                  <a:gd name="connsiteY2" fmla="*/ 664851 h 3221934"/>
                  <a:gd name="connsiteX3" fmla="*/ 346997 w 3368822"/>
                  <a:gd name="connsiteY3" fmla="*/ 548544 h 3221934"/>
                  <a:gd name="connsiteX4" fmla="*/ 514606 w 3368822"/>
                  <a:gd name="connsiteY4" fmla="*/ 307011 h 3221934"/>
                  <a:gd name="connsiteX5" fmla="*/ 776836 w 3368822"/>
                  <a:gd name="connsiteY5" fmla="*/ 122684 h 3221934"/>
                  <a:gd name="connsiteX6" fmla="*/ 895065 w 3368822"/>
                  <a:gd name="connsiteY6" fmla="*/ 53007 h 3221934"/>
                  <a:gd name="connsiteX7" fmla="*/ 1078031 w 3368822"/>
                  <a:gd name="connsiteY7" fmla="*/ 1304 h 3221934"/>
                  <a:gd name="connsiteX8" fmla="*/ 1331206 w 3368822"/>
                  <a:gd name="connsiteY8" fmla="*/ 107461 h 3221934"/>
                  <a:gd name="connsiteX9" fmla="*/ 1626500 w 3368822"/>
                  <a:gd name="connsiteY9" fmla="*/ 349261 h 3221934"/>
                  <a:gd name="connsiteX10" fmla="*/ 2118058 w 3368822"/>
                  <a:gd name="connsiteY10" fmla="*/ 725607 h 3221934"/>
                  <a:gd name="connsiteX11" fmla="*/ 2293065 w 3368822"/>
                  <a:gd name="connsiteY11" fmla="*/ 972482 h 3221934"/>
                  <a:gd name="connsiteX12" fmla="*/ 2400184 w 3368822"/>
                  <a:gd name="connsiteY12" fmla="*/ 1416449 h 3221934"/>
                  <a:gd name="connsiteX13" fmla="*/ 2484255 w 3368822"/>
                  <a:gd name="connsiteY13" fmla="*/ 1757276 h 3221934"/>
                  <a:gd name="connsiteX14" fmla="*/ 2824121 w 3368822"/>
                  <a:gd name="connsiteY14" fmla="*/ 2396546 h 3221934"/>
                  <a:gd name="connsiteX15" fmla="*/ 3099250 w 3368822"/>
                  <a:gd name="connsiteY15" fmla="*/ 2873977 h 3221934"/>
                  <a:gd name="connsiteX16" fmla="*/ 3317735 w 3368822"/>
                  <a:gd name="connsiteY16" fmla="*/ 3197658 h 3221934"/>
                  <a:gd name="connsiteX17" fmla="*/ 2071562 w 3368822"/>
                  <a:gd name="connsiteY17" fmla="*/ 3221934 h 3221934"/>
                  <a:gd name="connsiteX18" fmla="*/ 1893537 w 3368822"/>
                  <a:gd name="connsiteY18" fmla="*/ 2946805 h 3221934"/>
                  <a:gd name="connsiteX19" fmla="*/ 1505119 w 3368822"/>
                  <a:gd name="connsiteY19" fmla="*/ 2558387 h 3221934"/>
                  <a:gd name="connsiteX20" fmla="*/ 1302818 w 3368822"/>
                  <a:gd name="connsiteY20" fmla="*/ 2437007 h 3221934"/>
                  <a:gd name="connsiteX21" fmla="*/ 979137 w 3368822"/>
                  <a:gd name="connsiteY21" fmla="*/ 2137601 h 3221934"/>
                  <a:gd name="connsiteX22" fmla="*/ 914400 w 3368822"/>
                  <a:gd name="connsiteY22" fmla="*/ 1951484 h 3221934"/>
                  <a:gd name="connsiteX23" fmla="*/ 779159 w 3368822"/>
                  <a:gd name="connsiteY23" fmla="*/ 1884825 h 3221934"/>
                  <a:gd name="connsiteX24" fmla="*/ 526250 w 3368822"/>
                  <a:gd name="connsiteY24" fmla="*/ 1712008 h 3221934"/>
                  <a:gd name="connsiteX25" fmla="*/ 121381 w 3368822"/>
                  <a:gd name="connsiteY25" fmla="*/ 1449911 h 3221934"/>
                  <a:gd name="connsiteX26" fmla="*/ 0 w 3368822"/>
                  <a:gd name="connsiteY26" fmla="*/ 1296030 h 3221934"/>
                  <a:gd name="connsiteX27" fmla="*/ 121381 w 3368822"/>
                  <a:gd name="connsiteY27" fmla="*/ 1101821 h 3221934"/>
                  <a:gd name="connsiteX28" fmla="*/ 404602 w 3368822"/>
                  <a:gd name="connsiteY28" fmla="*/ 1190833 h 3221934"/>
                  <a:gd name="connsiteX29" fmla="*/ 849664 w 3368822"/>
                  <a:gd name="connsiteY29" fmla="*/ 1336490 h 3221934"/>
                  <a:gd name="connsiteX30" fmla="*/ 1213806 w 3368822"/>
                  <a:gd name="connsiteY30" fmla="*/ 1417410 h 3221934"/>
                  <a:gd name="connsiteX31" fmla="*/ 1424199 w 3368822"/>
                  <a:gd name="connsiteY31" fmla="*/ 1215109 h 3221934"/>
                  <a:gd name="connsiteX32" fmla="*/ 1367554 w 3368822"/>
                  <a:gd name="connsiteY32" fmla="*/ 842876 h 3221934"/>
                  <a:gd name="connsiteX33" fmla="*/ 1229990 w 3368822"/>
                  <a:gd name="connsiteY33" fmla="*/ 648667 h 3221934"/>
                  <a:gd name="connsiteX34" fmla="*/ 1011505 w 3368822"/>
                  <a:gd name="connsiteY34" fmla="*/ 446366 h 3221934"/>
                  <a:gd name="connsiteX35" fmla="*/ 695916 w 3368822"/>
                  <a:gd name="connsiteY35" fmla="*/ 592023 h 3221934"/>
                  <a:gd name="connsiteX36" fmla="*/ 501707 w 3368822"/>
                  <a:gd name="connsiteY36" fmla="*/ 802415 h 3221934"/>
                  <a:gd name="connsiteX37" fmla="*/ 307498 w 3368822"/>
                  <a:gd name="connsiteY37" fmla="*/ 931888 h 3221934"/>
                  <a:gd name="connsiteX38" fmla="*/ 202301 w 3368822"/>
                  <a:gd name="connsiteY38" fmla="*/ 939980 h 3221934"/>
                  <a:gd name="connsiteX0" fmla="*/ 202301 w 3368822"/>
                  <a:gd name="connsiteY0" fmla="*/ 939980 h 3221934"/>
                  <a:gd name="connsiteX1" fmla="*/ 145657 w 3368822"/>
                  <a:gd name="connsiteY1" fmla="*/ 833956 h 3221934"/>
                  <a:gd name="connsiteX2" fmla="*/ 250854 w 3368822"/>
                  <a:gd name="connsiteY2" fmla="*/ 664851 h 3221934"/>
                  <a:gd name="connsiteX3" fmla="*/ 346997 w 3368822"/>
                  <a:gd name="connsiteY3" fmla="*/ 548544 h 3221934"/>
                  <a:gd name="connsiteX4" fmla="*/ 514606 w 3368822"/>
                  <a:gd name="connsiteY4" fmla="*/ 307011 h 3221934"/>
                  <a:gd name="connsiteX5" fmla="*/ 776836 w 3368822"/>
                  <a:gd name="connsiteY5" fmla="*/ 122684 h 3221934"/>
                  <a:gd name="connsiteX6" fmla="*/ 895065 w 3368822"/>
                  <a:gd name="connsiteY6" fmla="*/ 53007 h 3221934"/>
                  <a:gd name="connsiteX7" fmla="*/ 1078031 w 3368822"/>
                  <a:gd name="connsiteY7" fmla="*/ 1304 h 3221934"/>
                  <a:gd name="connsiteX8" fmla="*/ 1331206 w 3368822"/>
                  <a:gd name="connsiteY8" fmla="*/ 107461 h 3221934"/>
                  <a:gd name="connsiteX9" fmla="*/ 1626500 w 3368822"/>
                  <a:gd name="connsiteY9" fmla="*/ 349261 h 3221934"/>
                  <a:gd name="connsiteX10" fmla="*/ 2118058 w 3368822"/>
                  <a:gd name="connsiteY10" fmla="*/ 725607 h 3221934"/>
                  <a:gd name="connsiteX11" fmla="*/ 2293065 w 3368822"/>
                  <a:gd name="connsiteY11" fmla="*/ 972482 h 3221934"/>
                  <a:gd name="connsiteX12" fmla="*/ 2400184 w 3368822"/>
                  <a:gd name="connsiteY12" fmla="*/ 1416449 h 3221934"/>
                  <a:gd name="connsiteX13" fmla="*/ 2484255 w 3368822"/>
                  <a:gd name="connsiteY13" fmla="*/ 1757276 h 3221934"/>
                  <a:gd name="connsiteX14" fmla="*/ 2824121 w 3368822"/>
                  <a:gd name="connsiteY14" fmla="*/ 2396546 h 3221934"/>
                  <a:gd name="connsiteX15" fmla="*/ 3099250 w 3368822"/>
                  <a:gd name="connsiteY15" fmla="*/ 2873977 h 3221934"/>
                  <a:gd name="connsiteX16" fmla="*/ 3317735 w 3368822"/>
                  <a:gd name="connsiteY16" fmla="*/ 3197658 h 3221934"/>
                  <a:gd name="connsiteX17" fmla="*/ 2071562 w 3368822"/>
                  <a:gd name="connsiteY17" fmla="*/ 3221934 h 3221934"/>
                  <a:gd name="connsiteX18" fmla="*/ 1893537 w 3368822"/>
                  <a:gd name="connsiteY18" fmla="*/ 2946805 h 3221934"/>
                  <a:gd name="connsiteX19" fmla="*/ 1505119 w 3368822"/>
                  <a:gd name="connsiteY19" fmla="*/ 2558387 h 3221934"/>
                  <a:gd name="connsiteX20" fmla="*/ 1302818 w 3368822"/>
                  <a:gd name="connsiteY20" fmla="*/ 2437007 h 3221934"/>
                  <a:gd name="connsiteX21" fmla="*/ 979137 w 3368822"/>
                  <a:gd name="connsiteY21" fmla="*/ 2137601 h 3221934"/>
                  <a:gd name="connsiteX22" fmla="*/ 875168 w 3368822"/>
                  <a:gd name="connsiteY22" fmla="*/ 1984680 h 3221934"/>
                  <a:gd name="connsiteX23" fmla="*/ 779159 w 3368822"/>
                  <a:gd name="connsiteY23" fmla="*/ 1884825 h 3221934"/>
                  <a:gd name="connsiteX24" fmla="*/ 526250 w 3368822"/>
                  <a:gd name="connsiteY24" fmla="*/ 1712008 h 3221934"/>
                  <a:gd name="connsiteX25" fmla="*/ 121381 w 3368822"/>
                  <a:gd name="connsiteY25" fmla="*/ 1449911 h 3221934"/>
                  <a:gd name="connsiteX26" fmla="*/ 0 w 3368822"/>
                  <a:gd name="connsiteY26" fmla="*/ 1296030 h 3221934"/>
                  <a:gd name="connsiteX27" fmla="*/ 121381 w 3368822"/>
                  <a:gd name="connsiteY27" fmla="*/ 1101821 h 3221934"/>
                  <a:gd name="connsiteX28" fmla="*/ 404602 w 3368822"/>
                  <a:gd name="connsiteY28" fmla="*/ 1190833 h 3221934"/>
                  <a:gd name="connsiteX29" fmla="*/ 849664 w 3368822"/>
                  <a:gd name="connsiteY29" fmla="*/ 1336490 h 3221934"/>
                  <a:gd name="connsiteX30" fmla="*/ 1213806 w 3368822"/>
                  <a:gd name="connsiteY30" fmla="*/ 1417410 h 3221934"/>
                  <a:gd name="connsiteX31" fmla="*/ 1424199 w 3368822"/>
                  <a:gd name="connsiteY31" fmla="*/ 1215109 h 3221934"/>
                  <a:gd name="connsiteX32" fmla="*/ 1367554 w 3368822"/>
                  <a:gd name="connsiteY32" fmla="*/ 842876 h 3221934"/>
                  <a:gd name="connsiteX33" fmla="*/ 1229990 w 3368822"/>
                  <a:gd name="connsiteY33" fmla="*/ 648667 h 3221934"/>
                  <a:gd name="connsiteX34" fmla="*/ 1011505 w 3368822"/>
                  <a:gd name="connsiteY34" fmla="*/ 446366 h 3221934"/>
                  <a:gd name="connsiteX35" fmla="*/ 695916 w 3368822"/>
                  <a:gd name="connsiteY35" fmla="*/ 592023 h 3221934"/>
                  <a:gd name="connsiteX36" fmla="*/ 501707 w 3368822"/>
                  <a:gd name="connsiteY36" fmla="*/ 802415 h 3221934"/>
                  <a:gd name="connsiteX37" fmla="*/ 307498 w 3368822"/>
                  <a:gd name="connsiteY37" fmla="*/ 931888 h 3221934"/>
                  <a:gd name="connsiteX38" fmla="*/ 202301 w 3368822"/>
                  <a:gd name="connsiteY38" fmla="*/ 939980 h 3221934"/>
                  <a:gd name="connsiteX0" fmla="*/ 202301 w 3368822"/>
                  <a:gd name="connsiteY0" fmla="*/ 939980 h 3221934"/>
                  <a:gd name="connsiteX1" fmla="*/ 145657 w 3368822"/>
                  <a:gd name="connsiteY1" fmla="*/ 833956 h 3221934"/>
                  <a:gd name="connsiteX2" fmla="*/ 250854 w 3368822"/>
                  <a:gd name="connsiteY2" fmla="*/ 664851 h 3221934"/>
                  <a:gd name="connsiteX3" fmla="*/ 346997 w 3368822"/>
                  <a:gd name="connsiteY3" fmla="*/ 548544 h 3221934"/>
                  <a:gd name="connsiteX4" fmla="*/ 514606 w 3368822"/>
                  <a:gd name="connsiteY4" fmla="*/ 307011 h 3221934"/>
                  <a:gd name="connsiteX5" fmla="*/ 776836 w 3368822"/>
                  <a:gd name="connsiteY5" fmla="*/ 122684 h 3221934"/>
                  <a:gd name="connsiteX6" fmla="*/ 895065 w 3368822"/>
                  <a:gd name="connsiteY6" fmla="*/ 53007 h 3221934"/>
                  <a:gd name="connsiteX7" fmla="*/ 1078031 w 3368822"/>
                  <a:gd name="connsiteY7" fmla="*/ 1304 h 3221934"/>
                  <a:gd name="connsiteX8" fmla="*/ 1331206 w 3368822"/>
                  <a:gd name="connsiteY8" fmla="*/ 107461 h 3221934"/>
                  <a:gd name="connsiteX9" fmla="*/ 1626500 w 3368822"/>
                  <a:gd name="connsiteY9" fmla="*/ 349261 h 3221934"/>
                  <a:gd name="connsiteX10" fmla="*/ 2118058 w 3368822"/>
                  <a:gd name="connsiteY10" fmla="*/ 725607 h 3221934"/>
                  <a:gd name="connsiteX11" fmla="*/ 2293065 w 3368822"/>
                  <a:gd name="connsiteY11" fmla="*/ 972482 h 3221934"/>
                  <a:gd name="connsiteX12" fmla="*/ 2400184 w 3368822"/>
                  <a:gd name="connsiteY12" fmla="*/ 1416449 h 3221934"/>
                  <a:gd name="connsiteX13" fmla="*/ 2484255 w 3368822"/>
                  <a:gd name="connsiteY13" fmla="*/ 1757276 h 3221934"/>
                  <a:gd name="connsiteX14" fmla="*/ 2824121 w 3368822"/>
                  <a:gd name="connsiteY14" fmla="*/ 2396546 h 3221934"/>
                  <a:gd name="connsiteX15" fmla="*/ 3099250 w 3368822"/>
                  <a:gd name="connsiteY15" fmla="*/ 2873977 h 3221934"/>
                  <a:gd name="connsiteX16" fmla="*/ 3317735 w 3368822"/>
                  <a:gd name="connsiteY16" fmla="*/ 3197658 h 3221934"/>
                  <a:gd name="connsiteX17" fmla="*/ 2071562 w 3368822"/>
                  <a:gd name="connsiteY17" fmla="*/ 3221934 h 3221934"/>
                  <a:gd name="connsiteX18" fmla="*/ 1893537 w 3368822"/>
                  <a:gd name="connsiteY18" fmla="*/ 2946805 h 3221934"/>
                  <a:gd name="connsiteX19" fmla="*/ 1505119 w 3368822"/>
                  <a:gd name="connsiteY19" fmla="*/ 2558387 h 3221934"/>
                  <a:gd name="connsiteX20" fmla="*/ 1302818 w 3368822"/>
                  <a:gd name="connsiteY20" fmla="*/ 2437007 h 3221934"/>
                  <a:gd name="connsiteX21" fmla="*/ 1009316 w 3368822"/>
                  <a:gd name="connsiteY21" fmla="*/ 2134583 h 3221934"/>
                  <a:gd name="connsiteX22" fmla="*/ 875168 w 3368822"/>
                  <a:gd name="connsiteY22" fmla="*/ 1984680 h 3221934"/>
                  <a:gd name="connsiteX23" fmla="*/ 779159 w 3368822"/>
                  <a:gd name="connsiteY23" fmla="*/ 1884825 h 3221934"/>
                  <a:gd name="connsiteX24" fmla="*/ 526250 w 3368822"/>
                  <a:gd name="connsiteY24" fmla="*/ 1712008 h 3221934"/>
                  <a:gd name="connsiteX25" fmla="*/ 121381 w 3368822"/>
                  <a:gd name="connsiteY25" fmla="*/ 1449911 h 3221934"/>
                  <a:gd name="connsiteX26" fmla="*/ 0 w 3368822"/>
                  <a:gd name="connsiteY26" fmla="*/ 1296030 h 3221934"/>
                  <a:gd name="connsiteX27" fmla="*/ 121381 w 3368822"/>
                  <a:gd name="connsiteY27" fmla="*/ 1101821 h 3221934"/>
                  <a:gd name="connsiteX28" fmla="*/ 404602 w 3368822"/>
                  <a:gd name="connsiteY28" fmla="*/ 1190833 h 3221934"/>
                  <a:gd name="connsiteX29" fmla="*/ 849664 w 3368822"/>
                  <a:gd name="connsiteY29" fmla="*/ 1336490 h 3221934"/>
                  <a:gd name="connsiteX30" fmla="*/ 1213806 w 3368822"/>
                  <a:gd name="connsiteY30" fmla="*/ 1417410 h 3221934"/>
                  <a:gd name="connsiteX31" fmla="*/ 1424199 w 3368822"/>
                  <a:gd name="connsiteY31" fmla="*/ 1215109 h 3221934"/>
                  <a:gd name="connsiteX32" fmla="*/ 1367554 w 3368822"/>
                  <a:gd name="connsiteY32" fmla="*/ 842876 h 3221934"/>
                  <a:gd name="connsiteX33" fmla="*/ 1229990 w 3368822"/>
                  <a:gd name="connsiteY33" fmla="*/ 648667 h 3221934"/>
                  <a:gd name="connsiteX34" fmla="*/ 1011505 w 3368822"/>
                  <a:gd name="connsiteY34" fmla="*/ 446366 h 3221934"/>
                  <a:gd name="connsiteX35" fmla="*/ 695916 w 3368822"/>
                  <a:gd name="connsiteY35" fmla="*/ 592023 h 3221934"/>
                  <a:gd name="connsiteX36" fmla="*/ 501707 w 3368822"/>
                  <a:gd name="connsiteY36" fmla="*/ 802415 h 3221934"/>
                  <a:gd name="connsiteX37" fmla="*/ 307498 w 3368822"/>
                  <a:gd name="connsiteY37" fmla="*/ 931888 h 3221934"/>
                  <a:gd name="connsiteX38" fmla="*/ 202301 w 3368822"/>
                  <a:gd name="connsiteY38" fmla="*/ 939980 h 3221934"/>
                  <a:gd name="connsiteX0" fmla="*/ 202301 w 3368822"/>
                  <a:gd name="connsiteY0" fmla="*/ 939980 h 3221934"/>
                  <a:gd name="connsiteX1" fmla="*/ 145657 w 3368822"/>
                  <a:gd name="connsiteY1" fmla="*/ 833956 h 3221934"/>
                  <a:gd name="connsiteX2" fmla="*/ 250854 w 3368822"/>
                  <a:gd name="connsiteY2" fmla="*/ 664851 h 3221934"/>
                  <a:gd name="connsiteX3" fmla="*/ 346997 w 3368822"/>
                  <a:gd name="connsiteY3" fmla="*/ 548544 h 3221934"/>
                  <a:gd name="connsiteX4" fmla="*/ 514606 w 3368822"/>
                  <a:gd name="connsiteY4" fmla="*/ 307011 h 3221934"/>
                  <a:gd name="connsiteX5" fmla="*/ 776836 w 3368822"/>
                  <a:gd name="connsiteY5" fmla="*/ 122684 h 3221934"/>
                  <a:gd name="connsiteX6" fmla="*/ 895065 w 3368822"/>
                  <a:gd name="connsiteY6" fmla="*/ 53007 h 3221934"/>
                  <a:gd name="connsiteX7" fmla="*/ 1078031 w 3368822"/>
                  <a:gd name="connsiteY7" fmla="*/ 1304 h 3221934"/>
                  <a:gd name="connsiteX8" fmla="*/ 1331206 w 3368822"/>
                  <a:gd name="connsiteY8" fmla="*/ 107461 h 3221934"/>
                  <a:gd name="connsiteX9" fmla="*/ 1626500 w 3368822"/>
                  <a:gd name="connsiteY9" fmla="*/ 349261 h 3221934"/>
                  <a:gd name="connsiteX10" fmla="*/ 2118058 w 3368822"/>
                  <a:gd name="connsiteY10" fmla="*/ 725607 h 3221934"/>
                  <a:gd name="connsiteX11" fmla="*/ 2293065 w 3368822"/>
                  <a:gd name="connsiteY11" fmla="*/ 972482 h 3221934"/>
                  <a:gd name="connsiteX12" fmla="*/ 2400184 w 3368822"/>
                  <a:gd name="connsiteY12" fmla="*/ 1416449 h 3221934"/>
                  <a:gd name="connsiteX13" fmla="*/ 2484255 w 3368822"/>
                  <a:gd name="connsiteY13" fmla="*/ 1757276 h 3221934"/>
                  <a:gd name="connsiteX14" fmla="*/ 2824121 w 3368822"/>
                  <a:gd name="connsiteY14" fmla="*/ 2396546 h 3221934"/>
                  <a:gd name="connsiteX15" fmla="*/ 3099250 w 3368822"/>
                  <a:gd name="connsiteY15" fmla="*/ 2873977 h 3221934"/>
                  <a:gd name="connsiteX16" fmla="*/ 3317735 w 3368822"/>
                  <a:gd name="connsiteY16" fmla="*/ 3197658 h 3221934"/>
                  <a:gd name="connsiteX17" fmla="*/ 2071562 w 3368822"/>
                  <a:gd name="connsiteY17" fmla="*/ 3221934 h 3221934"/>
                  <a:gd name="connsiteX18" fmla="*/ 1893537 w 3368822"/>
                  <a:gd name="connsiteY18" fmla="*/ 2946805 h 3221934"/>
                  <a:gd name="connsiteX19" fmla="*/ 1505119 w 3368822"/>
                  <a:gd name="connsiteY19" fmla="*/ 2558387 h 3221934"/>
                  <a:gd name="connsiteX20" fmla="*/ 1293765 w 3368822"/>
                  <a:gd name="connsiteY20" fmla="*/ 2409846 h 3221934"/>
                  <a:gd name="connsiteX21" fmla="*/ 1009316 w 3368822"/>
                  <a:gd name="connsiteY21" fmla="*/ 2134583 h 3221934"/>
                  <a:gd name="connsiteX22" fmla="*/ 875168 w 3368822"/>
                  <a:gd name="connsiteY22" fmla="*/ 1984680 h 3221934"/>
                  <a:gd name="connsiteX23" fmla="*/ 779159 w 3368822"/>
                  <a:gd name="connsiteY23" fmla="*/ 1884825 h 3221934"/>
                  <a:gd name="connsiteX24" fmla="*/ 526250 w 3368822"/>
                  <a:gd name="connsiteY24" fmla="*/ 1712008 h 3221934"/>
                  <a:gd name="connsiteX25" fmla="*/ 121381 w 3368822"/>
                  <a:gd name="connsiteY25" fmla="*/ 1449911 h 3221934"/>
                  <a:gd name="connsiteX26" fmla="*/ 0 w 3368822"/>
                  <a:gd name="connsiteY26" fmla="*/ 1296030 h 3221934"/>
                  <a:gd name="connsiteX27" fmla="*/ 121381 w 3368822"/>
                  <a:gd name="connsiteY27" fmla="*/ 1101821 h 3221934"/>
                  <a:gd name="connsiteX28" fmla="*/ 404602 w 3368822"/>
                  <a:gd name="connsiteY28" fmla="*/ 1190833 h 3221934"/>
                  <a:gd name="connsiteX29" fmla="*/ 849664 w 3368822"/>
                  <a:gd name="connsiteY29" fmla="*/ 1336490 h 3221934"/>
                  <a:gd name="connsiteX30" fmla="*/ 1213806 w 3368822"/>
                  <a:gd name="connsiteY30" fmla="*/ 1417410 h 3221934"/>
                  <a:gd name="connsiteX31" fmla="*/ 1424199 w 3368822"/>
                  <a:gd name="connsiteY31" fmla="*/ 1215109 h 3221934"/>
                  <a:gd name="connsiteX32" fmla="*/ 1367554 w 3368822"/>
                  <a:gd name="connsiteY32" fmla="*/ 842876 h 3221934"/>
                  <a:gd name="connsiteX33" fmla="*/ 1229990 w 3368822"/>
                  <a:gd name="connsiteY33" fmla="*/ 648667 h 3221934"/>
                  <a:gd name="connsiteX34" fmla="*/ 1011505 w 3368822"/>
                  <a:gd name="connsiteY34" fmla="*/ 446366 h 3221934"/>
                  <a:gd name="connsiteX35" fmla="*/ 695916 w 3368822"/>
                  <a:gd name="connsiteY35" fmla="*/ 592023 h 3221934"/>
                  <a:gd name="connsiteX36" fmla="*/ 501707 w 3368822"/>
                  <a:gd name="connsiteY36" fmla="*/ 802415 h 3221934"/>
                  <a:gd name="connsiteX37" fmla="*/ 307498 w 3368822"/>
                  <a:gd name="connsiteY37" fmla="*/ 931888 h 3221934"/>
                  <a:gd name="connsiteX38" fmla="*/ 202301 w 3368822"/>
                  <a:gd name="connsiteY38" fmla="*/ 939980 h 3221934"/>
                  <a:gd name="connsiteX0" fmla="*/ 202301 w 3368822"/>
                  <a:gd name="connsiteY0" fmla="*/ 939980 h 3221934"/>
                  <a:gd name="connsiteX1" fmla="*/ 145657 w 3368822"/>
                  <a:gd name="connsiteY1" fmla="*/ 833956 h 3221934"/>
                  <a:gd name="connsiteX2" fmla="*/ 250854 w 3368822"/>
                  <a:gd name="connsiteY2" fmla="*/ 664851 h 3221934"/>
                  <a:gd name="connsiteX3" fmla="*/ 346997 w 3368822"/>
                  <a:gd name="connsiteY3" fmla="*/ 548544 h 3221934"/>
                  <a:gd name="connsiteX4" fmla="*/ 514606 w 3368822"/>
                  <a:gd name="connsiteY4" fmla="*/ 307011 h 3221934"/>
                  <a:gd name="connsiteX5" fmla="*/ 776836 w 3368822"/>
                  <a:gd name="connsiteY5" fmla="*/ 122684 h 3221934"/>
                  <a:gd name="connsiteX6" fmla="*/ 895065 w 3368822"/>
                  <a:gd name="connsiteY6" fmla="*/ 53007 h 3221934"/>
                  <a:gd name="connsiteX7" fmla="*/ 1078031 w 3368822"/>
                  <a:gd name="connsiteY7" fmla="*/ 1304 h 3221934"/>
                  <a:gd name="connsiteX8" fmla="*/ 1331206 w 3368822"/>
                  <a:gd name="connsiteY8" fmla="*/ 107461 h 3221934"/>
                  <a:gd name="connsiteX9" fmla="*/ 1626500 w 3368822"/>
                  <a:gd name="connsiteY9" fmla="*/ 349261 h 3221934"/>
                  <a:gd name="connsiteX10" fmla="*/ 2118058 w 3368822"/>
                  <a:gd name="connsiteY10" fmla="*/ 725607 h 3221934"/>
                  <a:gd name="connsiteX11" fmla="*/ 2293065 w 3368822"/>
                  <a:gd name="connsiteY11" fmla="*/ 972482 h 3221934"/>
                  <a:gd name="connsiteX12" fmla="*/ 2400184 w 3368822"/>
                  <a:gd name="connsiteY12" fmla="*/ 1416449 h 3221934"/>
                  <a:gd name="connsiteX13" fmla="*/ 2484255 w 3368822"/>
                  <a:gd name="connsiteY13" fmla="*/ 1757276 h 3221934"/>
                  <a:gd name="connsiteX14" fmla="*/ 2824121 w 3368822"/>
                  <a:gd name="connsiteY14" fmla="*/ 2396546 h 3221934"/>
                  <a:gd name="connsiteX15" fmla="*/ 3099250 w 3368822"/>
                  <a:gd name="connsiteY15" fmla="*/ 2873977 h 3221934"/>
                  <a:gd name="connsiteX16" fmla="*/ 3317735 w 3368822"/>
                  <a:gd name="connsiteY16" fmla="*/ 3197658 h 3221934"/>
                  <a:gd name="connsiteX17" fmla="*/ 2071562 w 3368822"/>
                  <a:gd name="connsiteY17" fmla="*/ 3221934 h 3221934"/>
                  <a:gd name="connsiteX18" fmla="*/ 1893537 w 3368822"/>
                  <a:gd name="connsiteY18" fmla="*/ 2946805 h 3221934"/>
                  <a:gd name="connsiteX19" fmla="*/ 1505119 w 3368822"/>
                  <a:gd name="connsiteY19" fmla="*/ 2558387 h 3221934"/>
                  <a:gd name="connsiteX20" fmla="*/ 1269622 w 3368822"/>
                  <a:gd name="connsiteY20" fmla="*/ 2406828 h 3221934"/>
                  <a:gd name="connsiteX21" fmla="*/ 1009316 w 3368822"/>
                  <a:gd name="connsiteY21" fmla="*/ 2134583 h 3221934"/>
                  <a:gd name="connsiteX22" fmla="*/ 875168 w 3368822"/>
                  <a:gd name="connsiteY22" fmla="*/ 1984680 h 3221934"/>
                  <a:gd name="connsiteX23" fmla="*/ 779159 w 3368822"/>
                  <a:gd name="connsiteY23" fmla="*/ 1884825 h 3221934"/>
                  <a:gd name="connsiteX24" fmla="*/ 526250 w 3368822"/>
                  <a:gd name="connsiteY24" fmla="*/ 1712008 h 3221934"/>
                  <a:gd name="connsiteX25" fmla="*/ 121381 w 3368822"/>
                  <a:gd name="connsiteY25" fmla="*/ 1449911 h 3221934"/>
                  <a:gd name="connsiteX26" fmla="*/ 0 w 3368822"/>
                  <a:gd name="connsiteY26" fmla="*/ 1296030 h 3221934"/>
                  <a:gd name="connsiteX27" fmla="*/ 121381 w 3368822"/>
                  <a:gd name="connsiteY27" fmla="*/ 1101821 h 3221934"/>
                  <a:gd name="connsiteX28" fmla="*/ 404602 w 3368822"/>
                  <a:gd name="connsiteY28" fmla="*/ 1190833 h 3221934"/>
                  <a:gd name="connsiteX29" fmla="*/ 849664 w 3368822"/>
                  <a:gd name="connsiteY29" fmla="*/ 1336490 h 3221934"/>
                  <a:gd name="connsiteX30" fmla="*/ 1213806 w 3368822"/>
                  <a:gd name="connsiteY30" fmla="*/ 1417410 h 3221934"/>
                  <a:gd name="connsiteX31" fmla="*/ 1424199 w 3368822"/>
                  <a:gd name="connsiteY31" fmla="*/ 1215109 h 3221934"/>
                  <a:gd name="connsiteX32" fmla="*/ 1367554 w 3368822"/>
                  <a:gd name="connsiteY32" fmla="*/ 842876 h 3221934"/>
                  <a:gd name="connsiteX33" fmla="*/ 1229990 w 3368822"/>
                  <a:gd name="connsiteY33" fmla="*/ 648667 h 3221934"/>
                  <a:gd name="connsiteX34" fmla="*/ 1011505 w 3368822"/>
                  <a:gd name="connsiteY34" fmla="*/ 446366 h 3221934"/>
                  <a:gd name="connsiteX35" fmla="*/ 695916 w 3368822"/>
                  <a:gd name="connsiteY35" fmla="*/ 592023 h 3221934"/>
                  <a:gd name="connsiteX36" fmla="*/ 501707 w 3368822"/>
                  <a:gd name="connsiteY36" fmla="*/ 802415 h 3221934"/>
                  <a:gd name="connsiteX37" fmla="*/ 307498 w 3368822"/>
                  <a:gd name="connsiteY37" fmla="*/ 931888 h 3221934"/>
                  <a:gd name="connsiteX38" fmla="*/ 202301 w 3368822"/>
                  <a:gd name="connsiteY38" fmla="*/ 939980 h 3221934"/>
                  <a:gd name="connsiteX0" fmla="*/ 202301 w 3368822"/>
                  <a:gd name="connsiteY0" fmla="*/ 939980 h 3247398"/>
                  <a:gd name="connsiteX1" fmla="*/ 145657 w 3368822"/>
                  <a:gd name="connsiteY1" fmla="*/ 833956 h 3247398"/>
                  <a:gd name="connsiteX2" fmla="*/ 250854 w 3368822"/>
                  <a:gd name="connsiteY2" fmla="*/ 664851 h 3247398"/>
                  <a:gd name="connsiteX3" fmla="*/ 346997 w 3368822"/>
                  <a:gd name="connsiteY3" fmla="*/ 548544 h 3247398"/>
                  <a:gd name="connsiteX4" fmla="*/ 514606 w 3368822"/>
                  <a:gd name="connsiteY4" fmla="*/ 307011 h 3247398"/>
                  <a:gd name="connsiteX5" fmla="*/ 776836 w 3368822"/>
                  <a:gd name="connsiteY5" fmla="*/ 122684 h 3247398"/>
                  <a:gd name="connsiteX6" fmla="*/ 895065 w 3368822"/>
                  <a:gd name="connsiteY6" fmla="*/ 53007 h 3247398"/>
                  <a:gd name="connsiteX7" fmla="*/ 1078031 w 3368822"/>
                  <a:gd name="connsiteY7" fmla="*/ 1304 h 3247398"/>
                  <a:gd name="connsiteX8" fmla="*/ 1331206 w 3368822"/>
                  <a:gd name="connsiteY8" fmla="*/ 107461 h 3247398"/>
                  <a:gd name="connsiteX9" fmla="*/ 1626500 w 3368822"/>
                  <a:gd name="connsiteY9" fmla="*/ 349261 h 3247398"/>
                  <a:gd name="connsiteX10" fmla="*/ 2118058 w 3368822"/>
                  <a:gd name="connsiteY10" fmla="*/ 725607 h 3247398"/>
                  <a:gd name="connsiteX11" fmla="*/ 2293065 w 3368822"/>
                  <a:gd name="connsiteY11" fmla="*/ 972482 h 3247398"/>
                  <a:gd name="connsiteX12" fmla="*/ 2400184 w 3368822"/>
                  <a:gd name="connsiteY12" fmla="*/ 1416449 h 3247398"/>
                  <a:gd name="connsiteX13" fmla="*/ 2484255 w 3368822"/>
                  <a:gd name="connsiteY13" fmla="*/ 1757276 h 3247398"/>
                  <a:gd name="connsiteX14" fmla="*/ 2824121 w 3368822"/>
                  <a:gd name="connsiteY14" fmla="*/ 2396546 h 3247398"/>
                  <a:gd name="connsiteX15" fmla="*/ 3099250 w 3368822"/>
                  <a:gd name="connsiteY15" fmla="*/ 2873977 h 3247398"/>
                  <a:gd name="connsiteX16" fmla="*/ 3317735 w 3368822"/>
                  <a:gd name="connsiteY16" fmla="*/ 3197658 h 3247398"/>
                  <a:gd name="connsiteX17" fmla="*/ 2071562 w 3368822"/>
                  <a:gd name="connsiteY17" fmla="*/ 3221934 h 3247398"/>
                  <a:gd name="connsiteX18" fmla="*/ 1866867 w 3368822"/>
                  <a:gd name="connsiteY18" fmla="*/ 2958235 h 3247398"/>
                  <a:gd name="connsiteX19" fmla="*/ 1505119 w 3368822"/>
                  <a:gd name="connsiteY19" fmla="*/ 2558387 h 3247398"/>
                  <a:gd name="connsiteX20" fmla="*/ 1269622 w 3368822"/>
                  <a:gd name="connsiteY20" fmla="*/ 2406828 h 3247398"/>
                  <a:gd name="connsiteX21" fmla="*/ 1009316 w 3368822"/>
                  <a:gd name="connsiteY21" fmla="*/ 2134583 h 3247398"/>
                  <a:gd name="connsiteX22" fmla="*/ 875168 w 3368822"/>
                  <a:gd name="connsiteY22" fmla="*/ 1984680 h 3247398"/>
                  <a:gd name="connsiteX23" fmla="*/ 779159 w 3368822"/>
                  <a:gd name="connsiteY23" fmla="*/ 1884825 h 3247398"/>
                  <a:gd name="connsiteX24" fmla="*/ 526250 w 3368822"/>
                  <a:gd name="connsiteY24" fmla="*/ 1712008 h 3247398"/>
                  <a:gd name="connsiteX25" fmla="*/ 121381 w 3368822"/>
                  <a:gd name="connsiteY25" fmla="*/ 1449911 h 3247398"/>
                  <a:gd name="connsiteX26" fmla="*/ 0 w 3368822"/>
                  <a:gd name="connsiteY26" fmla="*/ 1296030 h 3247398"/>
                  <a:gd name="connsiteX27" fmla="*/ 121381 w 3368822"/>
                  <a:gd name="connsiteY27" fmla="*/ 1101821 h 3247398"/>
                  <a:gd name="connsiteX28" fmla="*/ 404602 w 3368822"/>
                  <a:gd name="connsiteY28" fmla="*/ 1190833 h 3247398"/>
                  <a:gd name="connsiteX29" fmla="*/ 849664 w 3368822"/>
                  <a:gd name="connsiteY29" fmla="*/ 1336490 h 3247398"/>
                  <a:gd name="connsiteX30" fmla="*/ 1213806 w 3368822"/>
                  <a:gd name="connsiteY30" fmla="*/ 1417410 h 3247398"/>
                  <a:gd name="connsiteX31" fmla="*/ 1424199 w 3368822"/>
                  <a:gd name="connsiteY31" fmla="*/ 1215109 h 3247398"/>
                  <a:gd name="connsiteX32" fmla="*/ 1367554 w 3368822"/>
                  <a:gd name="connsiteY32" fmla="*/ 842876 h 3247398"/>
                  <a:gd name="connsiteX33" fmla="*/ 1229990 w 3368822"/>
                  <a:gd name="connsiteY33" fmla="*/ 648667 h 3247398"/>
                  <a:gd name="connsiteX34" fmla="*/ 1011505 w 3368822"/>
                  <a:gd name="connsiteY34" fmla="*/ 446366 h 3247398"/>
                  <a:gd name="connsiteX35" fmla="*/ 695916 w 3368822"/>
                  <a:gd name="connsiteY35" fmla="*/ 592023 h 3247398"/>
                  <a:gd name="connsiteX36" fmla="*/ 501707 w 3368822"/>
                  <a:gd name="connsiteY36" fmla="*/ 802415 h 3247398"/>
                  <a:gd name="connsiteX37" fmla="*/ 307498 w 3368822"/>
                  <a:gd name="connsiteY37" fmla="*/ 931888 h 3247398"/>
                  <a:gd name="connsiteX38" fmla="*/ 202301 w 3368822"/>
                  <a:gd name="connsiteY38" fmla="*/ 939980 h 3247398"/>
                  <a:gd name="connsiteX0" fmla="*/ 202301 w 3368822"/>
                  <a:gd name="connsiteY0" fmla="*/ 939980 h 3247398"/>
                  <a:gd name="connsiteX1" fmla="*/ 145657 w 3368822"/>
                  <a:gd name="connsiteY1" fmla="*/ 833956 h 3247398"/>
                  <a:gd name="connsiteX2" fmla="*/ 250854 w 3368822"/>
                  <a:gd name="connsiteY2" fmla="*/ 664851 h 3247398"/>
                  <a:gd name="connsiteX3" fmla="*/ 346997 w 3368822"/>
                  <a:gd name="connsiteY3" fmla="*/ 548544 h 3247398"/>
                  <a:gd name="connsiteX4" fmla="*/ 514606 w 3368822"/>
                  <a:gd name="connsiteY4" fmla="*/ 307011 h 3247398"/>
                  <a:gd name="connsiteX5" fmla="*/ 776836 w 3368822"/>
                  <a:gd name="connsiteY5" fmla="*/ 122684 h 3247398"/>
                  <a:gd name="connsiteX6" fmla="*/ 895065 w 3368822"/>
                  <a:gd name="connsiteY6" fmla="*/ 53007 h 3247398"/>
                  <a:gd name="connsiteX7" fmla="*/ 1078031 w 3368822"/>
                  <a:gd name="connsiteY7" fmla="*/ 1304 h 3247398"/>
                  <a:gd name="connsiteX8" fmla="*/ 1331206 w 3368822"/>
                  <a:gd name="connsiteY8" fmla="*/ 107461 h 3247398"/>
                  <a:gd name="connsiteX9" fmla="*/ 1626500 w 3368822"/>
                  <a:gd name="connsiteY9" fmla="*/ 349261 h 3247398"/>
                  <a:gd name="connsiteX10" fmla="*/ 2118058 w 3368822"/>
                  <a:gd name="connsiteY10" fmla="*/ 725607 h 3247398"/>
                  <a:gd name="connsiteX11" fmla="*/ 2293065 w 3368822"/>
                  <a:gd name="connsiteY11" fmla="*/ 972482 h 3247398"/>
                  <a:gd name="connsiteX12" fmla="*/ 2400184 w 3368822"/>
                  <a:gd name="connsiteY12" fmla="*/ 1416449 h 3247398"/>
                  <a:gd name="connsiteX13" fmla="*/ 2484255 w 3368822"/>
                  <a:gd name="connsiteY13" fmla="*/ 1757276 h 3247398"/>
                  <a:gd name="connsiteX14" fmla="*/ 2824121 w 3368822"/>
                  <a:gd name="connsiteY14" fmla="*/ 2396546 h 3247398"/>
                  <a:gd name="connsiteX15" fmla="*/ 3099250 w 3368822"/>
                  <a:gd name="connsiteY15" fmla="*/ 2873977 h 3247398"/>
                  <a:gd name="connsiteX16" fmla="*/ 3317735 w 3368822"/>
                  <a:gd name="connsiteY16" fmla="*/ 3197658 h 3247398"/>
                  <a:gd name="connsiteX17" fmla="*/ 2071562 w 3368822"/>
                  <a:gd name="connsiteY17" fmla="*/ 3221934 h 3247398"/>
                  <a:gd name="connsiteX18" fmla="*/ 1866867 w 3368822"/>
                  <a:gd name="connsiteY18" fmla="*/ 2958235 h 3247398"/>
                  <a:gd name="connsiteX19" fmla="*/ 1505119 w 3368822"/>
                  <a:gd name="connsiteY19" fmla="*/ 2558387 h 3247398"/>
                  <a:gd name="connsiteX20" fmla="*/ 1269622 w 3368822"/>
                  <a:gd name="connsiteY20" fmla="*/ 2406828 h 3247398"/>
                  <a:gd name="connsiteX21" fmla="*/ 1009316 w 3368822"/>
                  <a:gd name="connsiteY21" fmla="*/ 2134583 h 3247398"/>
                  <a:gd name="connsiteX22" fmla="*/ 875168 w 3368822"/>
                  <a:gd name="connsiteY22" fmla="*/ 1984680 h 3247398"/>
                  <a:gd name="connsiteX23" fmla="*/ 779159 w 3368822"/>
                  <a:gd name="connsiteY23" fmla="*/ 1884825 h 3247398"/>
                  <a:gd name="connsiteX24" fmla="*/ 526250 w 3368822"/>
                  <a:gd name="connsiteY24" fmla="*/ 1712008 h 3247398"/>
                  <a:gd name="connsiteX25" fmla="*/ 121381 w 3368822"/>
                  <a:gd name="connsiteY25" fmla="*/ 1449911 h 3247398"/>
                  <a:gd name="connsiteX26" fmla="*/ 0 w 3368822"/>
                  <a:gd name="connsiteY26" fmla="*/ 1296030 h 3247398"/>
                  <a:gd name="connsiteX27" fmla="*/ 121381 w 3368822"/>
                  <a:gd name="connsiteY27" fmla="*/ 1101821 h 3247398"/>
                  <a:gd name="connsiteX28" fmla="*/ 404602 w 3368822"/>
                  <a:gd name="connsiteY28" fmla="*/ 1190833 h 3247398"/>
                  <a:gd name="connsiteX29" fmla="*/ 849664 w 3368822"/>
                  <a:gd name="connsiteY29" fmla="*/ 1336490 h 3247398"/>
                  <a:gd name="connsiteX30" fmla="*/ 1213806 w 3368822"/>
                  <a:gd name="connsiteY30" fmla="*/ 1417410 h 3247398"/>
                  <a:gd name="connsiteX31" fmla="*/ 1424199 w 3368822"/>
                  <a:gd name="connsiteY31" fmla="*/ 1215109 h 3247398"/>
                  <a:gd name="connsiteX32" fmla="*/ 1367554 w 3368822"/>
                  <a:gd name="connsiteY32" fmla="*/ 842876 h 3247398"/>
                  <a:gd name="connsiteX33" fmla="*/ 1229990 w 3368822"/>
                  <a:gd name="connsiteY33" fmla="*/ 648667 h 3247398"/>
                  <a:gd name="connsiteX34" fmla="*/ 1011505 w 3368822"/>
                  <a:gd name="connsiteY34" fmla="*/ 446366 h 3247398"/>
                  <a:gd name="connsiteX35" fmla="*/ 695916 w 3368822"/>
                  <a:gd name="connsiteY35" fmla="*/ 592023 h 3247398"/>
                  <a:gd name="connsiteX36" fmla="*/ 501707 w 3368822"/>
                  <a:gd name="connsiteY36" fmla="*/ 802415 h 3247398"/>
                  <a:gd name="connsiteX37" fmla="*/ 307498 w 3368822"/>
                  <a:gd name="connsiteY37" fmla="*/ 931888 h 3247398"/>
                  <a:gd name="connsiteX38" fmla="*/ 202301 w 3368822"/>
                  <a:gd name="connsiteY38" fmla="*/ 939980 h 3247398"/>
                  <a:gd name="connsiteX0" fmla="*/ 202301 w 3369324"/>
                  <a:gd name="connsiteY0" fmla="*/ 939980 h 3228251"/>
                  <a:gd name="connsiteX1" fmla="*/ 145657 w 3369324"/>
                  <a:gd name="connsiteY1" fmla="*/ 833956 h 3228251"/>
                  <a:gd name="connsiteX2" fmla="*/ 250854 w 3369324"/>
                  <a:gd name="connsiteY2" fmla="*/ 664851 h 3228251"/>
                  <a:gd name="connsiteX3" fmla="*/ 346997 w 3369324"/>
                  <a:gd name="connsiteY3" fmla="*/ 548544 h 3228251"/>
                  <a:gd name="connsiteX4" fmla="*/ 514606 w 3369324"/>
                  <a:gd name="connsiteY4" fmla="*/ 307011 h 3228251"/>
                  <a:gd name="connsiteX5" fmla="*/ 776836 w 3369324"/>
                  <a:gd name="connsiteY5" fmla="*/ 122684 h 3228251"/>
                  <a:gd name="connsiteX6" fmla="*/ 895065 w 3369324"/>
                  <a:gd name="connsiteY6" fmla="*/ 53007 h 3228251"/>
                  <a:gd name="connsiteX7" fmla="*/ 1078031 w 3369324"/>
                  <a:gd name="connsiteY7" fmla="*/ 1304 h 3228251"/>
                  <a:gd name="connsiteX8" fmla="*/ 1331206 w 3369324"/>
                  <a:gd name="connsiteY8" fmla="*/ 107461 h 3228251"/>
                  <a:gd name="connsiteX9" fmla="*/ 1626500 w 3369324"/>
                  <a:gd name="connsiteY9" fmla="*/ 349261 h 3228251"/>
                  <a:gd name="connsiteX10" fmla="*/ 2118058 w 3369324"/>
                  <a:gd name="connsiteY10" fmla="*/ 725607 h 3228251"/>
                  <a:gd name="connsiteX11" fmla="*/ 2293065 w 3369324"/>
                  <a:gd name="connsiteY11" fmla="*/ 972482 h 3228251"/>
                  <a:gd name="connsiteX12" fmla="*/ 2400184 w 3369324"/>
                  <a:gd name="connsiteY12" fmla="*/ 1416449 h 3228251"/>
                  <a:gd name="connsiteX13" fmla="*/ 2484255 w 3369324"/>
                  <a:gd name="connsiteY13" fmla="*/ 1757276 h 3228251"/>
                  <a:gd name="connsiteX14" fmla="*/ 2824121 w 3369324"/>
                  <a:gd name="connsiteY14" fmla="*/ 2396546 h 3228251"/>
                  <a:gd name="connsiteX15" fmla="*/ 3099250 w 3369324"/>
                  <a:gd name="connsiteY15" fmla="*/ 2873977 h 3228251"/>
                  <a:gd name="connsiteX16" fmla="*/ 3317735 w 3369324"/>
                  <a:gd name="connsiteY16" fmla="*/ 3197658 h 3228251"/>
                  <a:gd name="connsiteX17" fmla="*/ 2063942 w 3369324"/>
                  <a:gd name="connsiteY17" fmla="*/ 3187644 h 3228251"/>
                  <a:gd name="connsiteX18" fmla="*/ 1866867 w 3369324"/>
                  <a:gd name="connsiteY18" fmla="*/ 2958235 h 3228251"/>
                  <a:gd name="connsiteX19" fmla="*/ 1505119 w 3369324"/>
                  <a:gd name="connsiteY19" fmla="*/ 2558387 h 3228251"/>
                  <a:gd name="connsiteX20" fmla="*/ 1269622 w 3369324"/>
                  <a:gd name="connsiteY20" fmla="*/ 2406828 h 3228251"/>
                  <a:gd name="connsiteX21" fmla="*/ 1009316 w 3369324"/>
                  <a:gd name="connsiteY21" fmla="*/ 2134583 h 3228251"/>
                  <a:gd name="connsiteX22" fmla="*/ 875168 w 3369324"/>
                  <a:gd name="connsiteY22" fmla="*/ 1984680 h 3228251"/>
                  <a:gd name="connsiteX23" fmla="*/ 779159 w 3369324"/>
                  <a:gd name="connsiteY23" fmla="*/ 1884825 h 3228251"/>
                  <a:gd name="connsiteX24" fmla="*/ 526250 w 3369324"/>
                  <a:gd name="connsiteY24" fmla="*/ 1712008 h 3228251"/>
                  <a:gd name="connsiteX25" fmla="*/ 121381 w 3369324"/>
                  <a:gd name="connsiteY25" fmla="*/ 1449911 h 3228251"/>
                  <a:gd name="connsiteX26" fmla="*/ 0 w 3369324"/>
                  <a:gd name="connsiteY26" fmla="*/ 1296030 h 3228251"/>
                  <a:gd name="connsiteX27" fmla="*/ 121381 w 3369324"/>
                  <a:gd name="connsiteY27" fmla="*/ 1101821 h 3228251"/>
                  <a:gd name="connsiteX28" fmla="*/ 404602 w 3369324"/>
                  <a:gd name="connsiteY28" fmla="*/ 1190833 h 3228251"/>
                  <a:gd name="connsiteX29" fmla="*/ 849664 w 3369324"/>
                  <a:gd name="connsiteY29" fmla="*/ 1336490 h 3228251"/>
                  <a:gd name="connsiteX30" fmla="*/ 1213806 w 3369324"/>
                  <a:gd name="connsiteY30" fmla="*/ 1417410 h 3228251"/>
                  <a:gd name="connsiteX31" fmla="*/ 1424199 w 3369324"/>
                  <a:gd name="connsiteY31" fmla="*/ 1215109 h 3228251"/>
                  <a:gd name="connsiteX32" fmla="*/ 1367554 w 3369324"/>
                  <a:gd name="connsiteY32" fmla="*/ 842876 h 3228251"/>
                  <a:gd name="connsiteX33" fmla="*/ 1229990 w 3369324"/>
                  <a:gd name="connsiteY33" fmla="*/ 648667 h 3228251"/>
                  <a:gd name="connsiteX34" fmla="*/ 1011505 w 3369324"/>
                  <a:gd name="connsiteY34" fmla="*/ 446366 h 3228251"/>
                  <a:gd name="connsiteX35" fmla="*/ 695916 w 3369324"/>
                  <a:gd name="connsiteY35" fmla="*/ 592023 h 3228251"/>
                  <a:gd name="connsiteX36" fmla="*/ 501707 w 3369324"/>
                  <a:gd name="connsiteY36" fmla="*/ 802415 h 3228251"/>
                  <a:gd name="connsiteX37" fmla="*/ 307498 w 3369324"/>
                  <a:gd name="connsiteY37" fmla="*/ 931888 h 3228251"/>
                  <a:gd name="connsiteX38" fmla="*/ 202301 w 3369324"/>
                  <a:gd name="connsiteY38" fmla="*/ 939980 h 3228251"/>
                  <a:gd name="connsiteX0" fmla="*/ 202301 w 3369324"/>
                  <a:gd name="connsiteY0" fmla="*/ 939980 h 3228251"/>
                  <a:gd name="connsiteX1" fmla="*/ 145657 w 3369324"/>
                  <a:gd name="connsiteY1" fmla="*/ 833956 h 3228251"/>
                  <a:gd name="connsiteX2" fmla="*/ 250854 w 3369324"/>
                  <a:gd name="connsiteY2" fmla="*/ 664851 h 3228251"/>
                  <a:gd name="connsiteX3" fmla="*/ 346997 w 3369324"/>
                  <a:gd name="connsiteY3" fmla="*/ 548544 h 3228251"/>
                  <a:gd name="connsiteX4" fmla="*/ 514606 w 3369324"/>
                  <a:gd name="connsiteY4" fmla="*/ 307011 h 3228251"/>
                  <a:gd name="connsiteX5" fmla="*/ 776836 w 3369324"/>
                  <a:gd name="connsiteY5" fmla="*/ 122684 h 3228251"/>
                  <a:gd name="connsiteX6" fmla="*/ 895065 w 3369324"/>
                  <a:gd name="connsiteY6" fmla="*/ 53007 h 3228251"/>
                  <a:gd name="connsiteX7" fmla="*/ 1078031 w 3369324"/>
                  <a:gd name="connsiteY7" fmla="*/ 1304 h 3228251"/>
                  <a:gd name="connsiteX8" fmla="*/ 1331206 w 3369324"/>
                  <a:gd name="connsiteY8" fmla="*/ 107461 h 3228251"/>
                  <a:gd name="connsiteX9" fmla="*/ 1626500 w 3369324"/>
                  <a:gd name="connsiteY9" fmla="*/ 349261 h 3228251"/>
                  <a:gd name="connsiteX10" fmla="*/ 2118058 w 3369324"/>
                  <a:gd name="connsiteY10" fmla="*/ 725607 h 3228251"/>
                  <a:gd name="connsiteX11" fmla="*/ 2293065 w 3369324"/>
                  <a:gd name="connsiteY11" fmla="*/ 972482 h 3228251"/>
                  <a:gd name="connsiteX12" fmla="*/ 2400184 w 3369324"/>
                  <a:gd name="connsiteY12" fmla="*/ 1416449 h 3228251"/>
                  <a:gd name="connsiteX13" fmla="*/ 2484255 w 3369324"/>
                  <a:gd name="connsiteY13" fmla="*/ 1757276 h 3228251"/>
                  <a:gd name="connsiteX14" fmla="*/ 2824121 w 3369324"/>
                  <a:gd name="connsiteY14" fmla="*/ 2396546 h 3228251"/>
                  <a:gd name="connsiteX15" fmla="*/ 3099250 w 3369324"/>
                  <a:gd name="connsiteY15" fmla="*/ 2873977 h 3228251"/>
                  <a:gd name="connsiteX16" fmla="*/ 3317735 w 3369324"/>
                  <a:gd name="connsiteY16" fmla="*/ 3197658 h 3228251"/>
                  <a:gd name="connsiteX17" fmla="*/ 2063942 w 3369324"/>
                  <a:gd name="connsiteY17" fmla="*/ 3187644 h 3228251"/>
                  <a:gd name="connsiteX18" fmla="*/ 1866867 w 3369324"/>
                  <a:gd name="connsiteY18" fmla="*/ 2958235 h 3228251"/>
                  <a:gd name="connsiteX19" fmla="*/ 1505119 w 3369324"/>
                  <a:gd name="connsiteY19" fmla="*/ 2558387 h 3228251"/>
                  <a:gd name="connsiteX20" fmla="*/ 1269622 w 3369324"/>
                  <a:gd name="connsiteY20" fmla="*/ 2406828 h 3228251"/>
                  <a:gd name="connsiteX21" fmla="*/ 1009316 w 3369324"/>
                  <a:gd name="connsiteY21" fmla="*/ 2134583 h 3228251"/>
                  <a:gd name="connsiteX22" fmla="*/ 875168 w 3369324"/>
                  <a:gd name="connsiteY22" fmla="*/ 1984680 h 3228251"/>
                  <a:gd name="connsiteX23" fmla="*/ 779159 w 3369324"/>
                  <a:gd name="connsiteY23" fmla="*/ 1884825 h 3228251"/>
                  <a:gd name="connsiteX24" fmla="*/ 526250 w 3369324"/>
                  <a:gd name="connsiteY24" fmla="*/ 1712008 h 3228251"/>
                  <a:gd name="connsiteX25" fmla="*/ 121381 w 3369324"/>
                  <a:gd name="connsiteY25" fmla="*/ 1449911 h 3228251"/>
                  <a:gd name="connsiteX26" fmla="*/ 0 w 3369324"/>
                  <a:gd name="connsiteY26" fmla="*/ 1296030 h 3228251"/>
                  <a:gd name="connsiteX27" fmla="*/ 121381 w 3369324"/>
                  <a:gd name="connsiteY27" fmla="*/ 1101821 h 3228251"/>
                  <a:gd name="connsiteX28" fmla="*/ 404602 w 3369324"/>
                  <a:gd name="connsiteY28" fmla="*/ 1190833 h 3228251"/>
                  <a:gd name="connsiteX29" fmla="*/ 849664 w 3369324"/>
                  <a:gd name="connsiteY29" fmla="*/ 1336490 h 3228251"/>
                  <a:gd name="connsiteX30" fmla="*/ 1213806 w 3369324"/>
                  <a:gd name="connsiteY30" fmla="*/ 1417410 h 3228251"/>
                  <a:gd name="connsiteX31" fmla="*/ 1424199 w 3369324"/>
                  <a:gd name="connsiteY31" fmla="*/ 1215109 h 3228251"/>
                  <a:gd name="connsiteX32" fmla="*/ 1367554 w 3369324"/>
                  <a:gd name="connsiteY32" fmla="*/ 842876 h 3228251"/>
                  <a:gd name="connsiteX33" fmla="*/ 1229990 w 3369324"/>
                  <a:gd name="connsiteY33" fmla="*/ 648667 h 3228251"/>
                  <a:gd name="connsiteX34" fmla="*/ 1011505 w 3369324"/>
                  <a:gd name="connsiteY34" fmla="*/ 446366 h 3228251"/>
                  <a:gd name="connsiteX35" fmla="*/ 695916 w 3369324"/>
                  <a:gd name="connsiteY35" fmla="*/ 592023 h 3228251"/>
                  <a:gd name="connsiteX36" fmla="*/ 501707 w 3369324"/>
                  <a:gd name="connsiteY36" fmla="*/ 802415 h 3228251"/>
                  <a:gd name="connsiteX37" fmla="*/ 307498 w 3369324"/>
                  <a:gd name="connsiteY37" fmla="*/ 931888 h 3228251"/>
                  <a:gd name="connsiteX38" fmla="*/ 202301 w 3369324"/>
                  <a:gd name="connsiteY38" fmla="*/ 939980 h 3228251"/>
                  <a:gd name="connsiteX0" fmla="*/ 202301 w 3369324"/>
                  <a:gd name="connsiteY0" fmla="*/ 939980 h 3228251"/>
                  <a:gd name="connsiteX1" fmla="*/ 145657 w 3369324"/>
                  <a:gd name="connsiteY1" fmla="*/ 833956 h 3228251"/>
                  <a:gd name="connsiteX2" fmla="*/ 250854 w 3369324"/>
                  <a:gd name="connsiteY2" fmla="*/ 664851 h 3228251"/>
                  <a:gd name="connsiteX3" fmla="*/ 346997 w 3369324"/>
                  <a:gd name="connsiteY3" fmla="*/ 548544 h 3228251"/>
                  <a:gd name="connsiteX4" fmla="*/ 514606 w 3369324"/>
                  <a:gd name="connsiteY4" fmla="*/ 307011 h 3228251"/>
                  <a:gd name="connsiteX5" fmla="*/ 776836 w 3369324"/>
                  <a:gd name="connsiteY5" fmla="*/ 122684 h 3228251"/>
                  <a:gd name="connsiteX6" fmla="*/ 895065 w 3369324"/>
                  <a:gd name="connsiteY6" fmla="*/ 53007 h 3228251"/>
                  <a:gd name="connsiteX7" fmla="*/ 1078031 w 3369324"/>
                  <a:gd name="connsiteY7" fmla="*/ 1304 h 3228251"/>
                  <a:gd name="connsiteX8" fmla="*/ 1331206 w 3369324"/>
                  <a:gd name="connsiteY8" fmla="*/ 107461 h 3228251"/>
                  <a:gd name="connsiteX9" fmla="*/ 1626500 w 3369324"/>
                  <a:gd name="connsiteY9" fmla="*/ 349261 h 3228251"/>
                  <a:gd name="connsiteX10" fmla="*/ 2118058 w 3369324"/>
                  <a:gd name="connsiteY10" fmla="*/ 725607 h 3228251"/>
                  <a:gd name="connsiteX11" fmla="*/ 2293065 w 3369324"/>
                  <a:gd name="connsiteY11" fmla="*/ 972482 h 3228251"/>
                  <a:gd name="connsiteX12" fmla="*/ 2400184 w 3369324"/>
                  <a:gd name="connsiteY12" fmla="*/ 1416449 h 3228251"/>
                  <a:gd name="connsiteX13" fmla="*/ 2484255 w 3369324"/>
                  <a:gd name="connsiteY13" fmla="*/ 1757276 h 3228251"/>
                  <a:gd name="connsiteX14" fmla="*/ 2824121 w 3369324"/>
                  <a:gd name="connsiteY14" fmla="*/ 2396546 h 3228251"/>
                  <a:gd name="connsiteX15" fmla="*/ 3099250 w 3369324"/>
                  <a:gd name="connsiteY15" fmla="*/ 2873977 h 3228251"/>
                  <a:gd name="connsiteX16" fmla="*/ 3317735 w 3369324"/>
                  <a:gd name="connsiteY16" fmla="*/ 3197658 h 3228251"/>
                  <a:gd name="connsiteX17" fmla="*/ 2063942 w 3369324"/>
                  <a:gd name="connsiteY17" fmla="*/ 3187644 h 3228251"/>
                  <a:gd name="connsiteX18" fmla="*/ 1866867 w 3369324"/>
                  <a:gd name="connsiteY18" fmla="*/ 2958235 h 3228251"/>
                  <a:gd name="connsiteX19" fmla="*/ 1505119 w 3369324"/>
                  <a:gd name="connsiteY19" fmla="*/ 2558387 h 3228251"/>
                  <a:gd name="connsiteX20" fmla="*/ 1269622 w 3369324"/>
                  <a:gd name="connsiteY20" fmla="*/ 2406828 h 3228251"/>
                  <a:gd name="connsiteX21" fmla="*/ 1009316 w 3369324"/>
                  <a:gd name="connsiteY21" fmla="*/ 2134583 h 3228251"/>
                  <a:gd name="connsiteX22" fmla="*/ 875168 w 3369324"/>
                  <a:gd name="connsiteY22" fmla="*/ 1984680 h 3228251"/>
                  <a:gd name="connsiteX23" fmla="*/ 779159 w 3369324"/>
                  <a:gd name="connsiteY23" fmla="*/ 1884825 h 3228251"/>
                  <a:gd name="connsiteX24" fmla="*/ 526250 w 3369324"/>
                  <a:gd name="connsiteY24" fmla="*/ 1712008 h 3228251"/>
                  <a:gd name="connsiteX25" fmla="*/ 121381 w 3369324"/>
                  <a:gd name="connsiteY25" fmla="*/ 1449911 h 3228251"/>
                  <a:gd name="connsiteX26" fmla="*/ 0 w 3369324"/>
                  <a:gd name="connsiteY26" fmla="*/ 1296030 h 3228251"/>
                  <a:gd name="connsiteX27" fmla="*/ 121381 w 3369324"/>
                  <a:gd name="connsiteY27" fmla="*/ 1101821 h 3228251"/>
                  <a:gd name="connsiteX28" fmla="*/ 404602 w 3369324"/>
                  <a:gd name="connsiteY28" fmla="*/ 1190833 h 3228251"/>
                  <a:gd name="connsiteX29" fmla="*/ 849664 w 3369324"/>
                  <a:gd name="connsiteY29" fmla="*/ 1336490 h 3228251"/>
                  <a:gd name="connsiteX30" fmla="*/ 1213806 w 3369324"/>
                  <a:gd name="connsiteY30" fmla="*/ 1417410 h 3228251"/>
                  <a:gd name="connsiteX31" fmla="*/ 1424199 w 3369324"/>
                  <a:gd name="connsiteY31" fmla="*/ 1215109 h 3228251"/>
                  <a:gd name="connsiteX32" fmla="*/ 1367554 w 3369324"/>
                  <a:gd name="connsiteY32" fmla="*/ 842876 h 3228251"/>
                  <a:gd name="connsiteX33" fmla="*/ 1229990 w 3369324"/>
                  <a:gd name="connsiteY33" fmla="*/ 648667 h 3228251"/>
                  <a:gd name="connsiteX34" fmla="*/ 1011505 w 3369324"/>
                  <a:gd name="connsiteY34" fmla="*/ 446366 h 3228251"/>
                  <a:gd name="connsiteX35" fmla="*/ 695916 w 3369324"/>
                  <a:gd name="connsiteY35" fmla="*/ 592023 h 3228251"/>
                  <a:gd name="connsiteX36" fmla="*/ 501707 w 3369324"/>
                  <a:gd name="connsiteY36" fmla="*/ 802415 h 3228251"/>
                  <a:gd name="connsiteX37" fmla="*/ 307498 w 3369324"/>
                  <a:gd name="connsiteY37" fmla="*/ 931888 h 3228251"/>
                  <a:gd name="connsiteX38" fmla="*/ 202301 w 3369324"/>
                  <a:gd name="connsiteY38" fmla="*/ 939980 h 3228251"/>
                  <a:gd name="connsiteX0" fmla="*/ 202301 w 3328529"/>
                  <a:gd name="connsiteY0" fmla="*/ 939980 h 3211394"/>
                  <a:gd name="connsiteX1" fmla="*/ 145657 w 3328529"/>
                  <a:gd name="connsiteY1" fmla="*/ 833956 h 3211394"/>
                  <a:gd name="connsiteX2" fmla="*/ 250854 w 3328529"/>
                  <a:gd name="connsiteY2" fmla="*/ 664851 h 3211394"/>
                  <a:gd name="connsiteX3" fmla="*/ 346997 w 3328529"/>
                  <a:gd name="connsiteY3" fmla="*/ 548544 h 3211394"/>
                  <a:gd name="connsiteX4" fmla="*/ 514606 w 3328529"/>
                  <a:gd name="connsiteY4" fmla="*/ 307011 h 3211394"/>
                  <a:gd name="connsiteX5" fmla="*/ 776836 w 3328529"/>
                  <a:gd name="connsiteY5" fmla="*/ 122684 h 3211394"/>
                  <a:gd name="connsiteX6" fmla="*/ 895065 w 3328529"/>
                  <a:gd name="connsiteY6" fmla="*/ 53007 h 3211394"/>
                  <a:gd name="connsiteX7" fmla="*/ 1078031 w 3328529"/>
                  <a:gd name="connsiteY7" fmla="*/ 1304 h 3211394"/>
                  <a:gd name="connsiteX8" fmla="*/ 1331206 w 3328529"/>
                  <a:gd name="connsiteY8" fmla="*/ 107461 h 3211394"/>
                  <a:gd name="connsiteX9" fmla="*/ 1626500 w 3328529"/>
                  <a:gd name="connsiteY9" fmla="*/ 349261 h 3211394"/>
                  <a:gd name="connsiteX10" fmla="*/ 2118058 w 3328529"/>
                  <a:gd name="connsiteY10" fmla="*/ 725607 h 3211394"/>
                  <a:gd name="connsiteX11" fmla="*/ 2293065 w 3328529"/>
                  <a:gd name="connsiteY11" fmla="*/ 972482 h 3211394"/>
                  <a:gd name="connsiteX12" fmla="*/ 2400184 w 3328529"/>
                  <a:gd name="connsiteY12" fmla="*/ 1416449 h 3211394"/>
                  <a:gd name="connsiteX13" fmla="*/ 2484255 w 3328529"/>
                  <a:gd name="connsiteY13" fmla="*/ 1757276 h 3211394"/>
                  <a:gd name="connsiteX14" fmla="*/ 2824121 w 3328529"/>
                  <a:gd name="connsiteY14" fmla="*/ 2396546 h 3211394"/>
                  <a:gd name="connsiteX15" fmla="*/ 3099250 w 3328529"/>
                  <a:gd name="connsiteY15" fmla="*/ 2873977 h 3211394"/>
                  <a:gd name="connsiteX16" fmla="*/ 3272015 w 3328529"/>
                  <a:gd name="connsiteY16" fmla="*/ 3163368 h 3211394"/>
                  <a:gd name="connsiteX17" fmla="*/ 2063942 w 3328529"/>
                  <a:gd name="connsiteY17" fmla="*/ 3187644 h 3211394"/>
                  <a:gd name="connsiteX18" fmla="*/ 1866867 w 3328529"/>
                  <a:gd name="connsiteY18" fmla="*/ 2958235 h 3211394"/>
                  <a:gd name="connsiteX19" fmla="*/ 1505119 w 3328529"/>
                  <a:gd name="connsiteY19" fmla="*/ 2558387 h 3211394"/>
                  <a:gd name="connsiteX20" fmla="*/ 1269622 w 3328529"/>
                  <a:gd name="connsiteY20" fmla="*/ 2406828 h 3211394"/>
                  <a:gd name="connsiteX21" fmla="*/ 1009316 w 3328529"/>
                  <a:gd name="connsiteY21" fmla="*/ 2134583 h 3211394"/>
                  <a:gd name="connsiteX22" fmla="*/ 875168 w 3328529"/>
                  <a:gd name="connsiteY22" fmla="*/ 1984680 h 3211394"/>
                  <a:gd name="connsiteX23" fmla="*/ 779159 w 3328529"/>
                  <a:gd name="connsiteY23" fmla="*/ 1884825 h 3211394"/>
                  <a:gd name="connsiteX24" fmla="*/ 526250 w 3328529"/>
                  <a:gd name="connsiteY24" fmla="*/ 1712008 h 3211394"/>
                  <a:gd name="connsiteX25" fmla="*/ 121381 w 3328529"/>
                  <a:gd name="connsiteY25" fmla="*/ 1449911 h 3211394"/>
                  <a:gd name="connsiteX26" fmla="*/ 0 w 3328529"/>
                  <a:gd name="connsiteY26" fmla="*/ 1296030 h 3211394"/>
                  <a:gd name="connsiteX27" fmla="*/ 121381 w 3328529"/>
                  <a:gd name="connsiteY27" fmla="*/ 1101821 h 3211394"/>
                  <a:gd name="connsiteX28" fmla="*/ 404602 w 3328529"/>
                  <a:gd name="connsiteY28" fmla="*/ 1190833 h 3211394"/>
                  <a:gd name="connsiteX29" fmla="*/ 849664 w 3328529"/>
                  <a:gd name="connsiteY29" fmla="*/ 1336490 h 3211394"/>
                  <a:gd name="connsiteX30" fmla="*/ 1213806 w 3328529"/>
                  <a:gd name="connsiteY30" fmla="*/ 1417410 h 3211394"/>
                  <a:gd name="connsiteX31" fmla="*/ 1424199 w 3328529"/>
                  <a:gd name="connsiteY31" fmla="*/ 1215109 h 3211394"/>
                  <a:gd name="connsiteX32" fmla="*/ 1367554 w 3328529"/>
                  <a:gd name="connsiteY32" fmla="*/ 842876 h 3211394"/>
                  <a:gd name="connsiteX33" fmla="*/ 1229990 w 3328529"/>
                  <a:gd name="connsiteY33" fmla="*/ 648667 h 3211394"/>
                  <a:gd name="connsiteX34" fmla="*/ 1011505 w 3328529"/>
                  <a:gd name="connsiteY34" fmla="*/ 446366 h 3211394"/>
                  <a:gd name="connsiteX35" fmla="*/ 695916 w 3328529"/>
                  <a:gd name="connsiteY35" fmla="*/ 592023 h 3211394"/>
                  <a:gd name="connsiteX36" fmla="*/ 501707 w 3328529"/>
                  <a:gd name="connsiteY36" fmla="*/ 802415 h 3211394"/>
                  <a:gd name="connsiteX37" fmla="*/ 307498 w 3328529"/>
                  <a:gd name="connsiteY37" fmla="*/ 931888 h 3211394"/>
                  <a:gd name="connsiteX38" fmla="*/ 202301 w 3328529"/>
                  <a:gd name="connsiteY38" fmla="*/ 939980 h 3211394"/>
                  <a:gd name="connsiteX0" fmla="*/ 202301 w 3275782"/>
                  <a:gd name="connsiteY0" fmla="*/ 939980 h 3211394"/>
                  <a:gd name="connsiteX1" fmla="*/ 145657 w 3275782"/>
                  <a:gd name="connsiteY1" fmla="*/ 833956 h 3211394"/>
                  <a:gd name="connsiteX2" fmla="*/ 250854 w 3275782"/>
                  <a:gd name="connsiteY2" fmla="*/ 664851 h 3211394"/>
                  <a:gd name="connsiteX3" fmla="*/ 346997 w 3275782"/>
                  <a:gd name="connsiteY3" fmla="*/ 548544 h 3211394"/>
                  <a:gd name="connsiteX4" fmla="*/ 514606 w 3275782"/>
                  <a:gd name="connsiteY4" fmla="*/ 307011 h 3211394"/>
                  <a:gd name="connsiteX5" fmla="*/ 776836 w 3275782"/>
                  <a:gd name="connsiteY5" fmla="*/ 122684 h 3211394"/>
                  <a:gd name="connsiteX6" fmla="*/ 895065 w 3275782"/>
                  <a:gd name="connsiteY6" fmla="*/ 53007 h 3211394"/>
                  <a:gd name="connsiteX7" fmla="*/ 1078031 w 3275782"/>
                  <a:gd name="connsiteY7" fmla="*/ 1304 h 3211394"/>
                  <a:gd name="connsiteX8" fmla="*/ 1331206 w 3275782"/>
                  <a:gd name="connsiteY8" fmla="*/ 107461 h 3211394"/>
                  <a:gd name="connsiteX9" fmla="*/ 1626500 w 3275782"/>
                  <a:gd name="connsiteY9" fmla="*/ 349261 h 3211394"/>
                  <a:gd name="connsiteX10" fmla="*/ 2118058 w 3275782"/>
                  <a:gd name="connsiteY10" fmla="*/ 725607 h 3211394"/>
                  <a:gd name="connsiteX11" fmla="*/ 2293065 w 3275782"/>
                  <a:gd name="connsiteY11" fmla="*/ 972482 h 3211394"/>
                  <a:gd name="connsiteX12" fmla="*/ 2400184 w 3275782"/>
                  <a:gd name="connsiteY12" fmla="*/ 1416449 h 3211394"/>
                  <a:gd name="connsiteX13" fmla="*/ 2484255 w 3275782"/>
                  <a:gd name="connsiteY13" fmla="*/ 1757276 h 3211394"/>
                  <a:gd name="connsiteX14" fmla="*/ 2824121 w 3275782"/>
                  <a:gd name="connsiteY14" fmla="*/ 2396546 h 3211394"/>
                  <a:gd name="connsiteX15" fmla="*/ 3099250 w 3275782"/>
                  <a:gd name="connsiteY15" fmla="*/ 2873977 h 3211394"/>
                  <a:gd name="connsiteX16" fmla="*/ 3211055 w 3275782"/>
                  <a:gd name="connsiteY16" fmla="*/ 3163368 h 3211394"/>
                  <a:gd name="connsiteX17" fmla="*/ 2063942 w 3275782"/>
                  <a:gd name="connsiteY17" fmla="*/ 3187644 h 3211394"/>
                  <a:gd name="connsiteX18" fmla="*/ 1866867 w 3275782"/>
                  <a:gd name="connsiteY18" fmla="*/ 2958235 h 3211394"/>
                  <a:gd name="connsiteX19" fmla="*/ 1505119 w 3275782"/>
                  <a:gd name="connsiteY19" fmla="*/ 2558387 h 3211394"/>
                  <a:gd name="connsiteX20" fmla="*/ 1269622 w 3275782"/>
                  <a:gd name="connsiteY20" fmla="*/ 2406828 h 3211394"/>
                  <a:gd name="connsiteX21" fmla="*/ 1009316 w 3275782"/>
                  <a:gd name="connsiteY21" fmla="*/ 2134583 h 3211394"/>
                  <a:gd name="connsiteX22" fmla="*/ 875168 w 3275782"/>
                  <a:gd name="connsiteY22" fmla="*/ 1984680 h 3211394"/>
                  <a:gd name="connsiteX23" fmla="*/ 779159 w 3275782"/>
                  <a:gd name="connsiteY23" fmla="*/ 1884825 h 3211394"/>
                  <a:gd name="connsiteX24" fmla="*/ 526250 w 3275782"/>
                  <a:gd name="connsiteY24" fmla="*/ 1712008 h 3211394"/>
                  <a:gd name="connsiteX25" fmla="*/ 121381 w 3275782"/>
                  <a:gd name="connsiteY25" fmla="*/ 1449911 h 3211394"/>
                  <a:gd name="connsiteX26" fmla="*/ 0 w 3275782"/>
                  <a:gd name="connsiteY26" fmla="*/ 1296030 h 3211394"/>
                  <a:gd name="connsiteX27" fmla="*/ 121381 w 3275782"/>
                  <a:gd name="connsiteY27" fmla="*/ 1101821 h 3211394"/>
                  <a:gd name="connsiteX28" fmla="*/ 404602 w 3275782"/>
                  <a:gd name="connsiteY28" fmla="*/ 1190833 h 3211394"/>
                  <a:gd name="connsiteX29" fmla="*/ 849664 w 3275782"/>
                  <a:gd name="connsiteY29" fmla="*/ 1336490 h 3211394"/>
                  <a:gd name="connsiteX30" fmla="*/ 1213806 w 3275782"/>
                  <a:gd name="connsiteY30" fmla="*/ 1417410 h 3211394"/>
                  <a:gd name="connsiteX31" fmla="*/ 1424199 w 3275782"/>
                  <a:gd name="connsiteY31" fmla="*/ 1215109 h 3211394"/>
                  <a:gd name="connsiteX32" fmla="*/ 1367554 w 3275782"/>
                  <a:gd name="connsiteY32" fmla="*/ 842876 h 3211394"/>
                  <a:gd name="connsiteX33" fmla="*/ 1229990 w 3275782"/>
                  <a:gd name="connsiteY33" fmla="*/ 648667 h 3211394"/>
                  <a:gd name="connsiteX34" fmla="*/ 1011505 w 3275782"/>
                  <a:gd name="connsiteY34" fmla="*/ 446366 h 3211394"/>
                  <a:gd name="connsiteX35" fmla="*/ 695916 w 3275782"/>
                  <a:gd name="connsiteY35" fmla="*/ 592023 h 3211394"/>
                  <a:gd name="connsiteX36" fmla="*/ 501707 w 3275782"/>
                  <a:gd name="connsiteY36" fmla="*/ 802415 h 3211394"/>
                  <a:gd name="connsiteX37" fmla="*/ 307498 w 3275782"/>
                  <a:gd name="connsiteY37" fmla="*/ 931888 h 3211394"/>
                  <a:gd name="connsiteX38" fmla="*/ 202301 w 3275782"/>
                  <a:gd name="connsiteY38" fmla="*/ 939980 h 3211394"/>
                  <a:gd name="connsiteX0" fmla="*/ 202301 w 3211055"/>
                  <a:gd name="connsiteY0" fmla="*/ 939980 h 3211394"/>
                  <a:gd name="connsiteX1" fmla="*/ 145657 w 3211055"/>
                  <a:gd name="connsiteY1" fmla="*/ 833956 h 3211394"/>
                  <a:gd name="connsiteX2" fmla="*/ 250854 w 3211055"/>
                  <a:gd name="connsiteY2" fmla="*/ 664851 h 3211394"/>
                  <a:gd name="connsiteX3" fmla="*/ 346997 w 3211055"/>
                  <a:gd name="connsiteY3" fmla="*/ 548544 h 3211394"/>
                  <a:gd name="connsiteX4" fmla="*/ 514606 w 3211055"/>
                  <a:gd name="connsiteY4" fmla="*/ 307011 h 3211394"/>
                  <a:gd name="connsiteX5" fmla="*/ 776836 w 3211055"/>
                  <a:gd name="connsiteY5" fmla="*/ 122684 h 3211394"/>
                  <a:gd name="connsiteX6" fmla="*/ 895065 w 3211055"/>
                  <a:gd name="connsiteY6" fmla="*/ 53007 h 3211394"/>
                  <a:gd name="connsiteX7" fmla="*/ 1078031 w 3211055"/>
                  <a:gd name="connsiteY7" fmla="*/ 1304 h 3211394"/>
                  <a:gd name="connsiteX8" fmla="*/ 1331206 w 3211055"/>
                  <a:gd name="connsiteY8" fmla="*/ 107461 h 3211394"/>
                  <a:gd name="connsiteX9" fmla="*/ 1626500 w 3211055"/>
                  <a:gd name="connsiteY9" fmla="*/ 349261 h 3211394"/>
                  <a:gd name="connsiteX10" fmla="*/ 2118058 w 3211055"/>
                  <a:gd name="connsiteY10" fmla="*/ 725607 h 3211394"/>
                  <a:gd name="connsiteX11" fmla="*/ 2293065 w 3211055"/>
                  <a:gd name="connsiteY11" fmla="*/ 972482 h 3211394"/>
                  <a:gd name="connsiteX12" fmla="*/ 2400184 w 3211055"/>
                  <a:gd name="connsiteY12" fmla="*/ 1416449 h 3211394"/>
                  <a:gd name="connsiteX13" fmla="*/ 2484255 w 3211055"/>
                  <a:gd name="connsiteY13" fmla="*/ 1757276 h 3211394"/>
                  <a:gd name="connsiteX14" fmla="*/ 2824121 w 3211055"/>
                  <a:gd name="connsiteY14" fmla="*/ 2396546 h 3211394"/>
                  <a:gd name="connsiteX15" fmla="*/ 3099250 w 3211055"/>
                  <a:gd name="connsiteY15" fmla="*/ 2873977 h 3211394"/>
                  <a:gd name="connsiteX16" fmla="*/ 3211055 w 3211055"/>
                  <a:gd name="connsiteY16" fmla="*/ 3163368 h 3211394"/>
                  <a:gd name="connsiteX17" fmla="*/ 2063942 w 3211055"/>
                  <a:gd name="connsiteY17" fmla="*/ 3187644 h 3211394"/>
                  <a:gd name="connsiteX18" fmla="*/ 1866867 w 3211055"/>
                  <a:gd name="connsiteY18" fmla="*/ 2958235 h 3211394"/>
                  <a:gd name="connsiteX19" fmla="*/ 1505119 w 3211055"/>
                  <a:gd name="connsiteY19" fmla="*/ 2558387 h 3211394"/>
                  <a:gd name="connsiteX20" fmla="*/ 1269622 w 3211055"/>
                  <a:gd name="connsiteY20" fmla="*/ 2406828 h 3211394"/>
                  <a:gd name="connsiteX21" fmla="*/ 1009316 w 3211055"/>
                  <a:gd name="connsiteY21" fmla="*/ 2134583 h 3211394"/>
                  <a:gd name="connsiteX22" fmla="*/ 875168 w 3211055"/>
                  <a:gd name="connsiteY22" fmla="*/ 1984680 h 3211394"/>
                  <a:gd name="connsiteX23" fmla="*/ 779159 w 3211055"/>
                  <a:gd name="connsiteY23" fmla="*/ 1884825 h 3211394"/>
                  <a:gd name="connsiteX24" fmla="*/ 526250 w 3211055"/>
                  <a:gd name="connsiteY24" fmla="*/ 1712008 h 3211394"/>
                  <a:gd name="connsiteX25" fmla="*/ 121381 w 3211055"/>
                  <a:gd name="connsiteY25" fmla="*/ 1449911 h 3211394"/>
                  <a:gd name="connsiteX26" fmla="*/ 0 w 3211055"/>
                  <a:gd name="connsiteY26" fmla="*/ 1296030 h 3211394"/>
                  <a:gd name="connsiteX27" fmla="*/ 121381 w 3211055"/>
                  <a:gd name="connsiteY27" fmla="*/ 1101821 h 3211394"/>
                  <a:gd name="connsiteX28" fmla="*/ 404602 w 3211055"/>
                  <a:gd name="connsiteY28" fmla="*/ 1190833 h 3211394"/>
                  <a:gd name="connsiteX29" fmla="*/ 849664 w 3211055"/>
                  <a:gd name="connsiteY29" fmla="*/ 1336490 h 3211394"/>
                  <a:gd name="connsiteX30" fmla="*/ 1213806 w 3211055"/>
                  <a:gd name="connsiteY30" fmla="*/ 1417410 h 3211394"/>
                  <a:gd name="connsiteX31" fmla="*/ 1424199 w 3211055"/>
                  <a:gd name="connsiteY31" fmla="*/ 1215109 h 3211394"/>
                  <a:gd name="connsiteX32" fmla="*/ 1367554 w 3211055"/>
                  <a:gd name="connsiteY32" fmla="*/ 842876 h 3211394"/>
                  <a:gd name="connsiteX33" fmla="*/ 1229990 w 3211055"/>
                  <a:gd name="connsiteY33" fmla="*/ 648667 h 3211394"/>
                  <a:gd name="connsiteX34" fmla="*/ 1011505 w 3211055"/>
                  <a:gd name="connsiteY34" fmla="*/ 446366 h 3211394"/>
                  <a:gd name="connsiteX35" fmla="*/ 695916 w 3211055"/>
                  <a:gd name="connsiteY35" fmla="*/ 592023 h 3211394"/>
                  <a:gd name="connsiteX36" fmla="*/ 501707 w 3211055"/>
                  <a:gd name="connsiteY36" fmla="*/ 802415 h 3211394"/>
                  <a:gd name="connsiteX37" fmla="*/ 307498 w 3211055"/>
                  <a:gd name="connsiteY37" fmla="*/ 931888 h 3211394"/>
                  <a:gd name="connsiteX38" fmla="*/ 202301 w 3211055"/>
                  <a:gd name="connsiteY38" fmla="*/ 939980 h 3211394"/>
                  <a:gd name="connsiteX0" fmla="*/ 202301 w 3291065"/>
                  <a:gd name="connsiteY0" fmla="*/ 939980 h 3217727"/>
                  <a:gd name="connsiteX1" fmla="*/ 145657 w 3291065"/>
                  <a:gd name="connsiteY1" fmla="*/ 833956 h 3217727"/>
                  <a:gd name="connsiteX2" fmla="*/ 250854 w 3291065"/>
                  <a:gd name="connsiteY2" fmla="*/ 664851 h 3217727"/>
                  <a:gd name="connsiteX3" fmla="*/ 346997 w 3291065"/>
                  <a:gd name="connsiteY3" fmla="*/ 548544 h 3217727"/>
                  <a:gd name="connsiteX4" fmla="*/ 514606 w 3291065"/>
                  <a:gd name="connsiteY4" fmla="*/ 307011 h 3217727"/>
                  <a:gd name="connsiteX5" fmla="*/ 776836 w 3291065"/>
                  <a:gd name="connsiteY5" fmla="*/ 122684 h 3217727"/>
                  <a:gd name="connsiteX6" fmla="*/ 895065 w 3291065"/>
                  <a:gd name="connsiteY6" fmla="*/ 53007 h 3217727"/>
                  <a:gd name="connsiteX7" fmla="*/ 1078031 w 3291065"/>
                  <a:gd name="connsiteY7" fmla="*/ 1304 h 3217727"/>
                  <a:gd name="connsiteX8" fmla="*/ 1331206 w 3291065"/>
                  <a:gd name="connsiteY8" fmla="*/ 107461 h 3217727"/>
                  <a:gd name="connsiteX9" fmla="*/ 1626500 w 3291065"/>
                  <a:gd name="connsiteY9" fmla="*/ 349261 h 3217727"/>
                  <a:gd name="connsiteX10" fmla="*/ 2118058 w 3291065"/>
                  <a:gd name="connsiteY10" fmla="*/ 725607 h 3217727"/>
                  <a:gd name="connsiteX11" fmla="*/ 2293065 w 3291065"/>
                  <a:gd name="connsiteY11" fmla="*/ 972482 h 3217727"/>
                  <a:gd name="connsiteX12" fmla="*/ 2400184 w 3291065"/>
                  <a:gd name="connsiteY12" fmla="*/ 1416449 h 3217727"/>
                  <a:gd name="connsiteX13" fmla="*/ 2484255 w 3291065"/>
                  <a:gd name="connsiteY13" fmla="*/ 1757276 h 3217727"/>
                  <a:gd name="connsiteX14" fmla="*/ 2824121 w 3291065"/>
                  <a:gd name="connsiteY14" fmla="*/ 2396546 h 3217727"/>
                  <a:gd name="connsiteX15" fmla="*/ 3099250 w 3291065"/>
                  <a:gd name="connsiteY15" fmla="*/ 2873977 h 3217727"/>
                  <a:gd name="connsiteX16" fmla="*/ 3291065 w 3291065"/>
                  <a:gd name="connsiteY16" fmla="*/ 3178608 h 3217727"/>
                  <a:gd name="connsiteX17" fmla="*/ 2063942 w 3291065"/>
                  <a:gd name="connsiteY17" fmla="*/ 3187644 h 3217727"/>
                  <a:gd name="connsiteX18" fmla="*/ 1866867 w 3291065"/>
                  <a:gd name="connsiteY18" fmla="*/ 2958235 h 3217727"/>
                  <a:gd name="connsiteX19" fmla="*/ 1505119 w 3291065"/>
                  <a:gd name="connsiteY19" fmla="*/ 2558387 h 3217727"/>
                  <a:gd name="connsiteX20" fmla="*/ 1269622 w 3291065"/>
                  <a:gd name="connsiteY20" fmla="*/ 2406828 h 3217727"/>
                  <a:gd name="connsiteX21" fmla="*/ 1009316 w 3291065"/>
                  <a:gd name="connsiteY21" fmla="*/ 2134583 h 3217727"/>
                  <a:gd name="connsiteX22" fmla="*/ 875168 w 3291065"/>
                  <a:gd name="connsiteY22" fmla="*/ 1984680 h 3217727"/>
                  <a:gd name="connsiteX23" fmla="*/ 779159 w 3291065"/>
                  <a:gd name="connsiteY23" fmla="*/ 1884825 h 3217727"/>
                  <a:gd name="connsiteX24" fmla="*/ 526250 w 3291065"/>
                  <a:gd name="connsiteY24" fmla="*/ 1712008 h 3217727"/>
                  <a:gd name="connsiteX25" fmla="*/ 121381 w 3291065"/>
                  <a:gd name="connsiteY25" fmla="*/ 1449911 h 3217727"/>
                  <a:gd name="connsiteX26" fmla="*/ 0 w 3291065"/>
                  <a:gd name="connsiteY26" fmla="*/ 1296030 h 3217727"/>
                  <a:gd name="connsiteX27" fmla="*/ 121381 w 3291065"/>
                  <a:gd name="connsiteY27" fmla="*/ 1101821 h 3217727"/>
                  <a:gd name="connsiteX28" fmla="*/ 404602 w 3291065"/>
                  <a:gd name="connsiteY28" fmla="*/ 1190833 h 3217727"/>
                  <a:gd name="connsiteX29" fmla="*/ 849664 w 3291065"/>
                  <a:gd name="connsiteY29" fmla="*/ 1336490 h 3217727"/>
                  <a:gd name="connsiteX30" fmla="*/ 1213806 w 3291065"/>
                  <a:gd name="connsiteY30" fmla="*/ 1417410 h 3217727"/>
                  <a:gd name="connsiteX31" fmla="*/ 1424199 w 3291065"/>
                  <a:gd name="connsiteY31" fmla="*/ 1215109 h 3217727"/>
                  <a:gd name="connsiteX32" fmla="*/ 1367554 w 3291065"/>
                  <a:gd name="connsiteY32" fmla="*/ 842876 h 3217727"/>
                  <a:gd name="connsiteX33" fmla="*/ 1229990 w 3291065"/>
                  <a:gd name="connsiteY33" fmla="*/ 648667 h 3217727"/>
                  <a:gd name="connsiteX34" fmla="*/ 1011505 w 3291065"/>
                  <a:gd name="connsiteY34" fmla="*/ 446366 h 3217727"/>
                  <a:gd name="connsiteX35" fmla="*/ 695916 w 3291065"/>
                  <a:gd name="connsiteY35" fmla="*/ 592023 h 3217727"/>
                  <a:gd name="connsiteX36" fmla="*/ 501707 w 3291065"/>
                  <a:gd name="connsiteY36" fmla="*/ 802415 h 3217727"/>
                  <a:gd name="connsiteX37" fmla="*/ 307498 w 3291065"/>
                  <a:gd name="connsiteY37" fmla="*/ 931888 h 3217727"/>
                  <a:gd name="connsiteX38" fmla="*/ 202301 w 3291065"/>
                  <a:gd name="connsiteY38" fmla="*/ 939980 h 3217727"/>
                  <a:gd name="connsiteX0" fmla="*/ 202301 w 3291065"/>
                  <a:gd name="connsiteY0" fmla="*/ 939980 h 3208069"/>
                  <a:gd name="connsiteX1" fmla="*/ 145657 w 3291065"/>
                  <a:gd name="connsiteY1" fmla="*/ 833956 h 3208069"/>
                  <a:gd name="connsiteX2" fmla="*/ 250854 w 3291065"/>
                  <a:gd name="connsiteY2" fmla="*/ 664851 h 3208069"/>
                  <a:gd name="connsiteX3" fmla="*/ 346997 w 3291065"/>
                  <a:gd name="connsiteY3" fmla="*/ 548544 h 3208069"/>
                  <a:gd name="connsiteX4" fmla="*/ 514606 w 3291065"/>
                  <a:gd name="connsiteY4" fmla="*/ 307011 h 3208069"/>
                  <a:gd name="connsiteX5" fmla="*/ 776836 w 3291065"/>
                  <a:gd name="connsiteY5" fmla="*/ 122684 h 3208069"/>
                  <a:gd name="connsiteX6" fmla="*/ 895065 w 3291065"/>
                  <a:gd name="connsiteY6" fmla="*/ 53007 h 3208069"/>
                  <a:gd name="connsiteX7" fmla="*/ 1078031 w 3291065"/>
                  <a:gd name="connsiteY7" fmla="*/ 1304 h 3208069"/>
                  <a:gd name="connsiteX8" fmla="*/ 1331206 w 3291065"/>
                  <a:gd name="connsiteY8" fmla="*/ 107461 h 3208069"/>
                  <a:gd name="connsiteX9" fmla="*/ 1626500 w 3291065"/>
                  <a:gd name="connsiteY9" fmla="*/ 349261 h 3208069"/>
                  <a:gd name="connsiteX10" fmla="*/ 2118058 w 3291065"/>
                  <a:gd name="connsiteY10" fmla="*/ 725607 h 3208069"/>
                  <a:gd name="connsiteX11" fmla="*/ 2293065 w 3291065"/>
                  <a:gd name="connsiteY11" fmla="*/ 972482 h 3208069"/>
                  <a:gd name="connsiteX12" fmla="*/ 2400184 w 3291065"/>
                  <a:gd name="connsiteY12" fmla="*/ 1416449 h 3208069"/>
                  <a:gd name="connsiteX13" fmla="*/ 2484255 w 3291065"/>
                  <a:gd name="connsiteY13" fmla="*/ 1757276 h 3208069"/>
                  <a:gd name="connsiteX14" fmla="*/ 2824121 w 3291065"/>
                  <a:gd name="connsiteY14" fmla="*/ 2396546 h 3208069"/>
                  <a:gd name="connsiteX15" fmla="*/ 3099250 w 3291065"/>
                  <a:gd name="connsiteY15" fmla="*/ 2873977 h 3208069"/>
                  <a:gd name="connsiteX16" fmla="*/ 3291065 w 3291065"/>
                  <a:gd name="connsiteY16" fmla="*/ 3178608 h 3208069"/>
                  <a:gd name="connsiteX17" fmla="*/ 2063942 w 3291065"/>
                  <a:gd name="connsiteY17" fmla="*/ 3187644 h 3208069"/>
                  <a:gd name="connsiteX18" fmla="*/ 1866867 w 3291065"/>
                  <a:gd name="connsiteY18" fmla="*/ 2958235 h 3208069"/>
                  <a:gd name="connsiteX19" fmla="*/ 1505119 w 3291065"/>
                  <a:gd name="connsiteY19" fmla="*/ 2558387 h 3208069"/>
                  <a:gd name="connsiteX20" fmla="*/ 1269622 w 3291065"/>
                  <a:gd name="connsiteY20" fmla="*/ 2406828 h 3208069"/>
                  <a:gd name="connsiteX21" fmla="*/ 1009316 w 3291065"/>
                  <a:gd name="connsiteY21" fmla="*/ 2134583 h 3208069"/>
                  <a:gd name="connsiteX22" fmla="*/ 875168 w 3291065"/>
                  <a:gd name="connsiteY22" fmla="*/ 1984680 h 3208069"/>
                  <a:gd name="connsiteX23" fmla="*/ 779159 w 3291065"/>
                  <a:gd name="connsiteY23" fmla="*/ 1884825 h 3208069"/>
                  <a:gd name="connsiteX24" fmla="*/ 526250 w 3291065"/>
                  <a:gd name="connsiteY24" fmla="*/ 1712008 h 3208069"/>
                  <a:gd name="connsiteX25" fmla="*/ 121381 w 3291065"/>
                  <a:gd name="connsiteY25" fmla="*/ 1449911 h 3208069"/>
                  <a:gd name="connsiteX26" fmla="*/ 0 w 3291065"/>
                  <a:gd name="connsiteY26" fmla="*/ 1296030 h 3208069"/>
                  <a:gd name="connsiteX27" fmla="*/ 121381 w 3291065"/>
                  <a:gd name="connsiteY27" fmla="*/ 1101821 h 3208069"/>
                  <a:gd name="connsiteX28" fmla="*/ 404602 w 3291065"/>
                  <a:gd name="connsiteY28" fmla="*/ 1190833 h 3208069"/>
                  <a:gd name="connsiteX29" fmla="*/ 849664 w 3291065"/>
                  <a:gd name="connsiteY29" fmla="*/ 1336490 h 3208069"/>
                  <a:gd name="connsiteX30" fmla="*/ 1213806 w 3291065"/>
                  <a:gd name="connsiteY30" fmla="*/ 1417410 h 3208069"/>
                  <a:gd name="connsiteX31" fmla="*/ 1424199 w 3291065"/>
                  <a:gd name="connsiteY31" fmla="*/ 1215109 h 3208069"/>
                  <a:gd name="connsiteX32" fmla="*/ 1367554 w 3291065"/>
                  <a:gd name="connsiteY32" fmla="*/ 842876 h 3208069"/>
                  <a:gd name="connsiteX33" fmla="*/ 1229990 w 3291065"/>
                  <a:gd name="connsiteY33" fmla="*/ 648667 h 3208069"/>
                  <a:gd name="connsiteX34" fmla="*/ 1011505 w 3291065"/>
                  <a:gd name="connsiteY34" fmla="*/ 446366 h 3208069"/>
                  <a:gd name="connsiteX35" fmla="*/ 695916 w 3291065"/>
                  <a:gd name="connsiteY35" fmla="*/ 592023 h 3208069"/>
                  <a:gd name="connsiteX36" fmla="*/ 501707 w 3291065"/>
                  <a:gd name="connsiteY36" fmla="*/ 802415 h 3208069"/>
                  <a:gd name="connsiteX37" fmla="*/ 307498 w 3291065"/>
                  <a:gd name="connsiteY37" fmla="*/ 931888 h 3208069"/>
                  <a:gd name="connsiteX38" fmla="*/ 202301 w 3291065"/>
                  <a:gd name="connsiteY38" fmla="*/ 939980 h 3208069"/>
                  <a:gd name="connsiteX0" fmla="*/ 202301 w 3291065"/>
                  <a:gd name="connsiteY0" fmla="*/ 939980 h 3347734"/>
                  <a:gd name="connsiteX1" fmla="*/ 145657 w 3291065"/>
                  <a:gd name="connsiteY1" fmla="*/ 833956 h 3347734"/>
                  <a:gd name="connsiteX2" fmla="*/ 250854 w 3291065"/>
                  <a:gd name="connsiteY2" fmla="*/ 664851 h 3347734"/>
                  <a:gd name="connsiteX3" fmla="*/ 346997 w 3291065"/>
                  <a:gd name="connsiteY3" fmla="*/ 548544 h 3347734"/>
                  <a:gd name="connsiteX4" fmla="*/ 514606 w 3291065"/>
                  <a:gd name="connsiteY4" fmla="*/ 307011 h 3347734"/>
                  <a:gd name="connsiteX5" fmla="*/ 776836 w 3291065"/>
                  <a:gd name="connsiteY5" fmla="*/ 122684 h 3347734"/>
                  <a:gd name="connsiteX6" fmla="*/ 895065 w 3291065"/>
                  <a:gd name="connsiteY6" fmla="*/ 53007 h 3347734"/>
                  <a:gd name="connsiteX7" fmla="*/ 1078031 w 3291065"/>
                  <a:gd name="connsiteY7" fmla="*/ 1304 h 3347734"/>
                  <a:gd name="connsiteX8" fmla="*/ 1331206 w 3291065"/>
                  <a:gd name="connsiteY8" fmla="*/ 107461 h 3347734"/>
                  <a:gd name="connsiteX9" fmla="*/ 1626500 w 3291065"/>
                  <a:gd name="connsiteY9" fmla="*/ 349261 h 3347734"/>
                  <a:gd name="connsiteX10" fmla="*/ 2118058 w 3291065"/>
                  <a:gd name="connsiteY10" fmla="*/ 725607 h 3347734"/>
                  <a:gd name="connsiteX11" fmla="*/ 2293065 w 3291065"/>
                  <a:gd name="connsiteY11" fmla="*/ 972482 h 3347734"/>
                  <a:gd name="connsiteX12" fmla="*/ 2400184 w 3291065"/>
                  <a:gd name="connsiteY12" fmla="*/ 1416449 h 3347734"/>
                  <a:gd name="connsiteX13" fmla="*/ 2484255 w 3291065"/>
                  <a:gd name="connsiteY13" fmla="*/ 1757276 h 3347734"/>
                  <a:gd name="connsiteX14" fmla="*/ 2824121 w 3291065"/>
                  <a:gd name="connsiteY14" fmla="*/ 2396546 h 3347734"/>
                  <a:gd name="connsiteX15" fmla="*/ 3099250 w 3291065"/>
                  <a:gd name="connsiteY15" fmla="*/ 2873977 h 3347734"/>
                  <a:gd name="connsiteX16" fmla="*/ 3291065 w 3291065"/>
                  <a:gd name="connsiteY16" fmla="*/ 3178608 h 3347734"/>
                  <a:gd name="connsiteX17" fmla="*/ 2123318 w 3291065"/>
                  <a:gd name="connsiteY17" fmla="*/ 3342024 h 3347734"/>
                  <a:gd name="connsiteX18" fmla="*/ 1866867 w 3291065"/>
                  <a:gd name="connsiteY18" fmla="*/ 2958235 h 3347734"/>
                  <a:gd name="connsiteX19" fmla="*/ 1505119 w 3291065"/>
                  <a:gd name="connsiteY19" fmla="*/ 2558387 h 3347734"/>
                  <a:gd name="connsiteX20" fmla="*/ 1269622 w 3291065"/>
                  <a:gd name="connsiteY20" fmla="*/ 2406828 h 3347734"/>
                  <a:gd name="connsiteX21" fmla="*/ 1009316 w 3291065"/>
                  <a:gd name="connsiteY21" fmla="*/ 2134583 h 3347734"/>
                  <a:gd name="connsiteX22" fmla="*/ 875168 w 3291065"/>
                  <a:gd name="connsiteY22" fmla="*/ 1984680 h 3347734"/>
                  <a:gd name="connsiteX23" fmla="*/ 779159 w 3291065"/>
                  <a:gd name="connsiteY23" fmla="*/ 1884825 h 3347734"/>
                  <a:gd name="connsiteX24" fmla="*/ 526250 w 3291065"/>
                  <a:gd name="connsiteY24" fmla="*/ 1712008 h 3347734"/>
                  <a:gd name="connsiteX25" fmla="*/ 121381 w 3291065"/>
                  <a:gd name="connsiteY25" fmla="*/ 1449911 h 3347734"/>
                  <a:gd name="connsiteX26" fmla="*/ 0 w 3291065"/>
                  <a:gd name="connsiteY26" fmla="*/ 1296030 h 3347734"/>
                  <a:gd name="connsiteX27" fmla="*/ 121381 w 3291065"/>
                  <a:gd name="connsiteY27" fmla="*/ 1101821 h 3347734"/>
                  <a:gd name="connsiteX28" fmla="*/ 404602 w 3291065"/>
                  <a:gd name="connsiteY28" fmla="*/ 1190833 h 3347734"/>
                  <a:gd name="connsiteX29" fmla="*/ 849664 w 3291065"/>
                  <a:gd name="connsiteY29" fmla="*/ 1336490 h 3347734"/>
                  <a:gd name="connsiteX30" fmla="*/ 1213806 w 3291065"/>
                  <a:gd name="connsiteY30" fmla="*/ 1417410 h 3347734"/>
                  <a:gd name="connsiteX31" fmla="*/ 1424199 w 3291065"/>
                  <a:gd name="connsiteY31" fmla="*/ 1215109 h 3347734"/>
                  <a:gd name="connsiteX32" fmla="*/ 1367554 w 3291065"/>
                  <a:gd name="connsiteY32" fmla="*/ 842876 h 3347734"/>
                  <a:gd name="connsiteX33" fmla="*/ 1229990 w 3291065"/>
                  <a:gd name="connsiteY33" fmla="*/ 648667 h 3347734"/>
                  <a:gd name="connsiteX34" fmla="*/ 1011505 w 3291065"/>
                  <a:gd name="connsiteY34" fmla="*/ 446366 h 3347734"/>
                  <a:gd name="connsiteX35" fmla="*/ 695916 w 3291065"/>
                  <a:gd name="connsiteY35" fmla="*/ 592023 h 3347734"/>
                  <a:gd name="connsiteX36" fmla="*/ 501707 w 3291065"/>
                  <a:gd name="connsiteY36" fmla="*/ 802415 h 3347734"/>
                  <a:gd name="connsiteX37" fmla="*/ 307498 w 3291065"/>
                  <a:gd name="connsiteY37" fmla="*/ 931888 h 3347734"/>
                  <a:gd name="connsiteX38" fmla="*/ 202301 w 3291065"/>
                  <a:gd name="connsiteY38" fmla="*/ 939980 h 3347734"/>
                  <a:gd name="connsiteX0" fmla="*/ 202301 w 3314816"/>
                  <a:gd name="connsiteY0" fmla="*/ 939980 h 3372716"/>
                  <a:gd name="connsiteX1" fmla="*/ 145657 w 3314816"/>
                  <a:gd name="connsiteY1" fmla="*/ 833956 h 3372716"/>
                  <a:gd name="connsiteX2" fmla="*/ 250854 w 3314816"/>
                  <a:gd name="connsiteY2" fmla="*/ 664851 h 3372716"/>
                  <a:gd name="connsiteX3" fmla="*/ 346997 w 3314816"/>
                  <a:gd name="connsiteY3" fmla="*/ 548544 h 3372716"/>
                  <a:gd name="connsiteX4" fmla="*/ 514606 w 3314816"/>
                  <a:gd name="connsiteY4" fmla="*/ 307011 h 3372716"/>
                  <a:gd name="connsiteX5" fmla="*/ 776836 w 3314816"/>
                  <a:gd name="connsiteY5" fmla="*/ 122684 h 3372716"/>
                  <a:gd name="connsiteX6" fmla="*/ 895065 w 3314816"/>
                  <a:gd name="connsiteY6" fmla="*/ 53007 h 3372716"/>
                  <a:gd name="connsiteX7" fmla="*/ 1078031 w 3314816"/>
                  <a:gd name="connsiteY7" fmla="*/ 1304 h 3372716"/>
                  <a:gd name="connsiteX8" fmla="*/ 1331206 w 3314816"/>
                  <a:gd name="connsiteY8" fmla="*/ 107461 h 3372716"/>
                  <a:gd name="connsiteX9" fmla="*/ 1626500 w 3314816"/>
                  <a:gd name="connsiteY9" fmla="*/ 349261 h 3372716"/>
                  <a:gd name="connsiteX10" fmla="*/ 2118058 w 3314816"/>
                  <a:gd name="connsiteY10" fmla="*/ 725607 h 3372716"/>
                  <a:gd name="connsiteX11" fmla="*/ 2293065 w 3314816"/>
                  <a:gd name="connsiteY11" fmla="*/ 972482 h 3372716"/>
                  <a:gd name="connsiteX12" fmla="*/ 2400184 w 3314816"/>
                  <a:gd name="connsiteY12" fmla="*/ 1416449 h 3372716"/>
                  <a:gd name="connsiteX13" fmla="*/ 2484255 w 3314816"/>
                  <a:gd name="connsiteY13" fmla="*/ 1757276 h 3372716"/>
                  <a:gd name="connsiteX14" fmla="*/ 2824121 w 3314816"/>
                  <a:gd name="connsiteY14" fmla="*/ 2396546 h 3372716"/>
                  <a:gd name="connsiteX15" fmla="*/ 3099250 w 3314816"/>
                  <a:gd name="connsiteY15" fmla="*/ 2873977 h 3372716"/>
                  <a:gd name="connsiteX16" fmla="*/ 3314816 w 3314816"/>
                  <a:gd name="connsiteY16" fmla="*/ 3356738 h 3372716"/>
                  <a:gd name="connsiteX17" fmla="*/ 2123318 w 3314816"/>
                  <a:gd name="connsiteY17" fmla="*/ 3342024 h 3372716"/>
                  <a:gd name="connsiteX18" fmla="*/ 1866867 w 3314816"/>
                  <a:gd name="connsiteY18" fmla="*/ 2958235 h 3372716"/>
                  <a:gd name="connsiteX19" fmla="*/ 1505119 w 3314816"/>
                  <a:gd name="connsiteY19" fmla="*/ 2558387 h 3372716"/>
                  <a:gd name="connsiteX20" fmla="*/ 1269622 w 3314816"/>
                  <a:gd name="connsiteY20" fmla="*/ 2406828 h 3372716"/>
                  <a:gd name="connsiteX21" fmla="*/ 1009316 w 3314816"/>
                  <a:gd name="connsiteY21" fmla="*/ 2134583 h 3372716"/>
                  <a:gd name="connsiteX22" fmla="*/ 875168 w 3314816"/>
                  <a:gd name="connsiteY22" fmla="*/ 1984680 h 3372716"/>
                  <a:gd name="connsiteX23" fmla="*/ 779159 w 3314816"/>
                  <a:gd name="connsiteY23" fmla="*/ 1884825 h 3372716"/>
                  <a:gd name="connsiteX24" fmla="*/ 526250 w 3314816"/>
                  <a:gd name="connsiteY24" fmla="*/ 1712008 h 3372716"/>
                  <a:gd name="connsiteX25" fmla="*/ 121381 w 3314816"/>
                  <a:gd name="connsiteY25" fmla="*/ 1449911 h 3372716"/>
                  <a:gd name="connsiteX26" fmla="*/ 0 w 3314816"/>
                  <a:gd name="connsiteY26" fmla="*/ 1296030 h 3372716"/>
                  <a:gd name="connsiteX27" fmla="*/ 121381 w 3314816"/>
                  <a:gd name="connsiteY27" fmla="*/ 1101821 h 3372716"/>
                  <a:gd name="connsiteX28" fmla="*/ 404602 w 3314816"/>
                  <a:gd name="connsiteY28" fmla="*/ 1190833 h 3372716"/>
                  <a:gd name="connsiteX29" fmla="*/ 849664 w 3314816"/>
                  <a:gd name="connsiteY29" fmla="*/ 1336490 h 3372716"/>
                  <a:gd name="connsiteX30" fmla="*/ 1213806 w 3314816"/>
                  <a:gd name="connsiteY30" fmla="*/ 1417410 h 3372716"/>
                  <a:gd name="connsiteX31" fmla="*/ 1424199 w 3314816"/>
                  <a:gd name="connsiteY31" fmla="*/ 1215109 h 3372716"/>
                  <a:gd name="connsiteX32" fmla="*/ 1367554 w 3314816"/>
                  <a:gd name="connsiteY32" fmla="*/ 842876 h 3372716"/>
                  <a:gd name="connsiteX33" fmla="*/ 1229990 w 3314816"/>
                  <a:gd name="connsiteY33" fmla="*/ 648667 h 3372716"/>
                  <a:gd name="connsiteX34" fmla="*/ 1011505 w 3314816"/>
                  <a:gd name="connsiteY34" fmla="*/ 446366 h 3372716"/>
                  <a:gd name="connsiteX35" fmla="*/ 695916 w 3314816"/>
                  <a:gd name="connsiteY35" fmla="*/ 592023 h 3372716"/>
                  <a:gd name="connsiteX36" fmla="*/ 501707 w 3314816"/>
                  <a:gd name="connsiteY36" fmla="*/ 802415 h 3372716"/>
                  <a:gd name="connsiteX37" fmla="*/ 307498 w 3314816"/>
                  <a:gd name="connsiteY37" fmla="*/ 931888 h 3372716"/>
                  <a:gd name="connsiteX38" fmla="*/ 202301 w 3314816"/>
                  <a:gd name="connsiteY38" fmla="*/ 939980 h 3372716"/>
                  <a:gd name="connsiteX0" fmla="*/ 202301 w 3314816"/>
                  <a:gd name="connsiteY0" fmla="*/ 939980 h 3362849"/>
                  <a:gd name="connsiteX1" fmla="*/ 145657 w 3314816"/>
                  <a:gd name="connsiteY1" fmla="*/ 833956 h 3362849"/>
                  <a:gd name="connsiteX2" fmla="*/ 250854 w 3314816"/>
                  <a:gd name="connsiteY2" fmla="*/ 664851 h 3362849"/>
                  <a:gd name="connsiteX3" fmla="*/ 346997 w 3314816"/>
                  <a:gd name="connsiteY3" fmla="*/ 548544 h 3362849"/>
                  <a:gd name="connsiteX4" fmla="*/ 514606 w 3314816"/>
                  <a:gd name="connsiteY4" fmla="*/ 307011 h 3362849"/>
                  <a:gd name="connsiteX5" fmla="*/ 776836 w 3314816"/>
                  <a:gd name="connsiteY5" fmla="*/ 122684 h 3362849"/>
                  <a:gd name="connsiteX6" fmla="*/ 895065 w 3314816"/>
                  <a:gd name="connsiteY6" fmla="*/ 53007 h 3362849"/>
                  <a:gd name="connsiteX7" fmla="*/ 1078031 w 3314816"/>
                  <a:gd name="connsiteY7" fmla="*/ 1304 h 3362849"/>
                  <a:gd name="connsiteX8" fmla="*/ 1331206 w 3314816"/>
                  <a:gd name="connsiteY8" fmla="*/ 107461 h 3362849"/>
                  <a:gd name="connsiteX9" fmla="*/ 1626500 w 3314816"/>
                  <a:gd name="connsiteY9" fmla="*/ 349261 h 3362849"/>
                  <a:gd name="connsiteX10" fmla="*/ 2118058 w 3314816"/>
                  <a:gd name="connsiteY10" fmla="*/ 725607 h 3362849"/>
                  <a:gd name="connsiteX11" fmla="*/ 2293065 w 3314816"/>
                  <a:gd name="connsiteY11" fmla="*/ 972482 h 3362849"/>
                  <a:gd name="connsiteX12" fmla="*/ 2400184 w 3314816"/>
                  <a:gd name="connsiteY12" fmla="*/ 1416449 h 3362849"/>
                  <a:gd name="connsiteX13" fmla="*/ 2484255 w 3314816"/>
                  <a:gd name="connsiteY13" fmla="*/ 1757276 h 3362849"/>
                  <a:gd name="connsiteX14" fmla="*/ 2824121 w 3314816"/>
                  <a:gd name="connsiteY14" fmla="*/ 2396546 h 3362849"/>
                  <a:gd name="connsiteX15" fmla="*/ 3099250 w 3314816"/>
                  <a:gd name="connsiteY15" fmla="*/ 2873977 h 3362849"/>
                  <a:gd name="connsiteX16" fmla="*/ 3314816 w 3314816"/>
                  <a:gd name="connsiteY16" fmla="*/ 3356738 h 3362849"/>
                  <a:gd name="connsiteX17" fmla="*/ 2123318 w 3314816"/>
                  <a:gd name="connsiteY17" fmla="*/ 3342024 h 3362849"/>
                  <a:gd name="connsiteX18" fmla="*/ 1866867 w 3314816"/>
                  <a:gd name="connsiteY18" fmla="*/ 2958235 h 3362849"/>
                  <a:gd name="connsiteX19" fmla="*/ 1505119 w 3314816"/>
                  <a:gd name="connsiteY19" fmla="*/ 2558387 h 3362849"/>
                  <a:gd name="connsiteX20" fmla="*/ 1269622 w 3314816"/>
                  <a:gd name="connsiteY20" fmla="*/ 2406828 h 3362849"/>
                  <a:gd name="connsiteX21" fmla="*/ 1009316 w 3314816"/>
                  <a:gd name="connsiteY21" fmla="*/ 2134583 h 3362849"/>
                  <a:gd name="connsiteX22" fmla="*/ 875168 w 3314816"/>
                  <a:gd name="connsiteY22" fmla="*/ 1984680 h 3362849"/>
                  <a:gd name="connsiteX23" fmla="*/ 779159 w 3314816"/>
                  <a:gd name="connsiteY23" fmla="*/ 1884825 h 3362849"/>
                  <a:gd name="connsiteX24" fmla="*/ 526250 w 3314816"/>
                  <a:gd name="connsiteY24" fmla="*/ 1712008 h 3362849"/>
                  <a:gd name="connsiteX25" fmla="*/ 121381 w 3314816"/>
                  <a:gd name="connsiteY25" fmla="*/ 1449911 h 3362849"/>
                  <a:gd name="connsiteX26" fmla="*/ 0 w 3314816"/>
                  <a:gd name="connsiteY26" fmla="*/ 1296030 h 3362849"/>
                  <a:gd name="connsiteX27" fmla="*/ 121381 w 3314816"/>
                  <a:gd name="connsiteY27" fmla="*/ 1101821 h 3362849"/>
                  <a:gd name="connsiteX28" fmla="*/ 404602 w 3314816"/>
                  <a:gd name="connsiteY28" fmla="*/ 1190833 h 3362849"/>
                  <a:gd name="connsiteX29" fmla="*/ 849664 w 3314816"/>
                  <a:gd name="connsiteY29" fmla="*/ 1336490 h 3362849"/>
                  <a:gd name="connsiteX30" fmla="*/ 1213806 w 3314816"/>
                  <a:gd name="connsiteY30" fmla="*/ 1417410 h 3362849"/>
                  <a:gd name="connsiteX31" fmla="*/ 1424199 w 3314816"/>
                  <a:gd name="connsiteY31" fmla="*/ 1215109 h 3362849"/>
                  <a:gd name="connsiteX32" fmla="*/ 1367554 w 3314816"/>
                  <a:gd name="connsiteY32" fmla="*/ 842876 h 3362849"/>
                  <a:gd name="connsiteX33" fmla="*/ 1229990 w 3314816"/>
                  <a:gd name="connsiteY33" fmla="*/ 648667 h 3362849"/>
                  <a:gd name="connsiteX34" fmla="*/ 1011505 w 3314816"/>
                  <a:gd name="connsiteY34" fmla="*/ 446366 h 3362849"/>
                  <a:gd name="connsiteX35" fmla="*/ 695916 w 3314816"/>
                  <a:gd name="connsiteY35" fmla="*/ 592023 h 3362849"/>
                  <a:gd name="connsiteX36" fmla="*/ 501707 w 3314816"/>
                  <a:gd name="connsiteY36" fmla="*/ 802415 h 3362849"/>
                  <a:gd name="connsiteX37" fmla="*/ 307498 w 3314816"/>
                  <a:gd name="connsiteY37" fmla="*/ 931888 h 3362849"/>
                  <a:gd name="connsiteX38" fmla="*/ 202301 w 3314816"/>
                  <a:gd name="connsiteY38" fmla="*/ 939980 h 3362849"/>
                  <a:gd name="connsiteX0" fmla="*/ 202301 w 3314816"/>
                  <a:gd name="connsiteY0" fmla="*/ 939980 h 3413276"/>
                  <a:gd name="connsiteX1" fmla="*/ 145657 w 3314816"/>
                  <a:gd name="connsiteY1" fmla="*/ 833956 h 3413276"/>
                  <a:gd name="connsiteX2" fmla="*/ 250854 w 3314816"/>
                  <a:gd name="connsiteY2" fmla="*/ 664851 h 3413276"/>
                  <a:gd name="connsiteX3" fmla="*/ 346997 w 3314816"/>
                  <a:gd name="connsiteY3" fmla="*/ 548544 h 3413276"/>
                  <a:gd name="connsiteX4" fmla="*/ 514606 w 3314816"/>
                  <a:gd name="connsiteY4" fmla="*/ 307011 h 3413276"/>
                  <a:gd name="connsiteX5" fmla="*/ 776836 w 3314816"/>
                  <a:gd name="connsiteY5" fmla="*/ 122684 h 3413276"/>
                  <a:gd name="connsiteX6" fmla="*/ 895065 w 3314816"/>
                  <a:gd name="connsiteY6" fmla="*/ 53007 h 3413276"/>
                  <a:gd name="connsiteX7" fmla="*/ 1078031 w 3314816"/>
                  <a:gd name="connsiteY7" fmla="*/ 1304 h 3413276"/>
                  <a:gd name="connsiteX8" fmla="*/ 1331206 w 3314816"/>
                  <a:gd name="connsiteY8" fmla="*/ 107461 h 3413276"/>
                  <a:gd name="connsiteX9" fmla="*/ 1626500 w 3314816"/>
                  <a:gd name="connsiteY9" fmla="*/ 349261 h 3413276"/>
                  <a:gd name="connsiteX10" fmla="*/ 2118058 w 3314816"/>
                  <a:gd name="connsiteY10" fmla="*/ 725607 h 3413276"/>
                  <a:gd name="connsiteX11" fmla="*/ 2293065 w 3314816"/>
                  <a:gd name="connsiteY11" fmla="*/ 972482 h 3413276"/>
                  <a:gd name="connsiteX12" fmla="*/ 2400184 w 3314816"/>
                  <a:gd name="connsiteY12" fmla="*/ 1416449 h 3413276"/>
                  <a:gd name="connsiteX13" fmla="*/ 2484255 w 3314816"/>
                  <a:gd name="connsiteY13" fmla="*/ 1757276 h 3413276"/>
                  <a:gd name="connsiteX14" fmla="*/ 2824121 w 3314816"/>
                  <a:gd name="connsiteY14" fmla="*/ 2396546 h 3413276"/>
                  <a:gd name="connsiteX15" fmla="*/ 3099250 w 3314816"/>
                  <a:gd name="connsiteY15" fmla="*/ 2873977 h 3413276"/>
                  <a:gd name="connsiteX16" fmla="*/ 3314816 w 3314816"/>
                  <a:gd name="connsiteY16" fmla="*/ 3356738 h 3413276"/>
                  <a:gd name="connsiteX17" fmla="*/ 2135193 w 3314816"/>
                  <a:gd name="connsiteY17" fmla="*/ 3413276 h 3413276"/>
                  <a:gd name="connsiteX18" fmla="*/ 1866867 w 3314816"/>
                  <a:gd name="connsiteY18" fmla="*/ 2958235 h 3413276"/>
                  <a:gd name="connsiteX19" fmla="*/ 1505119 w 3314816"/>
                  <a:gd name="connsiteY19" fmla="*/ 2558387 h 3413276"/>
                  <a:gd name="connsiteX20" fmla="*/ 1269622 w 3314816"/>
                  <a:gd name="connsiteY20" fmla="*/ 2406828 h 3413276"/>
                  <a:gd name="connsiteX21" fmla="*/ 1009316 w 3314816"/>
                  <a:gd name="connsiteY21" fmla="*/ 2134583 h 3413276"/>
                  <a:gd name="connsiteX22" fmla="*/ 875168 w 3314816"/>
                  <a:gd name="connsiteY22" fmla="*/ 1984680 h 3413276"/>
                  <a:gd name="connsiteX23" fmla="*/ 779159 w 3314816"/>
                  <a:gd name="connsiteY23" fmla="*/ 1884825 h 3413276"/>
                  <a:gd name="connsiteX24" fmla="*/ 526250 w 3314816"/>
                  <a:gd name="connsiteY24" fmla="*/ 1712008 h 3413276"/>
                  <a:gd name="connsiteX25" fmla="*/ 121381 w 3314816"/>
                  <a:gd name="connsiteY25" fmla="*/ 1449911 h 3413276"/>
                  <a:gd name="connsiteX26" fmla="*/ 0 w 3314816"/>
                  <a:gd name="connsiteY26" fmla="*/ 1296030 h 3413276"/>
                  <a:gd name="connsiteX27" fmla="*/ 121381 w 3314816"/>
                  <a:gd name="connsiteY27" fmla="*/ 1101821 h 3413276"/>
                  <a:gd name="connsiteX28" fmla="*/ 404602 w 3314816"/>
                  <a:gd name="connsiteY28" fmla="*/ 1190833 h 3413276"/>
                  <a:gd name="connsiteX29" fmla="*/ 849664 w 3314816"/>
                  <a:gd name="connsiteY29" fmla="*/ 1336490 h 3413276"/>
                  <a:gd name="connsiteX30" fmla="*/ 1213806 w 3314816"/>
                  <a:gd name="connsiteY30" fmla="*/ 1417410 h 3413276"/>
                  <a:gd name="connsiteX31" fmla="*/ 1424199 w 3314816"/>
                  <a:gd name="connsiteY31" fmla="*/ 1215109 h 3413276"/>
                  <a:gd name="connsiteX32" fmla="*/ 1367554 w 3314816"/>
                  <a:gd name="connsiteY32" fmla="*/ 842876 h 3413276"/>
                  <a:gd name="connsiteX33" fmla="*/ 1229990 w 3314816"/>
                  <a:gd name="connsiteY33" fmla="*/ 648667 h 3413276"/>
                  <a:gd name="connsiteX34" fmla="*/ 1011505 w 3314816"/>
                  <a:gd name="connsiteY34" fmla="*/ 446366 h 3413276"/>
                  <a:gd name="connsiteX35" fmla="*/ 695916 w 3314816"/>
                  <a:gd name="connsiteY35" fmla="*/ 592023 h 3413276"/>
                  <a:gd name="connsiteX36" fmla="*/ 501707 w 3314816"/>
                  <a:gd name="connsiteY36" fmla="*/ 802415 h 3413276"/>
                  <a:gd name="connsiteX37" fmla="*/ 307498 w 3314816"/>
                  <a:gd name="connsiteY37" fmla="*/ 931888 h 3413276"/>
                  <a:gd name="connsiteX38" fmla="*/ 202301 w 3314816"/>
                  <a:gd name="connsiteY38" fmla="*/ 939980 h 34132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3314816" h="3413276">
                    <a:moveTo>
                      <a:pt x="202301" y="939980"/>
                    </a:moveTo>
                    <a:cubicBezTo>
                      <a:pt x="175328" y="923658"/>
                      <a:pt x="137565" y="879811"/>
                      <a:pt x="145657" y="833956"/>
                    </a:cubicBezTo>
                    <a:cubicBezTo>
                      <a:pt x="153749" y="788101"/>
                      <a:pt x="217297" y="712420"/>
                      <a:pt x="250854" y="664851"/>
                    </a:cubicBezTo>
                    <a:cubicBezTo>
                      <a:pt x="284411" y="617282"/>
                      <a:pt x="303038" y="608184"/>
                      <a:pt x="346997" y="548544"/>
                    </a:cubicBezTo>
                    <a:cubicBezTo>
                      <a:pt x="390956" y="488904"/>
                      <a:pt x="442966" y="377987"/>
                      <a:pt x="514606" y="307011"/>
                    </a:cubicBezTo>
                    <a:cubicBezTo>
                      <a:pt x="586246" y="236035"/>
                      <a:pt x="713426" y="165018"/>
                      <a:pt x="776836" y="122684"/>
                    </a:cubicBezTo>
                    <a:cubicBezTo>
                      <a:pt x="840246" y="80350"/>
                      <a:pt x="844866" y="73237"/>
                      <a:pt x="895065" y="53007"/>
                    </a:cubicBezTo>
                    <a:cubicBezTo>
                      <a:pt x="945264" y="32777"/>
                      <a:pt x="1005341" y="-7772"/>
                      <a:pt x="1078031" y="1304"/>
                    </a:cubicBezTo>
                    <a:cubicBezTo>
                      <a:pt x="1150721" y="10380"/>
                      <a:pt x="1239794" y="49468"/>
                      <a:pt x="1331206" y="107461"/>
                    </a:cubicBezTo>
                    <a:cubicBezTo>
                      <a:pt x="1422618" y="165454"/>
                      <a:pt x="1495358" y="246237"/>
                      <a:pt x="1626500" y="349261"/>
                    </a:cubicBezTo>
                    <a:cubicBezTo>
                      <a:pt x="1757642" y="452285"/>
                      <a:pt x="2006964" y="621737"/>
                      <a:pt x="2118058" y="725607"/>
                    </a:cubicBezTo>
                    <a:cubicBezTo>
                      <a:pt x="2229152" y="829477"/>
                      <a:pt x="2246044" y="857342"/>
                      <a:pt x="2293065" y="972482"/>
                    </a:cubicBezTo>
                    <a:cubicBezTo>
                      <a:pt x="2340086" y="1087622"/>
                      <a:pt x="2368319" y="1285650"/>
                      <a:pt x="2400184" y="1416449"/>
                    </a:cubicBezTo>
                    <a:cubicBezTo>
                      <a:pt x="2432049" y="1547248"/>
                      <a:pt x="2413599" y="1593927"/>
                      <a:pt x="2484255" y="1757276"/>
                    </a:cubicBezTo>
                    <a:cubicBezTo>
                      <a:pt x="2554911" y="1920626"/>
                      <a:pt x="2721622" y="2210429"/>
                      <a:pt x="2824121" y="2396546"/>
                    </a:cubicBezTo>
                    <a:cubicBezTo>
                      <a:pt x="2926620" y="2582663"/>
                      <a:pt x="3017468" y="2713945"/>
                      <a:pt x="3099250" y="2873977"/>
                    </a:cubicBezTo>
                    <a:cubicBezTo>
                      <a:pt x="3181032" y="3034009"/>
                      <a:pt x="3274007" y="3289220"/>
                      <a:pt x="3314816" y="3356738"/>
                    </a:cubicBezTo>
                    <a:cubicBezTo>
                      <a:pt x="3130835" y="3378536"/>
                      <a:pt x="2519508" y="3405679"/>
                      <a:pt x="2135193" y="3413276"/>
                    </a:cubicBezTo>
                    <a:cubicBezTo>
                      <a:pt x="2041972" y="3342892"/>
                      <a:pt x="1971879" y="3100716"/>
                      <a:pt x="1866867" y="2958235"/>
                    </a:cubicBezTo>
                    <a:cubicBezTo>
                      <a:pt x="1761855" y="2815754"/>
                      <a:pt x="1604660" y="2650288"/>
                      <a:pt x="1505119" y="2558387"/>
                    </a:cubicBezTo>
                    <a:cubicBezTo>
                      <a:pt x="1405578" y="2466486"/>
                      <a:pt x="1352256" y="2477462"/>
                      <a:pt x="1269622" y="2406828"/>
                    </a:cubicBezTo>
                    <a:cubicBezTo>
                      <a:pt x="1186988" y="2336194"/>
                      <a:pt x="1075058" y="2204941"/>
                      <a:pt x="1009316" y="2134583"/>
                    </a:cubicBezTo>
                    <a:cubicBezTo>
                      <a:pt x="943574" y="2064225"/>
                      <a:pt x="913527" y="2026306"/>
                      <a:pt x="875168" y="1984680"/>
                    </a:cubicBezTo>
                    <a:cubicBezTo>
                      <a:pt x="836809" y="1943054"/>
                      <a:pt x="837312" y="1930270"/>
                      <a:pt x="779159" y="1884825"/>
                    </a:cubicBezTo>
                    <a:cubicBezTo>
                      <a:pt x="721006" y="1839380"/>
                      <a:pt x="635880" y="1784494"/>
                      <a:pt x="526250" y="1712008"/>
                    </a:cubicBezTo>
                    <a:cubicBezTo>
                      <a:pt x="416620" y="1639522"/>
                      <a:pt x="209089" y="1519241"/>
                      <a:pt x="121381" y="1449911"/>
                    </a:cubicBezTo>
                    <a:cubicBezTo>
                      <a:pt x="33673" y="1380581"/>
                      <a:pt x="0" y="1354045"/>
                      <a:pt x="0" y="1296030"/>
                    </a:cubicBezTo>
                    <a:cubicBezTo>
                      <a:pt x="0" y="1238015"/>
                      <a:pt x="53947" y="1119354"/>
                      <a:pt x="121381" y="1101821"/>
                    </a:cubicBezTo>
                    <a:cubicBezTo>
                      <a:pt x="188815" y="1084288"/>
                      <a:pt x="404602" y="1190833"/>
                      <a:pt x="404602" y="1190833"/>
                    </a:cubicBezTo>
                    <a:cubicBezTo>
                      <a:pt x="525983" y="1229945"/>
                      <a:pt x="714797" y="1298727"/>
                      <a:pt x="849664" y="1336490"/>
                    </a:cubicBezTo>
                    <a:cubicBezTo>
                      <a:pt x="984531" y="1374253"/>
                      <a:pt x="1118050" y="1437640"/>
                      <a:pt x="1213806" y="1417410"/>
                    </a:cubicBezTo>
                    <a:cubicBezTo>
                      <a:pt x="1309562" y="1397180"/>
                      <a:pt x="1398574" y="1310865"/>
                      <a:pt x="1424199" y="1215109"/>
                    </a:cubicBezTo>
                    <a:cubicBezTo>
                      <a:pt x="1449824" y="1119353"/>
                      <a:pt x="1399922" y="937283"/>
                      <a:pt x="1367554" y="842876"/>
                    </a:cubicBezTo>
                    <a:cubicBezTo>
                      <a:pt x="1335186" y="748469"/>
                      <a:pt x="1289331" y="714752"/>
                      <a:pt x="1229990" y="648667"/>
                    </a:cubicBezTo>
                    <a:cubicBezTo>
                      <a:pt x="1170649" y="582582"/>
                      <a:pt x="1100517" y="455807"/>
                      <a:pt x="1011505" y="446366"/>
                    </a:cubicBezTo>
                    <a:cubicBezTo>
                      <a:pt x="922493" y="436925"/>
                      <a:pt x="780882" y="532681"/>
                      <a:pt x="695916" y="592023"/>
                    </a:cubicBezTo>
                    <a:cubicBezTo>
                      <a:pt x="610950" y="651364"/>
                      <a:pt x="566443" y="745771"/>
                      <a:pt x="501707" y="802415"/>
                    </a:cubicBezTo>
                    <a:cubicBezTo>
                      <a:pt x="436971" y="859059"/>
                      <a:pt x="360096" y="911658"/>
                      <a:pt x="307498" y="931888"/>
                    </a:cubicBezTo>
                    <a:cubicBezTo>
                      <a:pt x="254900" y="952118"/>
                      <a:pt x="229275" y="956302"/>
                      <a:pt x="202301" y="939980"/>
                    </a:cubicBezTo>
                    <a:close/>
                  </a:path>
                </a:pathLst>
              </a:custGeom>
              <a:solidFill>
                <a:srgbClr val="FEBC7A"/>
              </a:solidFill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 rot="21205823">
                <a:off x="5759901" y="4720244"/>
                <a:ext cx="364541" cy="332901"/>
              </a:xfrm>
              <a:custGeom>
                <a:avLst/>
                <a:gdLst>
                  <a:gd name="connsiteX0" fmla="*/ 254951 w 364541"/>
                  <a:gd name="connsiteY0" fmla="*/ 332707 h 332901"/>
                  <a:gd name="connsiteX1" fmla="*/ 349954 w 364541"/>
                  <a:gd name="connsiteY1" fmla="*/ 225829 h 332901"/>
                  <a:gd name="connsiteX2" fmla="*/ 349954 w 364541"/>
                  <a:gd name="connsiteY2" fmla="*/ 148639 h 332901"/>
                  <a:gd name="connsiteX3" fmla="*/ 213387 w 364541"/>
                  <a:gd name="connsiteY3" fmla="*/ 35824 h 332901"/>
                  <a:gd name="connsiteX4" fmla="*/ 100572 w 364541"/>
                  <a:gd name="connsiteY4" fmla="*/ 198 h 332901"/>
                  <a:gd name="connsiteX5" fmla="*/ 11507 w 364541"/>
                  <a:gd name="connsiteY5" fmla="*/ 47699 h 332901"/>
                  <a:gd name="connsiteX6" fmla="*/ 11507 w 364541"/>
                  <a:gd name="connsiteY6" fmla="*/ 148639 h 332901"/>
                  <a:gd name="connsiteX7" fmla="*/ 106509 w 364541"/>
                  <a:gd name="connsiteY7" fmla="*/ 249579 h 332901"/>
                  <a:gd name="connsiteX8" fmla="*/ 254951 w 364541"/>
                  <a:gd name="connsiteY8" fmla="*/ 332707 h 3329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64541" h="332901">
                    <a:moveTo>
                      <a:pt x="254951" y="332707"/>
                    </a:moveTo>
                    <a:cubicBezTo>
                      <a:pt x="295525" y="328749"/>
                      <a:pt x="334120" y="256507"/>
                      <a:pt x="349954" y="225829"/>
                    </a:cubicBezTo>
                    <a:cubicBezTo>
                      <a:pt x="365788" y="195151"/>
                      <a:pt x="372715" y="180306"/>
                      <a:pt x="349954" y="148639"/>
                    </a:cubicBezTo>
                    <a:cubicBezTo>
                      <a:pt x="327193" y="116972"/>
                      <a:pt x="254951" y="60564"/>
                      <a:pt x="213387" y="35824"/>
                    </a:cubicBezTo>
                    <a:cubicBezTo>
                      <a:pt x="171823" y="11084"/>
                      <a:pt x="134219" y="-1781"/>
                      <a:pt x="100572" y="198"/>
                    </a:cubicBezTo>
                    <a:cubicBezTo>
                      <a:pt x="66925" y="2177"/>
                      <a:pt x="26351" y="22959"/>
                      <a:pt x="11507" y="47699"/>
                    </a:cubicBezTo>
                    <a:cubicBezTo>
                      <a:pt x="-3337" y="72439"/>
                      <a:pt x="-4327" y="114992"/>
                      <a:pt x="11507" y="148639"/>
                    </a:cubicBezTo>
                    <a:cubicBezTo>
                      <a:pt x="27341" y="182286"/>
                      <a:pt x="64945" y="219891"/>
                      <a:pt x="106509" y="249579"/>
                    </a:cubicBezTo>
                    <a:cubicBezTo>
                      <a:pt x="148073" y="279267"/>
                      <a:pt x="214377" y="336665"/>
                      <a:pt x="254951" y="33270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4">
                      <a:lumMod val="40000"/>
                      <a:lumOff val="60000"/>
                      <a:shade val="30000"/>
                      <a:satMod val="115000"/>
                    </a:schemeClr>
                  </a:gs>
                  <a:gs pos="50000">
                    <a:schemeClr val="accent4">
                      <a:lumMod val="40000"/>
                      <a:lumOff val="60000"/>
                      <a:shade val="67500"/>
                      <a:satMod val="115000"/>
                    </a:schemeClr>
                  </a:gs>
                  <a:gs pos="100000">
                    <a:schemeClr val="accent4">
                      <a:lumMod val="40000"/>
                      <a:lumOff val="60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19" name="Picture 2" descr="EN Interreg V-A Slovenija-Mad&amp;zcaron;ars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715" y="4858698"/>
            <a:ext cx="1817791" cy="605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60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dirty="0" smtClean="0">
                <a:solidFill>
                  <a:srgbClr val="FF0000"/>
                </a:solidFill>
              </a:rPr>
              <a:t>ULTIMATE GOAL: VALUE </a:t>
            </a:r>
            <a:r>
              <a:rPr lang="sl-SI" sz="2800" dirty="0">
                <a:solidFill>
                  <a:srgbClr val="FF0000"/>
                </a:solidFill>
              </a:rPr>
              <a:t>FOR YOUR </a:t>
            </a:r>
            <a:r>
              <a:rPr lang="sl-SI" sz="2800" dirty="0" smtClean="0">
                <a:solidFill>
                  <a:srgbClr val="FF0000"/>
                </a:solidFill>
              </a:rPr>
              <a:t>MONEY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13952" y="583127"/>
            <a:ext cx="5046663" cy="96897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225380"/>
                </a:solidFill>
              </a:rPr>
              <a:t>The perfect excuse for overall</a:t>
            </a:r>
            <a:r>
              <a:rPr lang="sl-SI" dirty="0" smtClean="0">
                <a:solidFill>
                  <a:srgbClr val="225380"/>
                </a:solidFill>
              </a:rPr>
              <a:t> </a:t>
            </a:r>
            <a:r>
              <a:rPr lang="en-US" dirty="0" smtClean="0">
                <a:solidFill>
                  <a:srgbClr val="225380"/>
                </a:solidFill>
              </a:rPr>
              <a:t>project quality and it is very hard to justify</a:t>
            </a:r>
            <a:r>
              <a:rPr lang="sl-SI" dirty="0" smtClean="0">
                <a:solidFill>
                  <a:srgbClr val="225380"/>
                </a:solidFill>
              </a:rPr>
              <a:t> (</a:t>
            </a:r>
            <a:r>
              <a:rPr lang="sl-SI" dirty="0" err="1" smtClean="0">
                <a:solidFill>
                  <a:srgbClr val="225380"/>
                </a:solidFill>
              </a:rPr>
              <a:t>different</a:t>
            </a:r>
            <a:r>
              <a:rPr lang="sl-SI" dirty="0" smtClean="0">
                <a:solidFill>
                  <a:srgbClr val="225380"/>
                </a:solidFill>
              </a:rPr>
              <a:t> </a:t>
            </a:r>
            <a:r>
              <a:rPr lang="sl-SI" dirty="0" err="1" smtClean="0">
                <a:solidFill>
                  <a:srgbClr val="225380"/>
                </a:solidFill>
              </a:rPr>
              <a:t>definitions</a:t>
            </a:r>
            <a:r>
              <a:rPr lang="sl-SI" dirty="0" smtClean="0">
                <a:solidFill>
                  <a:srgbClr val="225380"/>
                </a:solidFill>
              </a:rPr>
              <a:t>)</a:t>
            </a:r>
            <a:endParaRPr lang="en-US" dirty="0">
              <a:solidFill>
                <a:srgbClr val="225380"/>
              </a:solidFill>
            </a:endParaRPr>
          </a:p>
        </p:txBody>
      </p:sp>
      <p:grpSp>
        <p:nvGrpSpPr>
          <p:cNvPr id="5" name="Group 83"/>
          <p:cNvGrpSpPr/>
          <p:nvPr/>
        </p:nvGrpSpPr>
        <p:grpSpPr>
          <a:xfrm>
            <a:off x="555130" y="4571188"/>
            <a:ext cx="4073775" cy="1861395"/>
            <a:chOff x="-5522200" y="1248058"/>
            <a:chExt cx="3486989" cy="3489207"/>
          </a:xfrm>
        </p:grpSpPr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-5522200" y="1248058"/>
              <a:ext cx="3486989" cy="3489207"/>
            </a:xfrm>
            <a:custGeom>
              <a:avLst/>
              <a:gdLst>
                <a:gd name="T0" fmla="*/ 1492 w 3144"/>
                <a:gd name="T1" fmla="*/ 3144 h 3146"/>
                <a:gd name="T2" fmla="*/ 1256 w 3144"/>
                <a:gd name="T3" fmla="*/ 3114 h 3146"/>
                <a:gd name="T4" fmla="*/ 1032 w 3144"/>
                <a:gd name="T5" fmla="*/ 3050 h 3146"/>
                <a:gd name="T6" fmla="*/ 822 w 3144"/>
                <a:gd name="T7" fmla="*/ 2956 h 3146"/>
                <a:gd name="T8" fmla="*/ 632 w 3144"/>
                <a:gd name="T9" fmla="*/ 2832 h 3146"/>
                <a:gd name="T10" fmla="*/ 460 w 3144"/>
                <a:gd name="T11" fmla="*/ 2684 h 3146"/>
                <a:gd name="T12" fmla="*/ 312 w 3144"/>
                <a:gd name="T13" fmla="*/ 2514 h 3146"/>
                <a:gd name="T14" fmla="*/ 190 w 3144"/>
                <a:gd name="T15" fmla="*/ 2322 h 3146"/>
                <a:gd name="T16" fmla="*/ 94 w 3144"/>
                <a:gd name="T17" fmla="*/ 2114 h 3146"/>
                <a:gd name="T18" fmla="*/ 32 w 3144"/>
                <a:gd name="T19" fmla="*/ 1890 h 3146"/>
                <a:gd name="T20" fmla="*/ 2 w 3144"/>
                <a:gd name="T21" fmla="*/ 1654 h 3146"/>
                <a:gd name="T22" fmla="*/ 2 w 3144"/>
                <a:gd name="T23" fmla="*/ 1492 h 3146"/>
                <a:gd name="T24" fmla="*/ 32 w 3144"/>
                <a:gd name="T25" fmla="*/ 1256 h 3146"/>
                <a:gd name="T26" fmla="*/ 94 w 3144"/>
                <a:gd name="T27" fmla="*/ 1032 h 3146"/>
                <a:gd name="T28" fmla="*/ 190 w 3144"/>
                <a:gd name="T29" fmla="*/ 824 h 3146"/>
                <a:gd name="T30" fmla="*/ 312 w 3144"/>
                <a:gd name="T31" fmla="*/ 632 h 3146"/>
                <a:gd name="T32" fmla="*/ 460 w 3144"/>
                <a:gd name="T33" fmla="*/ 462 h 3146"/>
                <a:gd name="T34" fmla="*/ 632 w 3144"/>
                <a:gd name="T35" fmla="*/ 314 h 3146"/>
                <a:gd name="T36" fmla="*/ 822 w 3144"/>
                <a:gd name="T37" fmla="*/ 190 h 3146"/>
                <a:gd name="T38" fmla="*/ 1032 w 3144"/>
                <a:gd name="T39" fmla="*/ 96 h 3146"/>
                <a:gd name="T40" fmla="*/ 1256 w 3144"/>
                <a:gd name="T41" fmla="*/ 32 h 3146"/>
                <a:gd name="T42" fmla="*/ 1492 w 3144"/>
                <a:gd name="T43" fmla="*/ 2 h 3146"/>
                <a:gd name="T44" fmla="*/ 1652 w 3144"/>
                <a:gd name="T45" fmla="*/ 2 h 3146"/>
                <a:gd name="T46" fmla="*/ 1888 w 3144"/>
                <a:gd name="T47" fmla="*/ 32 h 3146"/>
                <a:gd name="T48" fmla="*/ 2112 w 3144"/>
                <a:gd name="T49" fmla="*/ 96 h 3146"/>
                <a:gd name="T50" fmla="*/ 2320 w 3144"/>
                <a:gd name="T51" fmla="*/ 190 h 3146"/>
                <a:gd name="T52" fmla="*/ 2512 w 3144"/>
                <a:gd name="T53" fmla="*/ 314 h 3146"/>
                <a:gd name="T54" fmla="*/ 2684 w 3144"/>
                <a:gd name="T55" fmla="*/ 462 h 3146"/>
                <a:gd name="T56" fmla="*/ 2832 w 3144"/>
                <a:gd name="T57" fmla="*/ 632 h 3146"/>
                <a:gd name="T58" fmla="*/ 2954 w 3144"/>
                <a:gd name="T59" fmla="*/ 824 h 3146"/>
                <a:gd name="T60" fmla="*/ 3050 w 3144"/>
                <a:gd name="T61" fmla="*/ 1032 h 3146"/>
                <a:gd name="T62" fmla="*/ 3112 w 3144"/>
                <a:gd name="T63" fmla="*/ 1256 h 3146"/>
                <a:gd name="T64" fmla="*/ 3142 w 3144"/>
                <a:gd name="T65" fmla="*/ 1492 h 3146"/>
                <a:gd name="T66" fmla="*/ 3142 w 3144"/>
                <a:gd name="T67" fmla="*/ 1654 h 3146"/>
                <a:gd name="T68" fmla="*/ 3112 w 3144"/>
                <a:gd name="T69" fmla="*/ 1890 h 3146"/>
                <a:gd name="T70" fmla="*/ 3050 w 3144"/>
                <a:gd name="T71" fmla="*/ 2114 h 3146"/>
                <a:gd name="T72" fmla="*/ 2954 w 3144"/>
                <a:gd name="T73" fmla="*/ 2322 h 3146"/>
                <a:gd name="T74" fmla="*/ 2832 w 3144"/>
                <a:gd name="T75" fmla="*/ 2514 h 3146"/>
                <a:gd name="T76" fmla="*/ 2684 w 3144"/>
                <a:gd name="T77" fmla="*/ 2684 h 3146"/>
                <a:gd name="T78" fmla="*/ 2512 w 3144"/>
                <a:gd name="T79" fmla="*/ 2832 h 3146"/>
                <a:gd name="T80" fmla="*/ 2320 w 3144"/>
                <a:gd name="T81" fmla="*/ 2956 h 3146"/>
                <a:gd name="T82" fmla="*/ 2112 w 3144"/>
                <a:gd name="T83" fmla="*/ 3050 h 3146"/>
                <a:gd name="T84" fmla="*/ 1888 w 3144"/>
                <a:gd name="T85" fmla="*/ 3114 h 3146"/>
                <a:gd name="T86" fmla="*/ 1652 w 3144"/>
                <a:gd name="T87" fmla="*/ 3144 h 3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144" h="3146">
                  <a:moveTo>
                    <a:pt x="1572" y="3146"/>
                  </a:moveTo>
                  <a:lnTo>
                    <a:pt x="1572" y="3146"/>
                  </a:lnTo>
                  <a:lnTo>
                    <a:pt x="1492" y="3144"/>
                  </a:lnTo>
                  <a:lnTo>
                    <a:pt x="1412" y="3138"/>
                  </a:lnTo>
                  <a:lnTo>
                    <a:pt x="1332" y="3128"/>
                  </a:lnTo>
                  <a:lnTo>
                    <a:pt x="1256" y="3114"/>
                  </a:lnTo>
                  <a:lnTo>
                    <a:pt x="1180" y="3096"/>
                  </a:lnTo>
                  <a:lnTo>
                    <a:pt x="1104" y="3074"/>
                  </a:lnTo>
                  <a:lnTo>
                    <a:pt x="1032" y="3050"/>
                  </a:lnTo>
                  <a:lnTo>
                    <a:pt x="960" y="3022"/>
                  </a:lnTo>
                  <a:lnTo>
                    <a:pt x="890" y="2990"/>
                  </a:lnTo>
                  <a:lnTo>
                    <a:pt x="822" y="2956"/>
                  </a:lnTo>
                  <a:lnTo>
                    <a:pt x="758" y="2918"/>
                  </a:lnTo>
                  <a:lnTo>
                    <a:pt x="694" y="2876"/>
                  </a:lnTo>
                  <a:lnTo>
                    <a:pt x="632" y="2832"/>
                  </a:lnTo>
                  <a:lnTo>
                    <a:pt x="572" y="2786"/>
                  </a:lnTo>
                  <a:lnTo>
                    <a:pt x="516" y="2736"/>
                  </a:lnTo>
                  <a:lnTo>
                    <a:pt x="460" y="2684"/>
                  </a:lnTo>
                  <a:lnTo>
                    <a:pt x="408" y="2630"/>
                  </a:lnTo>
                  <a:lnTo>
                    <a:pt x="358" y="2572"/>
                  </a:lnTo>
                  <a:lnTo>
                    <a:pt x="312" y="2514"/>
                  </a:lnTo>
                  <a:lnTo>
                    <a:pt x="268" y="2452"/>
                  </a:lnTo>
                  <a:lnTo>
                    <a:pt x="228" y="2388"/>
                  </a:lnTo>
                  <a:lnTo>
                    <a:pt x="190" y="2322"/>
                  </a:lnTo>
                  <a:lnTo>
                    <a:pt x="154" y="2254"/>
                  </a:lnTo>
                  <a:lnTo>
                    <a:pt x="124" y="2184"/>
                  </a:lnTo>
                  <a:lnTo>
                    <a:pt x="94" y="2114"/>
                  </a:lnTo>
                  <a:lnTo>
                    <a:pt x="70" y="2040"/>
                  </a:lnTo>
                  <a:lnTo>
                    <a:pt x="48" y="1966"/>
                  </a:lnTo>
                  <a:lnTo>
                    <a:pt x="32" y="1890"/>
                  </a:lnTo>
                  <a:lnTo>
                    <a:pt x="18" y="1812"/>
                  </a:lnTo>
                  <a:lnTo>
                    <a:pt x="8" y="1734"/>
                  </a:lnTo>
                  <a:lnTo>
                    <a:pt x="2" y="1654"/>
                  </a:lnTo>
                  <a:lnTo>
                    <a:pt x="0" y="1572"/>
                  </a:lnTo>
                  <a:lnTo>
                    <a:pt x="0" y="1572"/>
                  </a:lnTo>
                  <a:lnTo>
                    <a:pt x="2" y="1492"/>
                  </a:lnTo>
                  <a:lnTo>
                    <a:pt x="8" y="1412"/>
                  </a:lnTo>
                  <a:lnTo>
                    <a:pt x="18" y="1334"/>
                  </a:lnTo>
                  <a:lnTo>
                    <a:pt x="32" y="1256"/>
                  </a:lnTo>
                  <a:lnTo>
                    <a:pt x="48" y="1180"/>
                  </a:lnTo>
                  <a:lnTo>
                    <a:pt x="70" y="1106"/>
                  </a:lnTo>
                  <a:lnTo>
                    <a:pt x="94" y="1032"/>
                  </a:lnTo>
                  <a:lnTo>
                    <a:pt x="124" y="962"/>
                  </a:lnTo>
                  <a:lnTo>
                    <a:pt x="154" y="892"/>
                  </a:lnTo>
                  <a:lnTo>
                    <a:pt x="190" y="824"/>
                  </a:lnTo>
                  <a:lnTo>
                    <a:pt x="228" y="758"/>
                  </a:lnTo>
                  <a:lnTo>
                    <a:pt x="268" y="694"/>
                  </a:lnTo>
                  <a:lnTo>
                    <a:pt x="312" y="632"/>
                  </a:lnTo>
                  <a:lnTo>
                    <a:pt x="358" y="574"/>
                  </a:lnTo>
                  <a:lnTo>
                    <a:pt x="408" y="516"/>
                  </a:lnTo>
                  <a:lnTo>
                    <a:pt x="460" y="462"/>
                  </a:lnTo>
                  <a:lnTo>
                    <a:pt x="516" y="410"/>
                  </a:lnTo>
                  <a:lnTo>
                    <a:pt x="572" y="360"/>
                  </a:lnTo>
                  <a:lnTo>
                    <a:pt x="632" y="314"/>
                  </a:lnTo>
                  <a:lnTo>
                    <a:pt x="694" y="270"/>
                  </a:lnTo>
                  <a:lnTo>
                    <a:pt x="758" y="228"/>
                  </a:lnTo>
                  <a:lnTo>
                    <a:pt x="822" y="190"/>
                  </a:lnTo>
                  <a:lnTo>
                    <a:pt x="890" y="156"/>
                  </a:lnTo>
                  <a:lnTo>
                    <a:pt x="960" y="124"/>
                  </a:lnTo>
                  <a:lnTo>
                    <a:pt x="1032" y="96"/>
                  </a:lnTo>
                  <a:lnTo>
                    <a:pt x="1104" y="72"/>
                  </a:lnTo>
                  <a:lnTo>
                    <a:pt x="1180" y="50"/>
                  </a:lnTo>
                  <a:lnTo>
                    <a:pt x="1256" y="32"/>
                  </a:lnTo>
                  <a:lnTo>
                    <a:pt x="1332" y="18"/>
                  </a:lnTo>
                  <a:lnTo>
                    <a:pt x="1412" y="8"/>
                  </a:lnTo>
                  <a:lnTo>
                    <a:pt x="1492" y="2"/>
                  </a:lnTo>
                  <a:lnTo>
                    <a:pt x="1572" y="0"/>
                  </a:lnTo>
                  <a:lnTo>
                    <a:pt x="1572" y="0"/>
                  </a:lnTo>
                  <a:lnTo>
                    <a:pt x="1652" y="2"/>
                  </a:lnTo>
                  <a:lnTo>
                    <a:pt x="1732" y="8"/>
                  </a:lnTo>
                  <a:lnTo>
                    <a:pt x="1812" y="18"/>
                  </a:lnTo>
                  <a:lnTo>
                    <a:pt x="1888" y="32"/>
                  </a:lnTo>
                  <a:lnTo>
                    <a:pt x="1964" y="50"/>
                  </a:lnTo>
                  <a:lnTo>
                    <a:pt x="2040" y="72"/>
                  </a:lnTo>
                  <a:lnTo>
                    <a:pt x="2112" y="96"/>
                  </a:lnTo>
                  <a:lnTo>
                    <a:pt x="2184" y="124"/>
                  </a:lnTo>
                  <a:lnTo>
                    <a:pt x="2254" y="156"/>
                  </a:lnTo>
                  <a:lnTo>
                    <a:pt x="2320" y="190"/>
                  </a:lnTo>
                  <a:lnTo>
                    <a:pt x="2386" y="228"/>
                  </a:lnTo>
                  <a:lnTo>
                    <a:pt x="2450" y="270"/>
                  </a:lnTo>
                  <a:lnTo>
                    <a:pt x="2512" y="314"/>
                  </a:lnTo>
                  <a:lnTo>
                    <a:pt x="2572" y="360"/>
                  </a:lnTo>
                  <a:lnTo>
                    <a:pt x="2628" y="410"/>
                  </a:lnTo>
                  <a:lnTo>
                    <a:pt x="2684" y="462"/>
                  </a:lnTo>
                  <a:lnTo>
                    <a:pt x="2736" y="516"/>
                  </a:lnTo>
                  <a:lnTo>
                    <a:pt x="2786" y="574"/>
                  </a:lnTo>
                  <a:lnTo>
                    <a:pt x="2832" y="632"/>
                  </a:lnTo>
                  <a:lnTo>
                    <a:pt x="2876" y="694"/>
                  </a:lnTo>
                  <a:lnTo>
                    <a:pt x="2916" y="758"/>
                  </a:lnTo>
                  <a:lnTo>
                    <a:pt x="2954" y="824"/>
                  </a:lnTo>
                  <a:lnTo>
                    <a:pt x="2990" y="892"/>
                  </a:lnTo>
                  <a:lnTo>
                    <a:pt x="3020" y="962"/>
                  </a:lnTo>
                  <a:lnTo>
                    <a:pt x="3050" y="1032"/>
                  </a:lnTo>
                  <a:lnTo>
                    <a:pt x="3074" y="1106"/>
                  </a:lnTo>
                  <a:lnTo>
                    <a:pt x="3096" y="1180"/>
                  </a:lnTo>
                  <a:lnTo>
                    <a:pt x="3112" y="1256"/>
                  </a:lnTo>
                  <a:lnTo>
                    <a:pt x="3126" y="1334"/>
                  </a:lnTo>
                  <a:lnTo>
                    <a:pt x="3136" y="1412"/>
                  </a:lnTo>
                  <a:lnTo>
                    <a:pt x="3142" y="1492"/>
                  </a:lnTo>
                  <a:lnTo>
                    <a:pt x="3144" y="1572"/>
                  </a:lnTo>
                  <a:lnTo>
                    <a:pt x="3144" y="1572"/>
                  </a:lnTo>
                  <a:lnTo>
                    <a:pt x="3142" y="1654"/>
                  </a:lnTo>
                  <a:lnTo>
                    <a:pt x="3136" y="1734"/>
                  </a:lnTo>
                  <a:lnTo>
                    <a:pt x="3126" y="1812"/>
                  </a:lnTo>
                  <a:lnTo>
                    <a:pt x="3112" y="1890"/>
                  </a:lnTo>
                  <a:lnTo>
                    <a:pt x="3096" y="1966"/>
                  </a:lnTo>
                  <a:lnTo>
                    <a:pt x="3074" y="2040"/>
                  </a:lnTo>
                  <a:lnTo>
                    <a:pt x="3050" y="2114"/>
                  </a:lnTo>
                  <a:lnTo>
                    <a:pt x="3020" y="2184"/>
                  </a:lnTo>
                  <a:lnTo>
                    <a:pt x="2990" y="2254"/>
                  </a:lnTo>
                  <a:lnTo>
                    <a:pt x="2954" y="2322"/>
                  </a:lnTo>
                  <a:lnTo>
                    <a:pt x="2916" y="2388"/>
                  </a:lnTo>
                  <a:lnTo>
                    <a:pt x="2876" y="2452"/>
                  </a:lnTo>
                  <a:lnTo>
                    <a:pt x="2832" y="2514"/>
                  </a:lnTo>
                  <a:lnTo>
                    <a:pt x="2786" y="2572"/>
                  </a:lnTo>
                  <a:lnTo>
                    <a:pt x="2736" y="2630"/>
                  </a:lnTo>
                  <a:lnTo>
                    <a:pt x="2684" y="2684"/>
                  </a:lnTo>
                  <a:lnTo>
                    <a:pt x="2628" y="2736"/>
                  </a:lnTo>
                  <a:lnTo>
                    <a:pt x="2572" y="2786"/>
                  </a:lnTo>
                  <a:lnTo>
                    <a:pt x="2512" y="2832"/>
                  </a:lnTo>
                  <a:lnTo>
                    <a:pt x="2450" y="2876"/>
                  </a:lnTo>
                  <a:lnTo>
                    <a:pt x="2386" y="2918"/>
                  </a:lnTo>
                  <a:lnTo>
                    <a:pt x="2320" y="2956"/>
                  </a:lnTo>
                  <a:lnTo>
                    <a:pt x="2254" y="2990"/>
                  </a:lnTo>
                  <a:lnTo>
                    <a:pt x="2184" y="3022"/>
                  </a:lnTo>
                  <a:lnTo>
                    <a:pt x="2112" y="3050"/>
                  </a:lnTo>
                  <a:lnTo>
                    <a:pt x="2040" y="3074"/>
                  </a:lnTo>
                  <a:lnTo>
                    <a:pt x="1964" y="3096"/>
                  </a:lnTo>
                  <a:lnTo>
                    <a:pt x="1888" y="3114"/>
                  </a:lnTo>
                  <a:lnTo>
                    <a:pt x="1812" y="3128"/>
                  </a:lnTo>
                  <a:lnTo>
                    <a:pt x="1732" y="3138"/>
                  </a:lnTo>
                  <a:lnTo>
                    <a:pt x="1652" y="3144"/>
                  </a:lnTo>
                  <a:lnTo>
                    <a:pt x="1572" y="3146"/>
                  </a:lnTo>
                  <a:lnTo>
                    <a:pt x="1572" y="314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-5162854" y="1609622"/>
              <a:ext cx="2768296" cy="2766078"/>
            </a:xfrm>
            <a:custGeom>
              <a:avLst/>
              <a:gdLst>
                <a:gd name="T0" fmla="*/ 1184 w 2496"/>
                <a:gd name="T1" fmla="*/ 2 h 2494"/>
                <a:gd name="T2" fmla="*/ 996 w 2496"/>
                <a:gd name="T3" fmla="*/ 24 h 2494"/>
                <a:gd name="T4" fmla="*/ 820 w 2496"/>
                <a:gd name="T5" fmla="*/ 76 h 2494"/>
                <a:gd name="T6" fmla="*/ 654 w 2496"/>
                <a:gd name="T7" fmla="*/ 150 h 2494"/>
                <a:gd name="T8" fmla="*/ 502 w 2496"/>
                <a:gd name="T9" fmla="*/ 248 h 2494"/>
                <a:gd name="T10" fmla="*/ 366 w 2496"/>
                <a:gd name="T11" fmla="*/ 366 h 2494"/>
                <a:gd name="T12" fmla="*/ 248 w 2496"/>
                <a:gd name="T13" fmla="*/ 502 h 2494"/>
                <a:gd name="T14" fmla="*/ 152 w 2496"/>
                <a:gd name="T15" fmla="*/ 652 h 2494"/>
                <a:gd name="T16" fmla="*/ 76 w 2496"/>
                <a:gd name="T17" fmla="*/ 818 h 2494"/>
                <a:gd name="T18" fmla="*/ 26 w 2496"/>
                <a:gd name="T19" fmla="*/ 996 h 2494"/>
                <a:gd name="T20" fmla="*/ 2 w 2496"/>
                <a:gd name="T21" fmla="*/ 1182 h 2494"/>
                <a:gd name="T22" fmla="*/ 2 w 2496"/>
                <a:gd name="T23" fmla="*/ 1312 h 2494"/>
                <a:gd name="T24" fmla="*/ 26 w 2496"/>
                <a:gd name="T25" fmla="*/ 1498 h 2494"/>
                <a:gd name="T26" fmla="*/ 76 w 2496"/>
                <a:gd name="T27" fmla="*/ 1676 h 2494"/>
                <a:gd name="T28" fmla="*/ 152 w 2496"/>
                <a:gd name="T29" fmla="*/ 1842 h 2494"/>
                <a:gd name="T30" fmla="*/ 248 w 2496"/>
                <a:gd name="T31" fmla="*/ 1992 h 2494"/>
                <a:gd name="T32" fmla="*/ 366 w 2496"/>
                <a:gd name="T33" fmla="*/ 2128 h 2494"/>
                <a:gd name="T34" fmla="*/ 502 w 2496"/>
                <a:gd name="T35" fmla="*/ 2246 h 2494"/>
                <a:gd name="T36" fmla="*/ 654 w 2496"/>
                <a:gd name="T37" fmla="*/ 2344 h 2494"/>
                <a:gd name="T38" fmla="*/ 820 w 2496"/>
                <a:gd name="T39" fmla="*/ 2418 h 2494"/>
                <a:gd name="T40" fmla="*/ 996 w 2496"/>
                <a:gd name="T41" fmla="*/ 2470 h 2494"/>
                <a:gd name="T42" fmla="*/ 1184 w 2496"/>
                <a:gd name="T43" fmla="*/ 2492 h 2494"/>
                <a:gd name="T44" fmla="*/ 1312 w 2496"/>
                <a:gd name="T45" fmla="*/ 2492 h 2494"/>
                <a:gd name="T46" fmla="*/ 1500 w 2496"/>
                <a:gd name="T47" fmla="*/ 2470 h 2494"/>
                <a:gd name="T48" fmla="*/ 1676 w 2496"/>
                <a:gd name="T49" fmla="*/ 2418 h 2494"/>
                <a:gd name="T50" fmla="*/ 1842 w 2496"/>
                <a:gd name="T51" fmla="*/ 2344 h 2494"/>
                <a:gd name="T52" fmla="*/ 1994 w 2496"/>
                <a:gd name="T53" fmla="*/ 2246 h 2494"/>
                <a:gd name="T54" fmla="*/ 2130 w 2496"/>
                <a:gd name="T55" fmla="*/ 2128 h 2494"/>
                <a:gd name="T56" fmla="*/ 2248 w 2496"/>
                <a:gd name="T57" fmla="*/ 1992 h 2494"/>
                <a:gd name="T58" fmla="*/ 2344 w 2496"/>
                <a:gd name="T59" fmla="*/ 1842 h 2494"/>
                <a:gd name="T60" fmla="*/ 2420 w 2496"/>
                <a:gd name="T61" fmla="*/ 1676 h 2494"/>
                <a:gd name="T62" fmla="*/ 2470 w 2496"/>
                <a:gd name="T63" fmla="*/ 1498 h 2494"/>
                <a:gd name="T64" fmla="*/ 2494 w 2496"/>
                <a:gd name="T65" fmla="*/ 1312 h 2494"/>
                <a:gd name="T66" fmla="*/ 2494 w 2496"/>
                <a:gd name="T67" fmla="*/ 1182 h 2494"/>
                <a:gd name="T68" fmla="*/ 2470 w 2496"/>
                <a:gd name="T69" fmla="*/ 996 h 2494"/>
                <a:gd name="T70" fmla="*/ 2420 w 2496"/>
                <a:gd name="T71" fmla="*/ 818 h 2494"/>
                <a:gd name="T72" fmla="*/ 2344 w 2496"/>
                <a:gd name="T73" fmla="*/ 652 h 2494"/>
                <a:gd name="T74" fmla="*/ 2248 w 2496"/>
                <a:gd name="T75" fmla="*/ 502 h 2494"/>
                <a:gd name="T76" fmla="*/ 2130 w 2496"/>
                <a:gd name="T77" fmla="*/ 366 h 2494"/>
                <a:gd name="T78" fmla="*/ 1994 w 2496"/>
                <a:gd name="T79" fmla="*/ 248 h 2494"/>
                <a:gd name="T80" fmla="*/ 1842 w 2496"/>
                <a:gd name="T81" fmla="*/ 150 h 2494"/>
                <a:gd name="T82" fmla="*/ 1676 w 2496"/>
                <a:gd name="T83" fmla="*/ 76 h 2494"/>
                <a:gd name="T84" fmla="*/ 1500 w 2496"/>
                <a:gd name="T85" fmla="*/ 24 h 2494"/>
                <a:gd name="T86" fmla="*/ 1312 w 2496"/>
                <a:gd name="T87" fmla="*/ 2 h 2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496" h="2494">
                  <a:moveTo>
                    <a:pt x="1248" y="0"/>
                  </a:moveTo>
                  <a:lnTo>
                    <a:pt x="1248" y="0"/>
                  </a:lnTo>
                  <a:lnTo>
                    <a:pt x="1184" y="2"/>
                  </a:lnTo>
                  <a:lnTo>
                    <a:pt x="1120" y="6"/>
                  </a:lnTo>
                  <a:lnTo>
                    <a:pt x="1058" y="14"/>
                  </a:lnTo>
                  <a:lnTo>
                    <a:pt x="996" y="24"/>
                  </a:lnTo>
                  <a:lnTo>
                    <a:pt x="936" y="38"/>
                  </a:lnTo>
                  <a:lnTo>
                    <a:pt x="878" y="56"/>
                  </a:lnTo>
                  <a:lnTo>
                    <a:pt x="820" y="76"/>
                  </a:lnTo>
                  <a:lnTo>
                    <a:pt x="762" y="98"/>
                  </a:lnTo>
                  <a:lnTo>
                    <a:pt x="708" y="122"/>
                  </a:lnTo>
                  <a:lnTo>
                    <a:pt x="654" y="150"/>
                  </a:lnTo>
                  <a:lnTo>
                    <a:pt x="602" y="180"/>
                  </a:lnTo>
                  <a:lnTo>
                    <a:pt x="550" y="212"/>
                  </a:lnTo>
                  <a:lnTo>
                    <a:pt x="502" y="248"/>
                  </a:lnTo>
                  <a:lnTo>
                    <a:pt x="454" y="284"/>
                  </a:lnTo>
                  <a:lnTo>
                    <a:pt x="410" y="324"/>
                  </a:lnTo>
                  <a:lnTo>
                    <a:pt x="366" y="366"/>
                  </a:lnTo>
                  <a:lnTo>
                    <a:pt x="324" y="408"/>
                  </a:lnTo>
                  <a:lnTo>
                    <a:pt x="286" y="454"/>
                  </a:lnTo>
                  <a:lnTo>
                    <a:pt x="248" y="502"/>
                  </a:lnTo>
                  <a:lnTo>
                    <a:pt x="214" y="550"/>
                  </a:lnTo>
                  <a:lnTo>
                    <a:pt x="182" y="600"/>
                  </a:lnTo>
                  <a:lnTo>
                    <a:pt x="152" y="652"/>
                  </a:lnTo>
                  <a:lnTo>
                    <a:pt x="124" y="706"/>
                  </a:lnTo>
                  <a:lnTo>
                    <a:pt x="98" y="762"/>
                  </a:lnTo>
                  <a:lnTo>
                    <a:pt x="76" y="818"/>
                  </a:lnTo>
                  <a:lnTo>
                    <a:pt x="56" y="876"/>
                  </a:lnTo>
                  <a:lnTo>
                    <a:pt x="40" y="936"/>
                  </a:lnTo>
                  <a:lnTo>
                    <a:pt x="26" y="996"/>
                  </a:lnTo>
                  <a:lnTo>
                    <a:pt x="14" y="1058"/>
                  </a:lnTo>
                  <a:lnTo>
                    <a:pt x="6" y="1120"/>
                  </a:lnTo>
                  <a:lnTo>
                    <a:pt x="2" y="1182"/>
                  </a:lnTo>
                  <a:lnTo>
                    <a:pt x="0" y="1246"/>
                  </a:lnTo>
                  <a:lnTo>
                    <a:pt x="0" y="1246"/>
                  </a:lnTo>
                  <a:lnTo>
                    <a:pt x="2" y="1312"/>
                  </a:lnTo>
                  <a:lnTo>
                    <a:pt x="6" y="1374"/>
                  </a:lnTo>
                  <a:lnTo>
                    <a:pt x="14" y="1436"/>
                  </a:lnTo>
                  <a:lnTo>
                    <a:pt x="26" y="1498"/>
                  </a:lnTo>
                  <a:lnTo>
                    <a:pt x="40" y="1558"/>
                  </a:lnTo>
                  <a:lnTo>
                    <a:pt x="56" y="1618"/>
                  </a:lnTo>
                  <a:lnTo>
                    <a:pt x="76" y="1676"/>
                  </a:lnTo>
                  <a:lnTo>
                    <a:pt x="98" y="1732"/>
                  </a:lnTo>
                  <a:lnTo>
                    <a:pt x="124" y="1788"/>
                  </a:lnTo>
                  <a:lnTo>
                    <a:pt x="152" y="1842"/>
                  </a:lnTo>
                  <a:lnTo>
                    <a:pt x="182" y="1894"/>
                  </a:lnTo>
                  <a:lnTo>
                    <a:pt x="214" y="1944"/>
                  </a:lnTo>
                  <a:lnTo>
                    <a:pt x="248" y="1992"/>
                  </a:lnTo>
                  <a:lnTo>
                    <a:pt x="286" y="2040"/>
                  </a:lnTo>
                  <a:lnTo>
                    <a:pt x="324" y="2086"/>
                  </a:lnTo>
                  <a:lnTo>
                    <a:pt x="366" y="2128"/>
                  </a:lnTo>
                  <a:lnTo>
                    <a:pt x="410" y="2170"/>
                  </a:lnTo>
                  <a:lnTo>
                    <a:pt x="454" y="2210"/>
                  </a:lnTo>
                  <a:lnTo>
                    <a:pt x="502" y="2246"/>
                  </a:lnTo>
                  <a:lnTo>
                    <a:pt x="550" y="2282"/>
                  </a:lnTo>
                  <a:lnTo>
                    <a:pt x="602" y="2314"/>
                  </a:lnTo>
                  <a:lnTo>
                    <a:pt x="654" y="2344"/>
                  </a:lnTo>
                  <a:lnTo>
                    <a:pt x="708" y="2372"/>
                  </a:lnTo>
                  <a:lnTo>
                    <a:pt x="762" y="2396"/>
                  </a:lnTo>
                  <a:lnTo>
                    <a:pt x="820" y="2418"/>
                  </a:lnTo>
                  <a:lnTo>
                    <a:pt x="878" y="2438"/>
                  </a:lnTo>
                  <a:lnTo>
                    <a:pt x="936" y="2456"/>
                  </a:lnTo>
                  <a:lnTo>
                    <a:pt x="996" y="2470"/>
                  </a:lnTo>
                  <a:lnTo>
                    <a:pt x="1058" y="2480"/>
                  </a:lnTo>
                  <a:lnTo>
                    <a:pt x="1120" y="2488"/>
                  </a:lnTo>
                  <a:lnTo>
                    <a:pt x="1184" y="2492"/>
                  </a:lnTo>
                  <a:lnTo>
                    <a:pt x="1248" y="2494"/>
                  </a:lnTo>
                  <a:lnTo>
                    <a:pt x="1248" y="2494"/>
                  </a:lnTo>
                  <a:lnTo>
                    <a:pt x="1312" y="2492"/>
                  </a:lnTo>
                  <a:lnTo>
                    <a:pt x="1376" y="2488"/>
                  </a:lnTo>
                  <a:lnTo>
                    <a:pt x="1438" y="2480"/>
                  </a:lnTo>
                  <a:lnTo>
                    <a:pt x="1500" y="2470"/>
                  </a:lnTo>
                  <a:lnTo>
                    <a:pt x="1560" y="2456"/>
                  </a:lnTo>
                  <a:lnTo>
                    <a:pt x="1618" y="2438"/>
                  </a:lnTo>
                  <a:lnTo>
                    <a:pt x="1676" y="2418"/>
                  </a:lnTo>
                  <a:lnTo>
                    <a:pt x="1734" y="2396"/>
                  </a:lnTo>
                  <a:lnTo>
                    <a:pt x="1788" y="2372"/>
                  </a:lnTo>
                  <a:lnTo>
                    <a:pt x="1842" y="2344"/>
                  </a:lnTo>
                  <a:lnTo>
                    <a:pt x="1894" y="2314"/>
                  </a:lnTo>
                  <a:lnTo>
                    <a:pt x="1944" y="2282"/>
                  </a:lnTo>
                  <a:lnTo>
                    <a:pt x="1994" y="2246"/>
                  </a:lnTo>
                  <a:lnTo>
                    <a:pt x="2042" y="2210"/>
                  </a:lnTo>
                  <a:lnTo>
                    <a:pt x="2086" y="2170"/>
                  </a:lnTo>
                  <a:lnTo>
                    <a:pt x="2130" y="2128"/>
                  </a:lnTo>
                  <a:lnTo>
                    <a:pt x="2170" y="2086"/>
                  </a:lnTo>
                  <a:lnTo>
                    <a:pt x="2210" y="2040"/>
                  </a:lnTo>
                  <a:lnTo>
                    <a:pt x="2248" y="1992"/>
                  </a:lnTo>
                  <a:lnTo>
                    <a:pt x="2282" y="1944"/>
                  </a:lnTo>
                  <a:lnTo>
                    <a:pt x="2314" y="1894"/>
                  </a:lnTo>
                  <a:lnTo>
                    <a:pt x="2344" y="1842"/>
                  </a:lnTo>
                  <a:lnTo>
                    <a:pt x="2372" y="1788"/>
                  </a:lnTo>
                  <a:lnTo>
                    <a:pt x="2398" y="1732"/>
                  </a:lnTo>
                  <a:lnTo>
                    <a:pt x="2420" y="1676"/>
                  </a:lnTo>
                  <a:lnTo>
                    <a:pt x="2440" y="1618"/>
                  </a:lnTo>
                  <a:lnTo>
                    <a:pt x="2456" y="1558"/>
                  </a:lnTo>
                  <a:lnTo>
                    <a:pt x="2470" y="1498"/>
                  </a:lnTo>
                  <a:lnTo>
                    <a:pt x="2482" y="1436"/>
                  </a:lnTo>
                  <a:lnTo>
                    <a:pt x="2490" y="1374"/>
                  </a:lnTo>
                  <a:lnTo>
                    <a:pt x="2494" y="1312"/>
                  </a:lnTo>
                  <a:lnTo>
                    <a:pt x="2496" y="1246"/>
                  </a:lnTo>
                  <a:lnTo>
                    <a:pt x="2496" y="1246"/>
                  </a:lnTo>
                  <a:lnTo>
                    <a:pt x="2494" y="1182"/>
                  </a:lnTo>
                  <a:lnTo>
                    <a:pt x="2490" y="1120"/>
                  </a:lnTo>
                  <a:lnTo>
                    <a:pt x="2482" y="1058"/>
                  </a:lnTo>
                  <a:lnTo>
                    <a:pt x="2470" y="996"/>
                  </a:lnTo>
                  <a:lnTo>
                    <a:pt x="2456" y="936"/>
                  </a:lnTo>
                  <a:lnTo>
                    <a:pt x="2440" y="876"/>
                  </a:lnTo>
                  <a:lnTo>
                    <a:pt x="2420" y="818"/>
                  </a:lnTo>
                  <a:lnTo>
                    <a:pt x="2398" y="762"/>
                  </a:lnTo>
                  <a:lnTo>
                    <a:pt x="2372" y="706"/>
                  </a:lnTo>
                  <a:lnTo>
                    <a:pt x="2344" y="652"/>
                  </a:lnTo>
                  <a:lnTo>
                    <a:pt x="2314" y="600"/>
                  </a:lnTo>
                  <a:lnTo>
                    <a:pt x="2282" y="550"/>
                  </a:lnTo>
                  <a:lnTo>
                    <a:pt x="2248" y="502"/>
                  </a:lnTo>
                  <a:lnTo>
                    <a:pt x="2210" y="454"/>
                  </a:lnTo>
                  <a:lnTo>
                    <a:pt x="2170" y="408"/>
                  </a:lnTo>
                  <a:lnTo>
                    <a:pt x="2130" y="366"/>
                  </a:lnTo>
                  <a:lnTo>
                    <a:pt x="2086" y="324"/>
                  </a:lnTo>
                  <a:lnTo>
                    <a:pt x="2042" y="284"/>
                  </a:lnTo>
                  <a:lnTo>
                    <a:pt x="1994" y="248"/>
                  </a:lnTo>
                  <a:lnTo>
                    <a:pt x="1944" y="212"/>
                  </a:lnTo>
                  <a:lnTo>
                    <a:pt x="1894" y="180"/>
                  </a:lnTo>
                  <a:lnTo>
                    <a:pt x="1842" y="150"/>
                  </a:lnTo>
                  <a:lnTo>
                    <a:pt x="1788" y="122"/>
                  </a:lnTo>
                  <a:lnTo>
                    <a:pt x="1734" y="98"/>
                  </a:lnTo>
                  <a:lnTo>
                    <a:pt x="1676" y="76"/>
                  </a:lnTo>
                  <a:lnTo>
                    <a:pt x="1618" y="56"/>
                  </a:lnTo>
                  <a:lnTo>
                    <a:pt x="1560" y="38"/>
                  </a:lnTo>
                  <a:lnTo>
                    <a:pt x="1500" y="24"/>
                  </a:lnTo>
                  <a:lnTo>
                    <a:pt x="1438" y="14"/>
                  </a:lnTo>
                  <a:lnTo>
                    <a:pt x="1376" y="6"/>
                  </a:lnTo>
                  <a:lnTo>
                    <a:pt x="1312" y="2"/>
                  </a:lnTo>
                  <a:lnTo>
                    <a:pt x="1248" y="0"/>
                  </a:lnTo>
                  <a:lnTo>
                    <a:pt x="124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-4847871" y="1922387"/>
              <a:ext cx="2138331" cy="2140550"/>
            </a:xfrm>
            <a:custGeom>
              <a:avLst/>
              <a:gdLst>
                <a:gd name="T0" fmla="*/ 914 w 1928"/>
                <a:gd name="T1" fmla="*/ 1928 h 1930"/>
                <a:gd name="T2" fmla="*/ 770 w 1928"/>
                <a:gd name="T3" fmla="*/ 1910 h 1930"/>
                <a:gd name="T4" fmla="*/ 632 w 1928"/>
                <a:gd name="T5" fmla="*/ 1870 h 1930"/>
                <a:gd name="T6" fmla="*/ 504 w 1928"/>
                <a:gd name="T7" fmla="*/ 1812 h 1930"/>
                <a:gd name="T8" fmla="*/ 388 w 1928"/>
                <a:gd name="T9" fmla="*/ 1738 h 1930"/>
                <a:gd name="T10" fmla="*/ 282 w 1928"/>
                <a:gd name="T11" fmla="*/ 1646 h 1930"/>
                <a:gd name="T12" fmla="*/ 192 w 1928"/>
                <a:gd name="T13" fmla="*/ 1542 h 1930"/>
                <a:gd name="T14" fmla="*/ 116 w 1928"/>
                <a:gd name="T15" fmla="*/ 1424 h 1930"/>
                <a:gd name="T16" fmla="*/ 58 w 1928"/>
                <a:gd name="T17" fmla="*/ 1296 h 1930"/>
                <a:gd name="T18" fmla="*/ 20 w 1928"/>
                <a:gd name="T19" fmla="*/ 1160 h 1930"/>
                <a:gd name="T20" fmla="*/ 0 w 1928"/>
                <a:gd name="T21" fmla="*/ 1014 h 1930"/>
                <a:gd name="T22" fmla="*/ 0 w 1928"/>
                <a:gd name="T23" fmla="*/ 916 h 1930"/>
                <a:gd name="T24" fmla="*/ 20 w 1928"/>
                <a:gd name="T25" fmla="*/ 770 h 1930"/>
                <a:gd name="T26" fmla="*/ 58 w 1928"/>
                <a:gd name="T27" fmla="*/ 634 h 1930"/>
                <a:gd name="T28" fmla="*/ 116 w 1928"/>
                <a:gd name="T29" fmla="*/ 506 h 1930"/>
                <a:gd name="T30" fmla="*/ 192 w 1928"/>
                <a:gd name="T31" fmla="*/ 388 h 1930"/>
                <a:gd name="T32" fmla="*/ 282 w 1928"/>
                <a:gd name="T33" fmla="*/ 284 h 1930"/>
                <a:gd name="T34" fmla="*/ 388 w 1928"/>
                <a:gd name="T35" fmla="*/ 192 h 1930"/>
                <a:gd name="T36" fmla="*/ 504 w 1928"/>
                <a:gd name="T37" fmla="*/ 118 h 1930"/>
                <a:gd name="T38" fmla="*/ 632 w 1928"/>
                <a:gd name="T39" fmla="*/ 60 h 1930"/>
                <a:gd name="T40" fmla="*/ 770 w 1928"/>
                <a:gd name="T41" fmla="*/ 20 h 1930"/>
                <a:gd name="T42" fmla="*/ 914 w 1928"/>
                <a:gd name="T43" fmla="*/ 2 h 1930"/>
                <a:gd name="T44" fmla="*/ 1014 w 1928"/>
                <a:gd name="T45" fmla="*/ 2 h 1930"/>
                <a:gd name="T46" fmla="*/ 1158 w 1928"/>
                <a:gd name="T47" fmla="*/ 20 h 1930"/>
                <a:gd name="T48" fmla="*/ 1296 w 1928"/>
                <a:gd name="T49" fmla="*/ 60 h 1930"/>
                <a:gd name="T50" fmla="*/ 1424 w 1928"/>
                <a:gd name="T51" fmla="*/ 118 h 1930"/>
                <a:gd name="T52" fmla="*/ 1540 w 1928"/>
                <a:gd name="T53" fmla="*/ 192 h 1930"/>
                <a:gd name="T54" fmla="*/ 1646 w 1928"/>
                <a:gd name="T55" fmla="*/ 284 h 1930"/>
                <a:gd name="T56" fmla="*/ 1736 w 1928"/>
                <a:gd name="T57" fmla="*/ 388 h 1930"/>
                <a:gd name="T58" fmla="*/ 1812 w 1928"/>
                <a:gd name="T59" fmla="*/ 506 h 1930"/>
                <a:gd name="T60" fmla="*/ 1870 w 1928"/>
                <a:gd name="T61" fmla="*/ 634 h 1930"/>
                <a:gd name="T62" fmla="*/ 1908 w 1928"/>
                <a:gd name="T63" fmla="*/ 770 h 1930"/>
                <a:gd name="T64" fmla="*/ 1926 w 1928"/>
                <a:gd name="T65" fmla="*/ 916 h 1930"/>
                <a:gd name="T66" fmla="*/ 1926 w 1928"/>
                <a:gd name="T67" fmla="*/ 1014 h 1930"/>
                <a:gd name="T68" fmla="*/ 1908 w 1928"/>
                <a:gd name="T69" fmla="*/ 1160 h 1930"/>
                <a:gd name="T70" fmla="*/ 1870 w 1928"/>
                <a:gd name="T71" fmla="*/ 1296 h 1930"/>
                <a:gd name="T72" fmla="*/ 1812 w 1928"/>
                <a:gd name="T73" fmla="*/ 1424 h 1930"/>
                <a:gd name="T74" fmla="*/ 1736 w 1928"/>
                <a:gd name="T75" fmla="*/ 1542 h 1930"/>
                <a:gd name="T76" fmla="*/ 1646 w 1928"/>
                <a:gd name="T77" fmla="*/ 1646 h 1930"/>
                <a:gd name="T78" fmla="*/ 1540 w 1928"/>
                <a:gd name="T79" fmla="*/ 1738 h 1930"/>
                <a:gd name="T80" fmla="*/ 1424 w 1928"/>
                <a:gd name="T81" fmla="*/ 1812 h 1930"/>
                <a:gd name="T82" fmla="*/ 1296 w 1928"/>
                <a:gd name="T83" fmla="*/ 1870 h 1930"/>
                <a:gd name="T84" fmla="*/ 1158 w 1928"/>
                <a:gd name="T85" fmla="*/ 1910 h 1930"/>
                <a:gd name="T86" fmla="*/ 1014 w 1928"/>
                <a:gd name="T87" fmla="*/ 1928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28" h="1930">
                  <a:moveTo>
                    <a:pt x="964" y="1930"/>
                  </a:moveTo>
                  <a:lnTo>
                    <a:pt x="964" y="1930"/>
                  </a:lnTo>
                  <a:lnTo>
                    <a:pt x="914" y="1928"/>
                  </a:lnTo>
                  <a:lnTo>
                    <a:pt x="866" y="1924"/>
                  </a:lnTo>
                  <a:lnTo>
                    <a:pt x="818" y="1918"/>
                  </a:lnTo>
                  <a:lnTo>
                    <a:pt x="770" y="1910"/>
                  </a:lnTo>
                  <a:lnTo>
                    <a:pt x="724" y="1898"/>
                  </a:lnTo>
                  <a:lnTo>
                    <a:pt x="678" y="1886"/>
                  </a:lnTo>
                  <a:lnTo>
                    <a:pt x="632" y="1870"/>
                  </a:lnTo>
                  <a:lnTo>
                    <a:pt x="588" y="1854"/>
                  </a:lnTo>
                  <a:lnTo>
                    <a:pt x="546" y="1834"/>
                  </a:lnTo>
                  <a:lnTo>
                    <a:pt x="504" y="1812"/>
                  </a:lnTo>
                  <a:lnTo>
                    <a:pt x="464" y="1790"/>
                  </a:lnTo>
                  <a:lnTo>
                    <a:pt x="426" y="1764"/>
                  </a:lnTo>
                  <a:lnTo>
                    <a:pt x="388" y="1738"/>
                  </a:lnTo>
                  <a:lnTo>
                    <a:pt x="350" y="1708"/>
                  </a:lnTo>
                  <a:lnTo>
                    <a:pt x="316" y="1678"/>
                  </a:lnTo>
                  <a:lnTo>
                    <a:pt x="282" y="1646"/>
                  </a:lnTo>
                  <a:lnTo>
                    <a:pt x="250" y="1612"/>
                  </a:lnTo>
                  <a:lnTo>
                    <a:pt x="220" y="1578"/>
                  </a:lnTo>
                  <a:lnTo>
                    <a:pt x="192" y="1542"/>
                  </a:lnTo>
                  <a:lnTo>
                    <a:pt x="164" y="1504"/>
                  </a:lnTo>
                  <a:lnTo>
                    <a:pt x="140" y="1464"/>
                  </a:lnTo>
                  <a:lnTo>
                    <a:pt x="116" y="1424"/>
                  </a:lnTo>
                  <a:lnTo>
                    <a:pt x="94" y="1382"/>
                  </a:lnTo>
                  <a:lnTo>
                    <a:pt x="76" y="1340"/>
                  </a:lnTo>
                  <a:lnTo>
                    <a:pt x="58" y="1296"/>
                  </a:lnTo>
                  <a:lnTo>
                    <a:pt x="44" y="1252"/>
                  </a:lnTo>
                  <a:lnTo>
                    <a:pt x="30" y="1206"/>
                  </a:lnTo>
                  <a:lnTo>
                    <a:pt x="20" y="1160"/>
                  </a:lnTo>
                  <a:lnTo>
                    <a:pt x="10" y="1112"/>
                  </a:lnTo>
                  <a:lnTo>
                    <a:pt x="4" y="1064"/>
                  </a:lnTo>
                  <a:lnTo>
                    <a:pt x="0" y="1014"/>
                  </a:lnTo>
                  <a:lnTo>
                    <a:pt x="0" y="964"/>
                  </a:lnTo>
                  <a:lnTo>
                    <a:pt x="0" y="964"/>
                  </a:lnTo>
                  <a:lnTo>
                    <a:pt x="0" y="916"/>
                  </a:lnTo>
                  <a:lnTo>
                    <a:pt x="4" y="866"/>
                  </a:lnTo>
                  <a:lnTo>
                    <a:pt x="10" y="818"/>
                  </a:lnTo>
                  <a:lnTo>
                    <a:pt x="20" y="770"/>
                  </a:lnTo>
                  <a:lnTo>
                    <a:pt x="30" y="724"/>
                  </a:lnTo>
                  <a:lnTo>
                    <a:pt x="44" y="678"/>
                  </a:lnTo>
                  <a:lnTo>
                    <a:pt x="58" y="634"/>
                  </a:lnTo>
                  <a:lnTo>
                    <a:pt x="76" y="590"/>
                  </a:lnTo>
                  <a:lnTo>
                    <a:pt x="94" y="548"/>
                  </a:lnTo>
                  <a:lnTo>
                    <a:pt x="116" y="506"/>
                  </a:lnTo>
                  <a:lnTo>
                    <a:pt x="140" y="466"/>
                  </a:lnTo>
                  <a:lnTo>
                    <a:pt x="164" y="426"/>
                  </a:lnTo>
                  <a:lnTo>
                    <a:pt x="192" y="388"/>
                  </a:lnTo>
                  <a:lnTo>
                    <a:pt x="220" y="352"/>
                  </a:lnTo>
                  <a:lnTo>
                    <a:pt x="250" y="316"/>
                  </a:lnTo>
                  <a:lnTo>
                    <a:pt x="282" y="284"/>
                  </a:lnTo>
                  <a:lnTo>
                    <a:pt x="316" y="252"/>
                  </a:lnTo>
                  <a:lnTo>
                    <a:pt x="350" y="222"/>
                  </a:lnTo>
                  <a:lnTo>
                    <a:pt x="388" y="192"/>
                  </a:lnTo>
                  <a:lnTo>
                    <a:pt x="426" y="166"/>
                  </a:lnTo>
                  <a:lnTo>
                    <a:pt x="464" y="140"/>
                  </a:lnTo>
                  <a:lnTo>
                    <a:pt x="504" y="118"/>
                  </a:lnTo>
                  <a:lnTo>
                    <a:pt x="546" y="96"/>
                  </a:lnTo>
                  <a:lnTo>
                    <a:pt x="588" y="76"/>
                  </a:lnTo>
                  <a:lnTo>
                    <a:pt x="632" y="60"/>
                  </a:lnTo>
                  <a:lnTo>
                    <a:pt x="678" y="44"/>
                  </a:lnTo>
                  <a:lnTo>
                    <a:pt x="724" y="32"/>
                  </a:lnTo>
                  <a:lnTo>
                    <a:pt x="770" y="20"/>
                  </a:lnTo>
                  <a:lnTo>
                    <a:pt x="818" y="12"/>
                  </a:lnTo>
                  <a:lnTo>
                    <a:pt x="866" y="6"/>
                  </a:lnTo>
                  <a:lnTo>
                    <a:pt x="914" y="2"/>
                  </a:lnTo>
                  <a:lnTo>
                    <a:pt x="964" y="0"/>
                  </a:lnTo>
                  <a:lnTo>
                    <a:pt x="964" y="0"/>
                  </a:lnTo>
                  <a:lnTo>
                    <a:pt x="1014" y="2"/>
                  </a:lnTo>
                  <a:lnTo>
                    <a:pt x="1062" y="6"/>
                  </a:lnTo>
                  <a:lnTo>
                    <a:pt x="1110" y="12"/>
                  </a:lnTo>
                  <a:lnTo>
                    <a:pt x="1158" y="20"/>
                  </a:lnTo>
                  <a:lnTo>
                    <a:pt x="1204" y="32"/>
                  </a:lnTo>
                  <a:lnTo>
                    <a:pt x="1250" y="44"/>
                  </a:lnTo>
                  <a:lnTo>
                    <a:pt x="1296" y="60"/>
                  </a:lnTo>
                  <a:lnTo>
                    <a:pt x="1338" y="76"/>
                  </a:lnTo>
                  <a:lnTo>
                    <a:pt x="1382" y="96"/>
                  </a:lnTo>
                  <a:lnTo>
                    <a:pt x="1424" y="118"/>
                  </a:lnTo>
                  <a:lnTo>
                    <a:pt x="1464" y="140"/>
                  </a:lnTo>
                  <a:lnTo>
                    <a:pt x="1502" y="166"/>
                  </a:lnTo>
                  <a:lnTo>
                    <a:pt x="1540" y="192"/>
                  </a:lnTo>
                  <a:lnTo>
                    <a:pt x="1576" y="222"/>
                  </a:lnTo>
                  <a:lnTo>
                    <a:pt x="1612" y="252"/>
                  </a:lnTo>
                  <a:lnTo>
                    <a:pt x="1646" y="284"/>
                  </a:lnTo>
                  <a:lnTo>
                    <a:pt x="1678" y="316"/>
                  </a:lnTo>
                  <a:lnTo>
                    <a:pt x="1708" y="352"/>
                  </a:lnTo>
                  <a:lnTo>
                    <a:pt x="1736" y="388"/>
                  </a:lnTo>
                  <a:lnTo>
                    <a:pt x="1764" y="426"/>
                  </a:lnTo>
                  <a:lnTo>
                    <a:pt x="1788" y="466"/>
                  </a:lnTo>
                  <a:lnTo>
                    <a:pt x="1812" y="506"/>
                  </a:lnTo>
                  <a:lnTo>
                    <a:pt x="1834" y="548"/>
                  </a:lnTo>
                  <a:lnTo>
                    <a:pt x="1852" y="590"/>
                  </a:lnTo>
                  <a:lnTo>
                    <a:pt x="1870" y="634"/>
                  </a:lnTo>
                  <a:lnTo>
                    <a:pt x="1884" y="678"/>
                  </a:lnTo>
                  <a:lnTo>
                    <a:pt x="1898" y="724"/>
                  </a:lnTo>
                  <a:lnTo>
                    <a:pt x="1908" y="770"/>
                  </a:lnTo>
                  <a:lnTo>
                    <a:pt x="1918" y="818"/>
                  </a:lnTo>
                  <a:lnTo>
                    <a:pt x="1924" y="866"/>
                  </a:lnTo>
                  <a:lnTo>
                    <a:pt x="1926" y="916"/>
                  </a:lnTo>
                  <a:lnTo>
                    <a:pt x="1928" y="964"/>
                  </a:lnTo>
                  <a:lnTo>
                    <a:pt x="1928" y="964"/>
                  </a:lnTo>
                  <a:lnTo>
                    <a:pt x="1926" y="1014"/>
                  </a:lnTo>
                  <a:lnTo>
                    <a:pt x="1924" y="1064"/>
                  </a:lnTo>
                  <a:lnTo>
                    <a:pt x="1918" y="1112"/>
                  </a:lnTo>
                  <a:lnTo>
                    <a:pt x="1908" y="1160"/>
                  </a:lnTo>
                  <a:lnTo>
                    <a:pt x="1898" y="1206"/>
                  </a:lnTo>
                  <a:lnTo>
                    <a:pt x="1884" y="1252"/>
                  </a:lnTo>
                  <a:lnTo>
                    <a:pt x="1870" y="1296"/>
                  </a:lnTo>
                  <a:lnTo>
                    <a:pt x="1852" y="1340"/>
                  </a:lnTo>
                  <a:lnTo>
                    <a:pt x="1834" y="1382"/>
                  </a:lnTo>
                  <a:lnTo>
                    <a:pt x="1812" y="1424"/>
                  </a:lnTo>
                  <a:lnTo>
                    <a:pt x="1788" y="1464"/>
                  </a:lnTo>
                  <a:lnTo>
                    <a:pt x="1764" y="1504"/>
                  </a:lnTo>
                  <a:lnTo>
                    <a:pt x="1736" y="1542"/>
                  </a:lnTo>
                  <a:lnTo>
                    <a:pt x="1708" y="1578"/>
                  </a:lnTo>
                  <a:lnTo>
                    <a:pt x="1678" y="1612"/>
                  </a:lnTo>
                  <a:lnTo>
                    <a:pt x="1646" y="1646"/>
                  </a:lnTo>
                  <a:lnTo>
                    <a:pt x="1612" y="1678"/>
                  </a:lnTo>
                  <a:lnTo>
                    <a:pt x="1576" y="1708"/>
                  </a:lnTo>
                  <a:lnTo>
                    <a:pt x="1540" y="1738"/>
                  </a:lnTo>
                  <a:lnTo>
                    <a:pt x="1502" y="1764"/>
                  </a:lnTo>
                  <a:lnTo>
                    <a:pt x="1464" y="1790"/>
                  </a:lnTo>
                  <a:lnTo>
                    <a:pt x="1424" y="1812"/>
                  </a:lnTo>
                  <a:lnTo>
                    <a:pt x="1382" y="1834"/>
                  </a:lnTo>
                  <a:lnTo>
                    <a:pt x="1338" y="1854"/>
                  </a:lnTo>
                  <a:lnTo>
                    <a:pt x="1296" y="1870"/>
                  </a:lnTo>
                  <a:lnTo>
                    <a:pt x="1250" y="1886"/>
                  </a:lnTo>
                  <a:lnTo>
                    <a:pt x="1204" y="1898"/>
                  </a:lnTo>
                  <a:lnTo>
                    <a:pt x="1158" y="1910"/>
                  </a:lnTo>
                  <a:lnTo>
                    <a:pt x="1110" y="1918"/>
                  </a:lnTo>
                  <a:lnTo>
                    <a:pt x="1062" y="1924"/>
                  </a:lnTo>
                  <a:lnTo>
                    <a:pt x="1014" y="1928"/>
                  </a:lnTo>
                  <a:lnTo>
                    <a:pt x="964" y="1930"/>
                  </a:lnTo>
                  <a:lnTo>
                    <a:pt x="964" y="193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-4508489" y="2261769"/>
              <a:ext cx="1459567" cy="1461785"/>
            </a:xfrm>
            <a:custGeom>
              <a:avLst/>
              <a:gdLst>
                <a:gd name="T0" fmla="*/ 624 w 1316"/>
                <a:gd name="T1" fmla="*/ 2 h 1318"/>
                <a:gd name="T2" fmla="*/ 526 w 1316"/>
                <a:gd name="T3" fmla="*/ 14 h 1318"/>
                <a:gd name="T4" fmla="*/ 432 w 1316"/>
                <a:gd name="T5" fmla="*/ 40 h 1318"/>
                <a:gd name="T6" fmla="*/ 344 w 1316"/>
                <a:gd name="T7" fmla="*/ 80 h 1318"/>
                <a:gd name="T8" fmla="*/ 264 w 1316"/>
                <a:gd name="T9" fmla="*/ 132 h 1318"/>
                <a:gd name="T10" fmla="*/ 192 w 1316"/>
                <a:gd name="T11" fmla="*/ 194 h 1318"/>
                <a:gd name="T12" fmla="*/ 130 w 1316"/>
                <a:gd name="T13" fmla="*/ 266 h 1318"/>
                <a:gd name="T14" fmla="*/ 80 w 1316"/>
                <a:gd name="T15" fmla="*/ 346 h 1318"/>
                <a:gd name="T16" fmla="*/ 40 w 1316"/>
                <a:gd name="T17" fmla="*/ 432 h 1318"/>
                <a:gd name="T18" fmla="*/ 14 w 1316"/>
                <a:gd name="T19" fmla="*/ 526 h 1318"/>
                <a:gd name="T20" fmla="*/ 0 w 1316"/>
                <a:gd name="T21" fmla="*/ 626 h 1318"/>
                <a:gd name="T22" fmla="*/ 0 w 1316"/>
                <a:gd name="T23" fmla="*/ 692 h 1318"/>
                <a:gd name="T24" fmla="*/ 14 w 1316"/>
                <a:gd name="T25" fmla="*/ 792 h 1318"/>
                <a:gd name="T26" fmla="*/ 40 w 1316"/>
                <a:gd name="T27" fmla="*/ 886 h 1318"/>
                <a:gd name="T28" fmla="*/ 80 w 1316"/>
                <a:gd name="T29" fmla="*/ 972 h 1318"/>
                <a:gd name="T30" fmla="*/ 130 w 1316"/>
                <a:gd name="T31" fmla="*/ 1052 h 1318"/>
                <a:gd name="T32" fmla="*/ 192 w 1316"/>
                <a:gd name="T33" fmla="*/ 1124 h 1318"/>
                <a:gd name="T34" fmla="*/ 264 w 1316"/>
                <a:gd name="T35" fmla="*/ 1186 h 1318"/>
                <a:gd name="T36" fmla="*/ 344 w 1316"/>
                <a:gd name="T37" fmla="*/ 1238 h 1318"/>
                <a:gd name="T38" fmla="*/ 432 w 1316"/>
                <a:gd name="T39" fmla="*/ 1278 h 1318"/>
                <a:gd name="T40" fmla="*/ 526 w 1316"/>
                <a:gd name="T41" fmla="*/ 1304 h 1318"/>
                <a:gd name="T42" fmla="*/ 624 w 1316"/>
                <a:gd name="T43" fmla="*/ 1316 h 1318"/>
                <a:gd name="T44" fmla="*/ 692 w 1316"/>
                <a:gd name="T45" fmla="*/ 1316 h 1318"/>
                <a:gd name="T46" fmla="*/ 790 w 1316"/>
                <a:gd name="T47" fmla="*/ 1304 h 1318"/>
                <a:gd name="T48" fmla="*/ 884 w 1316"/>
                <a:gd name="T49" fmla="*/ 1278 h 1318"/>
                <a:gd name="T50" fmla="*/ 972 w 1316"/>
                <a:gd name="T51" fmla="*/ 1238 h 1318"/>
                <a:gd name="T52" fmla="*/ 1052 w 1316"/>
                <a:gd name="T53" fmla="*/ 1186 h 1318"/>
                <a:gd name="T54" fmla="*/ 1124 w 1316"/>
                <a:gd name="T55" fmla="*/ 1124 h 1318"/>
                <a:gd name="T56" fmla="*/ 1186 w 1316"/>
                <a:gd name="T57" fmla="*/ 1052 h 1318"/>
                <a:gd name="T58" fmla="*/ 1236 w 1316"/>
                <a:gd name="T59" fmla="*/ 972 h 1318"/>
                <a:gd name="T60" fmla="*/ 1276 w 1316"/>
                <a:gd name="T61" fmla="*/ 886 h 1318"/>
                <a:gd name="T62" fmla="*/ 1302 w 1316"/>
                <a:gd name="T63" fmla="*/ 792 h 1318"/>
                <a:gd name="T64" fmla="*/ 1316 w 1316"/>
                <a:gd name="T65" fmla="*/ 692 h 1318"/>
                <a:gd name="T66" fmla="*/ 1316 w 1316"/>
                <a:gd name="T67" fmla="*/ 626 h 1318"/>
                <a:gd name="T68" fmla="*/ 1302 w 1316"/>
                <a:gd name="T69" fmla="*/ 526 h 1318"/>
                <a:gd name="T70" fmla="*/ 1276 w 1316"/>
                <a:gd name="T71" fmla="*/ 432 h 1318"/>
                <a:gd name="T72" fmla="*/ 1236 w 1316"/>
                <a:gd name="T73" fmla="*/ 346 h 1318"/>
                <a:gd name="T74" fmla="*/ 1186 w 1316"/>
                <a:gd name="T75" fmla="*/ 266 h 1318"/>
                <a:gd name="T76" fmla="*/ 1124 w 1316"/>
                <a:gd name="T77" fmla="*/ 194 h 1318"/>
                <a:gd name="T78" fmla="*/ 1052 w 1316"/>
                <a:gd name="T79" fmla="*/ 132 h 1318"/>
                <a:gd name="T80" fmla="*/ 972 w 1316"/>
                <a:gd name="T81" fmla="*/ 80 h 1318"/>
                <a:gd name="T82" fmla="*/ 884 w 1316"/>
                <a:gd name="T83" fmla="*/ 40 h 1318"/>
                <a:gd name="T84" fmla="*/ 790 w 1316"/>
                <a:gd name="T85" fmla="*/ 14 h 1318"/>
                <a:gd name="T86" fmla="*/ 692 w 1316"/>
                <a:gd name="T87" fmla="*/ 2 h 1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16" h="1318">
                  <a:moveTo>
                    <a:pt x="658" y="0"/>
                  </a:moveTo>
                  <a:lnTo>
                    <a:pt x="658" y="0"/>
                  </a:lnTo>
                  <a:lnTo>
                    <a:pt x="624" y="2"/>
                  </a:lnTo>
                  <a:lnTo>
                    <a:pt x="590" y="4"/>
                  </a:lnTo>
                  <a:lnTo>
                    <a:pt x="558" y="8"/>
                  </a:lnTo>
                  <a:lnTo>
                    <a:pt x="526" y="14"/>
                  </a:lnTo>
                  <a:lnTo>
                    <a:pt x="494" y="22"/>
                  </a:lnTo>
                  <a:lnTo>
                    <a:pt x="462" y="30"/>
                  </a:lnTo>
                  <a:lnTo>
                    <a:pt x="432" y="40"/>
                  </a:lnTo>
                  <a:lnTo>
                    <a:pt x="402" y="52"/>
                  </a:lnTo>
                  <a:lnTo>
                    <a:pt x="372" y="66"/>
                  </a:lnTo>
                  <a:lnTo>
                    <a:pt x="344" y="80"/>
                  </a:lnTo>
                  <a:lnTo>
                    <a:pt x="316" y="96"/>
                  </a:lnTo>
                  <a:lnTo>
                    <a:pt x="290" y="114"/>
                  </a:lnTo>
                  <a:lnTo>
                    <a:pt x="264" y="132"/>
                  </a:lnTo>
                  <a:lnTo>
                    <a:pt x="240" y="152"/>
                  </a:lnTo>
                  <a:lnTo>
                    <a:pt x="216" y="172"/>
                  </a:lnTo>
                  <a:lnTo>
                    <a:pt x="192" y="194"/>
                  </a:lnTo>
                  <a:lnTo>
                    <a:pt x="172" y="216"/>
                  </a:lnTo>
                  <a:lnTo>
                    <a:pt x="150" y="240"/>
                  </a:lnTo>
                  <a:lnTo>
                    <a:pt x="130" y="266"/>
                  </a:lnTo>
                  <a:lnTo>
                    <a:pt x="112" y="292"/>
                  </a:lnTo>
                  <a:lnTo>
                    <a:pt x="96" y="318"/>
                  </a:lnTo>
                  <a:lnTo>
                    <a:pt x="80" y="346"/>
                  </a:lnTo>
                  <a:lnTo>
                    <a:pt x="64" y="374"/>
                  </a:lnTo>
                  <a:lnTo>
                    <a:pt x="52" y="404"/>
                  </a:lnTo>
                  <a:lnTo>
                    <a:pt x="40" y="432"/>
                  </a:lnTo>
                  <a:lnTo>
                    <a:pt x="30" y="464"/>
                  </a:lnTo>
                  <a:lnTo>
                    <a:pt x="20" y="494"/>
                  </a:lnTo>
                  <a:lnTo>
                    <a:pt x="14" y="526"/>
                  </a:lnTo>
                  <a:lnTo>
                    <a:pt x="8" y="558"/>
                  </a:lnTo>
                  <a:lnTo>
                    <a:pt x="4" y="592"/>
                  </a:lnTo>
                  <a:lnTo>
                    <a:pt x="0" y="626"/>
                  </a:lnTo>
                  <a:lnTo>
                    <a:pt x="0" y="658"/>
                  </a:lnTo>
                  <a:lnTo>
                    <a:pt x="0" y="658"/>
                  </a:lnTo>
                  <a:lnTo>
                    <a:pt x="0" y="692"/>
                  </a:lnTo>
                  <a:lnTo>
                    <a:pt x="4" y="726"/>
                  </a:lnTo>
                  <a:lnTo>
                    <a:pt x="8" y="760"/>
                  </a:lnTo>
                  <a:lnTo>
                    <a:pt x="14" y="792"/>
                  </a:lnTo>
                  <a:lnTo>
                    <a:pt x="20" y="824"/>
                  </a:lnTo>
                  <a:lnTo>
                    <a:pt x="30" y="854"/>
                  </a:lnTo>
                  <a:lnTo>
                    <a:pt x="40" y="886"/>
                  </a:lnTo>
                  <a:lnTo>
                    <a:pt x="52" y="914"/>
                  </a:lnTo>
                  <a:lnTo>
                    <a:pt x="64" y="944"/>
                  </a:lnTo>
                  <a:lnTo>
                    <a:pt x="80" y="972"/>
                  </a:lnTo>
                  <a:lnTo>
                    <a:pt x="96" y="1000"/>
                  </a:lnTo>
                  <a:lnTo>
                    <a:pt x="112" y="1026"/>
                  </a:lnTo>
                  <a:lnTo>
                    <a:pt x="130" y="1052"/>
                  </a:lnTo>
                  <a:lnTo>
                    <a:pt x="150" y="1078"/>
                  </a:lnTo>
                  <a:lnTo>
                    <a:pt x="172" y="1102"/>
                  </a:lnTo>
                  <a:lnTo>
                    <a:pt x="192" y="1124"/>
                  </a:lnTo>
                  <a:lnTo>
                    <a:pt x="216" y="1146"/>
                  </a:lnTo>
                  <a:lnTo>
                    <a:pt x="240" y="1166"/>
                  </a:lnTo>
                  <a:lnTo>
                    <a:pt x="264" y="1186"/>
                  </a:lnTo>
                  <a:lnTo>
                    <a:pt x="290" y="1204"/>
                  </a:lnTo>
                  <a:lnTo>
                    <a:pt x="316" y="1222"/>
                  </a:lnTo>
                  <a:lnTo>
                    <a:pt x="344" y="1238"/>
                  </a:lnTo>
                  <a:lnTo>
                    <a:pt x="372" y="1252"/>
                  </a:lnTo>
                  <a:lnTo>
                    <a:pt x="402" y="1266"/>
                  </a:lnTo>
                  <a:lnTo>
                    <a:pt x="432" y="1278"/>
                  </a:lnTo>
                  <a:lnTo>
                    <a:pt x="462" y="1288"/>
                  </a:lnTo>
                  <a:lnTo>
                    <a:pt x="494" y="1296"/>
                  </a:lnTo>
                  <a:lnTo>
                    <a:pt x="526" y="1304"/>
                  </a:lnTo>
                  <a:lnTo>
                    <a:pt x="558" y="1310"/>
                  </a:lnTo>
                  <a:lnTo>
                    <a:pt x="590" y="1314"/>
                  </a:lnTo>
                  <a:lnTo>
                    <a:pt x="624" y="1316"/>
                  </a:lnTo>
                  <a:lnTo>
                    <a:pt x="658" y="1318"/>
                  </a:lnTo>
                  <a:lnTo>
                    <a:pt x="658" y="1318"/>
                  </a:lnTo>
                  <a:lnTo>
                    <a:pt x="692" y="1316"/>
                  </a:lnTo>
                  <a:lnTo>
                    <a:pt x="726" y="1314"/>
                  </a:lnTo>
                  <a:lnTo>
                    <a:pt x="758" y="1310"/>
                  </a:lnTo>
                  <a:lnTo>
                    <a:pt x="790" y="1304"/>
                  </a:lnTo>
                  <a:lnTo>
                    <a:pt x="822" y="1296"/>
                  </a:lnTo>
                  <a:lnTo>
                    <a:pt x="854" y="1288"/>
                  </a:lnTo>
                  <a:lnTo>
                    <a:pt x="884" y="1278"/>
                  </a:lnTo>
                  <a:lnTo>
                    <a:pt x="914" y="1266"/>
                  </a:lnTo>
                  <a:lnTo>
                    <a:pt x="944" y="1252"/>
                  </a:lnTo>
                  <a:lnTo>
                    <a:pt x="972" y="1238"/>
                  </a:lnTo>
                  <a:lnTo>
                    <a:pt x="998" y="1222"/>
                  </a:lnTo>
                  <a:lnTo>
                    <a:pt x="1026" y="1204"/>
                  </a:lnTo>
                  <a:lnTo>
                    <a:pt x="1052" y="1186"/>
                  </a:lnTo>
                  <a:lnTo>
                    <a:pt x="1076" y="1166"/>
                  </a:lnTo>
                  <a:lnTo>
                    <a:pt x="1100" y="1146"/>
                  </a:lnTo>
                  <a:lnTo>
                    <a:pt x="1124" y="1124"/>
                  </a:lnTo>
                  <a:lnTo>
                    <a:pt x="1144" y="1102"/>
                  </a:lnTo>
                  <a:lnTo>
                    <a:pt x="1166" y="1078"/>
                  </a:lnTo>
                  <a:lnTo>
                    <a:pt x="1186" y="1052"/>
                  </a:lnTo>
                  <a:lnTo>
                    <a:pt x="1204" y="1026"/>
                  </a:lnTo>
                  <a:lnTo>
                    <a:pt x="1220" y="1000"/>
                  </a:lnTo>
                  <a:lnTo>
                    <a:pt x="1236" y="972"/>
                  </a:lnTo>
                  <a:lnTo>
                    <a:pt x="1252" y="944"/>
                  </a:lnTo>
                  <a:lnTo>
                    <a:pt x="1264" y="914"/>
                  </a:lnTo>
                  <a:lnTo>
                    <a:pt x="1276" y="886"/>
                  </a:lnTo>
                  <a:lnTo>
                    <a:pt x="1286" y="854"/>
                  </a:lnTo>
                  <a:lnTo>
                    <a:pt x="1296" y="824"/>
                  </a:lnTo>
                  <a:lnTo>
                    <a:pt x="1302" y="792"/>
                  </a:lnTo>
                  <a:lnTo>
                    <a:pt x="1308" y="760"/>
                  </a:lnTo>
                  <a:lnTo>
                    <a:pt x="1312" y="726"/>
                  </a:lnTo>
                  <a:lnTo>
                    <a:pt x="1316" y="692"/>
                  </a:lnTo>
                  <a:lnTo>
                    <a:pt x="1316" y="658"/>
                  </a:lnTo>
                  <a:lnTo>
                    <a:pt x="1316" y="658"/>
                  </a:lnTo>
                  <a:lnTo>
                    <a:pt x="1316" y="626"/>
                  </a:lnTo>
                  <a:lnTo>
                    <a:pt x="1312" y="592"/>
                  </a:lnTo>
                  <a:lnTo>
                    <a:pt x="1308" y="558"/>
                  </a:lnTo>
                  <a:lnTo>
                    <a:pt x="1302" y="526"/>
                  </a:lnTo>
                  <a:lnTo>
                    <a:pt x="1296" y="494"/>
                  </a:lnTo>
                  <a:lnTo>
                    <a:pt x="1286" y="464"/>
                  </a:lnTo>
                  <a:lnTo>
                    <a:pt x="1276" y="432"/>
                  </a:lnTo>
                  <a:lnTo>
                    <a:pt x="1264" y="404"/>
                  </a:lnTo>
                  <a:lnTo>
                    <a:pt x="1252" y="374"/>
                  </a:lnTo>
                  <a:lnTo>
                    <a:pt x="1236" y="346"/>
                  </a:lnTo>
                  <a:lnTo>
                    <a:pt x="1220" y="318"/>
                  </a:lnTo>
                  <a:lnTo>
                    <a:pt x="1204" y="292"/>
                  </a:lnTo>
                  <a:lnTo>
                    <a:pt x="1186" y="266"/>
                  </a:lnTo>
                  <a:lnTo>
                    <a:pt x="1166" y="240"/>
                  </a:lnTo>
                  <a:lnTo>
                    <a:pt x="1144" y="216"/>
                  </a:lnTo>
                  <a:lnTo>
                    <a:pt x="1124" y="194"/>
                  </a:lnTo>
                  <a:lnTo>
                    <a:pt x="1100" y="172"/>
                  </a:lnTo>
                  <a:lnTo>
                    <a:pt x="1076" y="152"/>
                  </a:lnTo>
                  <a:lnTo>
                    <a:pt x="1052" y="132"/>
                  </a:lnTo>
                  <a:lnTo>
                    <a:pt x="1026" y="114"/>
                  </a:lnTo>
                  <a:lnTo>
                    <a:pt x="998" y="96"/>
                  </a:lnTo>
                  <a:lnTo>
                    <a:pt x="972" y="80"/>
                  </a:lnTo>
                  <a:lnTo>
                    <a:pt x="944" y="66"/>
                  </a:lnTo>
                  <a:lnTo>
                    <a:pt x="914" y="52"/>
                  </a:lnTo>
                  <a:lnTo>
                    <a:pt x="884" y="40"/>
                  </a:lnTo>
                  <a:lnTo>
                    <a:pt x="854" y="30"/>
                  </a:lnTo>
                  <a:lnTo>
                    <a:pt x="822" y="22"/>
                  </a:lnTo>
                  <a:lnTo>
                    <a:pt x="790" y="14"/>
                  </a:lnTo>
                  <a:lnTo>
                    <a:pt x="758" y="8"/>
                  </a:lnTo>
                  <a:lnTo>
                    <a:pt x="726" y="4"/>
                  </a:lnTo>
                  <a:lnTo>
                    <a:pt x="692" y="2"/>
                  </a:lnTo>
                  <a:lnTo>
                    <a:pt x="658" y="0"/>
                  </a:lnTo>
                  <a:lnTo>
                    <a:pt x="65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-4193506" y="2576752"/>
              <a:ext cx="829602" cy="831820"/>
            </a:xfrm>
            <a:custGeom>
              <a:avLst/>
              <a:gdLst>
                <a:gd name="T0" fmla="*/ 374 w 748"/>
                <a:gd name="T1" fmla="*/ 750 h 750"/>
                <a:gd name="T2" fmla="*/ 298 w 748"/>
                <a:gd name="T3" fmla="*/ 742 h 750"/>
                <a:gd name="T4" fmla="*/ 228 w 748"/>
                <a:gd name="T5" fmla="*/ 720 h 750"/>
                <a:gd name="T6" fmla="*/ 164 w 748"/>
                <a:gd name="T7" fmla="*/ 686 h 750"/>
                <a:gd name="T8" fmla="*/ 108 w 748"/>
                <a:gd name="T9" fmla="*/ 640 h 750"/>
                <a:gd name="T10" fmla="*/ 64 w 748"/>
                <a:gd name="T11" fmla="*/ 584 h 750"/>
                <a:gd name="T12" fmla="*/ 28 w 748"/>
                <a:gd name="T13" fmla="*/ 520 h 750"/>
                <a:gd name="T14" fmla="*/ 6 w 748"/>
                <a:gd name="T15" fmla="*/ 450 h 750"/>
                <a:gd name="T16" fmla="*/ 0 w 748"/>
                <a:gd name="T17" fmla="*/ 374 h 750"/>
                <a:gd name="T18" fmla="*/ 0 w 748"/>
                <a:gd name="T19" fmla="*/ 336 h 750"/>
                <a:gd name="T20" fmla="*/ 16 w 748"/>
                <a:gd name="T21" fmla="*/ 264 h 750"/>
                <a:gd name="T22" fmla="*/ 44 w 748"/>
                <a:gd name="T23" fmla="*/ 196 h 750"/>
                <a:gd name="T24" fmla="*/ 84 w 748"/>
                <a:gd name="T25" fmla="*/ 136 h 750"/>
                <a:gd name="T26" fmla="*/ 136 w 748"/>
                <a:gd name="T27" fmla="*/ 86 h 750"/>
                <a:gd name="T28" fmla="*/ 196 w 748"/>
                <a:gd name="T29" fmla="*/ 46 h 750"/>
                <a:gd name="T30" fmla="*/ 262 w 748"/>
                <a:gd name="T31" fmla="*/ 16 h 750"/>
                <a:gd name="T32" fmla="*/ 336 w 748"/>
                <a:gd name="T33" fmla="*/ 2 h 750"/>
                <a:gd name="T34" fmla="*/ 374 w 748"/>
                <a:gd name="T35" fmla="*/ 0 h 750"/>
                <a:gd name="T36" fmla="*/ 450 w 748"/>
                <a:gd name="T37" fmla="*/ 8 h 750"/>
                <a:gd name="T38" fmla="*/ 520 w 748"/>
                <a:gd name="T39" fmla="*/ 30 h 750"/>
                <a:gd name="T40" fmla="*/ 584 w 748"/>
                <a:gd name="T41" fmla="*/ 64 h 750"/>
                <a:gd name="T42" fmla="*/ 638 w 748"/>
                <a:gd name="T43" fmla="*/ 110 h 750"/>
                <a:gd name="T44" fmla="*/ 684 w 748"/>
                <a:gd name="T45" fmla="*/ 166 h 750"/>
                <a:gd name="T46" fmla="*/ 720 w 748"/>
                <a:gd name="T47" fmla="*/ 230 h 750"/>
                <a:gd name="T48" fmla="*/ 742 w 748"/>
                <a:gd name="T49" fmla="*/ 300 h 750"/>
                <a:gd name="T50" fmla="*/ 748 w 748"/>
                <a:gd name="T51" fmla="*/ 374 h 750"/>
                <a:gd name="T52" fmla="*/ 746 w 748"/>
                <a:gd name="T53" fmla="*/ 414 h 750"/>
                <a:gd name="T54" fmla="*/ 732 w 748"/>
                <a:gd name="T55" fmla="*/ 486 h 750"/>
                <a:gd name="T56" fmla="*/ 704 w 748"/>
                <a:gd name="T57" fmla="*/ 554 h 750"/>
                <a:gd name="T58" fmla="*/ 664 w 748"/>
                <a:gd name="T59" fmla="*/ 614 h 750"/>
                <a:gd name="T60" fmla="*/ 612 w 748"/>
                <a:gd name="T61" fmla="*/ 664 h 750"/>
                <a:gd name="T62" fmla="*/ 552 w 748"/>
                <a:gd name="T63" fmla="*/ 704 h 750"/>
                <a:gd name="T64" fmla="*/ 486 w 748"/>
                <a:gd name="T65" fmla="*/ 732 h 750"/>
                <a:gd name="T66" fmla="*/ 412 w 748"/>
                <a:gd name="T67" fmla="*/ 748 h 750"/>
                <a:gd name="T68" fmla="*/ 374 w 748"/>
                <a:gd name="T69" fmla="*/ 75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48" h="750">
                  <a:moveTo>
                    <a:pt x="374" y="750"/>
                  </a:moveTo>
                  <a:lnTo>
                    <a:pt x="374" y="750"/>
                  </a:lnTo>
                  <a:lnTo>
                    <a:pt x="336" y="748"/>
                  </a:lnTo>
                  <a:lnTo>
                    <a:pt x="298" y="742"/>
                  </a:lnTo>
                  <a:lnTo>
                    <a:pt x="262" y="732"/>
                  </a:lnTo>
                  <a:lnTo>
                    <a:pt x="228" y="720"/>
                  </a:lnTo>
                  <a:lnTo>
                    <a:pt x="196" y="704"/>
                  </a:lnTo>
                  <a:lnTo>
                    <a:pt x="164" y="686"/>
                  </a:lnTo>
                  <a:lnTo>
                    <a:pt x="136" y="664"/>
                  </a:lnTo>
                  <a:lnTo>
                    <a:pt x="108" y="640"/>
                  </a:lnTo>
                  <a:lnTo>
                    <a:pt x="84" y="614"/>
                  </a:lnTo>
                  <a:lnTo>
                    <a:pt x="64" y="584"/>
                  </a:lnTo>
                  <a:lnTo>
                    <a:pt x="44" y="554"/>
                  </a:lnTo>
                  <a:lnTo>
                    <a:pt x="28" y="520"/>
                  </a:lnTo>
                  <a:lnTo>
                    <a:pt x="16" y="486"/>
                  </a:lnTo>
                  <a:lnTo>
                    <a:pt x="6" y="450"/>
                  </a:lnTo>
                  <a:lnTo>
                    <a:pt x="0" y="414"/>
                  </a:lnTo>
                  <a:lnTo>
                    <a:pt x="0" y="374"/>
                  </a:lnTo>
                  <a:lnTo>
                    <a:pt x="0" y="374"/>
                  </a:lnTo>
                  <a:lnTo>
                    <a:pt x="0" y="336"/>
                  </a:lnTo>
                  <a:lnTo>
                    <a:pt x="6" y="300"/>
                  </a:lnTo>
                  <a:lnTo>
                    <a:pt x="16" y="264"/>
                  </a:lnTo>
                  <a:lnTo>
                    <a:pt x="28" y="230"/>
                  </a:lnTo>
                  <a:lnTo>
                    <a:pt x="44" y="196"/>
                  </a:lnTo>
                  <a:lnTo>
                    <a:pt x="64" y="166"/>
                  </a:lnTo>
                  <a:lnTo>
                    <a:pt x="84" y="136"/>
                  </a:lnTo>
                  <a:lnTo>
                    <a:pt x="108" y="110"/>
                  </a:lnTo>
                  <a:lnTo>
                    <a:pt x="136" y="86"/>
                  </a:lnTo>
                  <a:lnTo>
                    <a:pt x="164" y="64"/>
                  </a:lnTo>
                  <a:lnTo>
                    <a:pt x="196" y="46"/>
                  </a:lnTo>
                  <a:lnTo>
                    <a:pt x="228" y="30"/>
                  </a:lnTo>
                  <a:lnTo>
                    <a:pt x="262" y="16"/>
                  </a:lnTo>
                  <a:lnTo>
                    <a:pt x="298" y="8"/>
                  </a:lnTo>
                  <a:lnTo>
                    <a:pt x="336" y="2"/>
                  </a:lnTo>
                  <a:lnTo>
                    <a:pt x="374" y="0"/>
                  </a:lnTo>
                  <a:lnTo>
                    <a:pt x="374" y="0"/>
                  </a:lnTo>
                  <a:lnTo>
                    <a:pt x="412" y="2"/>
                  </a:lnTo>
                  <a:lnTo>
                    <a:pt x="450" y="8"/>
                  </a:lnTo>
                  <a:lnTo>
                    <a:pt x="486" y="16"/>
                  </a:lnTo>
                  <a:lnTo>
                    <a:pt x="520" y="30"/>
                  </a:lnTo>
                  <a:lnTo>
                    <a:pt x="552" y="46"/>
                  </a:lnTo>
                  <a:lnTo>
                    <a:pt x="584" y="64"/>
                  </a:lnTo>
                  <a:lnTo>
                    <a:pt x="612" y="86"/>
                  </a:lnTo>
                  <a:lnTo>
                    <a:pt x="638" y="110"/>
                  </a:lnTo>
                  <a:lnTo>
                    <a:pt x="664" y="136"/>
                  </a:lnTo>
                  <a:lnTo>
                    <a:pt x="684" y="166"/>
                  </a:lnTo>
                  <a:lnTo>
                    <a:pt x="704" y="196"/>
                  </a:lnTo>
                  <a:lnTo>
                    <a:pt x="720" y="230"/>
                  </a:lnTo>
                  <a:lnTo>
                    <a:pt x="732" y="264"/>
                  </a:lnTo>
                  <a:lnTo>
                    <a:pt x="742" y="300"/>
                  </a:lnTo>
                  <a:lnTo>
                    <a:pt x="746" y="336"/>
                  </a:lnTo>
                  <a:lnTo>
                    <a:pt x="748" y="374"/>
                  </a:lnTo>
                  <a:lnTo>
                    <a:pt x="748" y="374"/>
                  </a:lnTo>
                  <a:lnTo>
                    <a:pt x="746" y="414"/>
                  </a:lnTo>
                  <a:lnTo>
                    <a:pt x="742" y="450"/>
                  </a:lnTo>
                  <a:lnTo>
                    <a:pt x="732" y="486"/>
                  </a:lnTo>
                  <a:lnTo>
                    <a:pt x="720" y="520"/>
                  </a:lnTo>
                  <a:lnTo>
                    <a:pt x="704" y="554"/>
                  </a:lnTo>
                  <a:lnTo>
                    <a:pt x="684" y="584"/>
                  </a:lnTo>
                  <a:lnTo>
                    <a:pt x="664" y="614"/>
                  </a:lnTo>
                  <a:lnTo>
                    <a:pt x="638" y="640"/>
                  </a:lnTo>
                  <a:lnTo>
                    <a:pt x="612" y="664"/>
                  </a:lnTo>
                  <a:lnTo>
                    <a:pt x="584" y="686"/>
                  </a:lnTo>
                  <a:lnTo>
                    <a:pt x="552" y="704"/>
                  </a:lnTo>
                  <a:lnTo>
                    <a:pt x="520" y="720"/>
                  </a:lnTo>
                  <a:lnTo>
                    <a:pt x="486" y="732"/>
                  </a:lnTo>
                  <a:lnTo>
                    <a:pt x="450" y="742"/>
                  </a:lnTo>
                  <a:lnTo>
                    <a:pt x="412" y="748"/>
                  </a:lnTo>
                  <a:lnTo>
                    <a:pt x="374" y="750"/>
                  </a:lnTo>
                  <a:lnTo>
                    <a:pt x="374" y="75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1" name="Group 80"/>
          <p:cNvGrpSpPr/>
          <p:nvPr/>
        </p:nvGrpSpPr>
        <p:grpSpPr>
          <a:xfrm>
            <a:off x="3969999" y="1908141"/>
            <a:ext cx="4938198" cy="1544429"/>
            <a:chOff x="1558816" y="1401891"/>
            <a:chExt cx="2419422" cy="750415"/>
          </a:xfrm>
        </p:grpSpPr>
        <p:sp>
          <p:nvSpPr>
            <p:cNvPr id="12" name="Rectangle 70"/>
            <p:cNvSpPr/>
            <p:nvPr/>
          </p:nvSpPr>
          <p:spPr bwMode="auto">
            <a:xfrm>
              <a:off x="1558816" y="1401891"/>
              <a:ext cx="2419422" cy="750415"/>
            </a:xfrm>
            <a:custGeom>
              <a:avLst/>
              <a:gdLst>
                <a:gd name="connsiteX0" fmla="*/ 0 w 1808070"/>
                <a:gd name="connsiteY0" fmla="*/ 0 h 859909"/>
                <a:gd name="connsiteX1" fmla="*/ 1808070 w 1808070"/>
                <a:gd name="connsiteY1" fmla="*/ 0 h 859909"/>
                <a:gd name="connsiteX2" fmla="*/ 1808070 w 1808070"/>
                <a:gd name="connsiteY2" fmla="*/ 859909 h 859909"/>
                <a:gd name="connsiteX3" fmla="*/ 0 w 1808070"/>
                <a:gd name="connsiteY3" fmla="*/ 859909 h 859909"/>
                <a:gd name="connsiteX4" fmla="*/ 0 w 1808070"/>
                <a:gd name="connsiteY4" fmla="*/ 0 h 859909"/>
                <a:gd name="connsiteX0" fmla="*/ 493986 w 2302056"/>
                <a:gd name="connsiteY0" fmla="*/ 0 h 870420"/>
                <a:gd name="connsiteX1" fmla="*/ 2302056 w 2302056"/>
                <a:gd name="connsiteY1" fmla="*/ 0 h 870420"/>
                <a:gd name="connsiteX2" fmla="*/ 2302056 w 2302056"/>
                <a:gd name="connsiteY2" fmla="*/ 859909 h 870420"/>
                <a:gd name="connsiteX3" fmla="*/ 0 w 2302056"/>
                <a:gd name="connsiteY3" fmla="*/ 870420 h 870420"/>
                <a:gd name="connsiteX4" fmla="*/ 493986 w 2302056"/>
                <a:gd name="connsiteY4" fmla="*/ 0 h 870420"/>
                <a:gd name="connsiteX0" fmla="*/ 546538 w 2354608"/>
                <a:gd name="connsiteY0" fmla="*/ 0 h 870420"/>
                <a:gd name="connsiteX1" fmla="*/ 2354608 w 2354608"/>
                <a:gd name="connsiteY1" fmla="*/ 0 h 870420"/>
                <a:gd name="connsiteX2" fmla="*/ 2354608 w 2354608"/>
                <a:gd name="connsiteY2" fmla="*/ 859909 h 870420"/>
                <a:gd name="connsiteX3" fmla="*/ 0 w 2354608"/>
                <a:gd name="connsiteY3" fmla="*/ 870420 h 870420"/>
                <a:gd name="connsiteX4" fmla="*/ 546538 w 2354608"/>
                <a:gd name="connsiteY4" fmla="*/ 0 h 870420"/>
                <a:gd name="connsiteX0" fmla="*/ 599090 w 2407160"/>
                <a:gd name="connsiteY0" fmla="*/ 0 h 870420"/>
                <a:gd name="connsiteX1" fmla="*/ 2407160 w 2407160"/>
                <a:gd name="connsiteY1" fmla="*/ 0 h 870420"/>
                <a:gd name="connsiteX2" fmla="*/ 2407160 w 2407160"/>
                <a:gd name="connsiteY2" fmla="*/ 859909 h 870420"/>
                <a:gd name="connsiteX3" fmla="*/ 0 w 2407160"/>
                <a:gd name="connsiteY3" fmla="*/ 870420 h 870420"/>
                <a:gd name="connsiteX4" fmla="*/ 599090 w 2407160"/>
                <a:gd name="connsiteY4" fmla="*/ 0 h 870420"/>
                <a:gd name="connsiteX0" fmla="*/ 114042 w 1922112"/>
                <a:gd name="connsiteY0" fmla="*/ 0 h 859909"/>
                <a:gd name="connsiteX1" fmla="*/ 1922112 w 1922112"/>
                <a:gd name="connsiteY1" fmla="*/ 0 h 859909"/>
                <a:gd name="connsiteX2" fmla="*/ 1922112 w 1922112"/>
                <a:gd name="connsiteY2" fmla="*/ 859909 h 859909"/>
                <a:gd name="connsiteX3" fmla="*/ 0 w 1922112"/>
                <a:gd name="connsiteY3" fmla="*/ 846670 h 859909"/>
                <a:gd name="connsiteX4" fmla="*/ 114042 w 1922112"/>
                <a:gd name="connsiteY4" fmla="*/ 0 h 859909"/>
                <a:gd name="connsiteX0" fmla="*/ 140989 w 1949059"/>
                <a:gd name="connsiteY0" fmla="*/ 0 h 870420"/>
                <a:gd name="connsiteX1" fmla="*/ 1949059 w 1949059"/>
                <a:gd name="connsiteY1" fmla="*/ 0 h 870420"/>
                <a:gd name="connsiteX2" fmla="*/ 1949059 w 1949059"/>
                <a:gd name="connsiteY2" fmla="*/ 859909 h 870420"/>
                <a:gd name="connsiteX3" fmla="*/ 0 w 1949059"/>
                <a:gd name="connsiteY3" fmla="*/ 870420 h 870420"/>
                <a:gd name="connsiteX4" fmla="*/ 140989 w 1949059"/>
                <a:gd name="connsiteY4" fmla="*/ 0 h 870420"/>
                <a:gd name="connsiteX0" fmla="*/ 123024 w 1931094"/>
                <a:gd name="connsiteY0" fmla="*/ 0 h 859909"/>
                <a:gd name="connsiteX1" fmla="*/ 1931094 w 1931094"/>
                <a:gd name="connsiteY1" fmla="*/ 0 h 859909"/>
                <a:gd name="connsiteX2" fmla="*/ 1931094 w 1931094"/>
                <a:gd name="connsiteY2" fmla="*/ 859909 h 859909"/>
                <a:gd name="connsiteX3" fmla="*/ 0 w 1931094"/>
                <a:gd name="connsiteY3" fmla="*/ 846669 h 859909"/>
                <a:gd name="connsiteX4" fmla="*/ 123024 w 1931094"/>
                <a:gd name="connsiteY4" fmla="*/ 0 h 859909"/>
                <a:gd name="connsiteX0" fmla="*/ 132006 w 1940076"/>
                <a:gd name="connsiteY0" fmla="*/ 0 h 882295"/>
                <a:gd name="connsiteX1" fmla="*/ 1940076 w 1940076"/>
                <a:gd name="connsiteY1" fmla="*/ 0 h 882295"/>
                <a:gd name="connsiteX2" fmla="*/ 1940076 w 1940076"/>
                <a:gd name="connsiteY2" fmla="*/ 859909 h 882295"/>
                <a:gd name="connsiteX3" fmla="*/ 0 w 1940076"/>
                <a:gd name="connsiteY3" fmla="*/ 882295 h 882295"/>
                <a:gd name="connsiteX4" fmla="*/ 132006 w 1940076"/>
                <a:gd name="connsiteY4" fmla="*/ 0 h 882295"/>
                <a:gd name="connsiteX0" fmla="*/ 123024 w 1931094"/>
                <a:gd name="connsiteY0" fmla="*/ 0 h 859909"/>
                <a:gd name="connsiteX1" fmla="*/ 1931094 w 1931094"/>
                <a:gd name="connsiteY1" fmla="*/ 0 h 859909"/>
                <a:gd name="connsiteX2" fmla="*/ 1931094 w 1931094"/>
                <a:gd name="connsiteY2" fmla="*/ 859909 h 859909"/>
                <a:gd name="connsiteX3" fmla="*/ 0 w 1931094"/>
                <a:gd name="connsiteY3" fmla="*/ 846669 h 859909"/>
                <a:gd name="connsiteX4" fmla="*/ 123024 w 1931094"/>
                <a:gd name="connsiteY4" fmla="*/ 0 h 859909"/>
                <a:gd name="connsiteX0" fmla="*/ 140989 w 1949059"/>
                <a:gd name="connsiteY0" fmla="*/ 0 h 859909"/>
                <a:gd name="connsiteX1" fmla="*/ 1949059 w 1949059"/>
                <a:gd name="connsiteY1" fmla="*/ 0 h 859909"/>
                <a:gd name="connsiteX2" fmla="*/ 1949059 w 1949059"/>
                <a:gd name="connsiteY2" fmla="*/ 859909 h 859909"/>
                <a:gd name="connsiteX3" fmla="*/ 0 w 1949059"/>
                <a:gd name="connsiteY3" fmla="*/ 858545 h 859909"/>
                <a:gd name="connsiteX4" fmla="*/ 140989 w 1949059"/>
                <a:gd name="connsiteY4" fmla="*/ 0 h 859909"/>
                <a:gd name="connsiteX0" fmla="*/ 481086 w 1949059"/>
                <a:gd name="connsiteY0" fmla="*/ 0 h 864738"/>
                <a:gd name="connsiteX1" fmla="*/ 1949059 w 1949059"/>
                <a:gd name="connsiteY1" fmla="*/ 4829 h 864738"/>
                <a:gd name="connsiteX2" fmla="*/ 1949059 w 1949059"/>
                <a:gd name="connsiteY2" fmla="*/ 864738 h 864738"/>
                <a:gd name="connsiteX3" fmla="*/ 0 w 1949059"/>
                <a:gd name="connsiteY3" fmla="*/ 863374 h 864738"/>
                <a:gd name="connsiteX4" fmla="*/ 481086 w 1949059"/>
                <a:gd name="connsiteY4" fmla="*/ 0 h 864738"/>
                <a:gd name="connsiteX0" fmla="*/ 362052 w 1830025"/>
                <a:gd name="connsiteY0" fmla="*/ 0 h 864738"/>
                <a:gd name="connsiteX1" fmla="*/ 1830025 w 1830025"/>
                <a:gd name="connsiteY1" fmla="*/ 4829 h 864738"/>
                <a:gd name="connsiteX2" fmla="*/ 1830025 w 1830025"/>
                <a:gd name="connsiteY2" fmla="*/ 864738 h 864738"/>
                <a:gd name="connsiteX3" fmla="*/ 0 w 1830025"/>
                <a:gd name="connsiteY3" fmla="*/ 858544 h 864738"/>
                <a:gd name="connsiteX4" fmla="*/ 362052 w 1830025"/>
                <a:gd name="connsiteY4" fmla="*/ 0 h 864738"/>
                <a:gd name="connsiteX0" fmla="*/ 362052 w 1830025"/>
                <a:gd name="connsiteY0" fmla="*/ 0 h 859909"/>
                <a:gd name="connsiteX1" fmla="*/ 1830025 w 1830025"/>
                <a:gd name="connsiteY1" fmla="*/ 0 h 859909"/>
                <a:gd name="connsiteX2" fmla="*/ 1830025 w 1830025"/>
                <a:gd name="connsiteY2" fmla="*/ 859909 h 859909"/>
                <a:gd name="connsiteX3" fmla="*/ 0 w 1830025"/>
                <a:gd name="connsiteY3" fmla="*/ 853715 h 859909"/>
                <a:gd name="connsiteX4" fmla="*/ 362052 w 1830025"/>
                <a:gd name="connsiteY4" fmla="*/ 0 h 859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30025" h="859909">
                  <a:moveTo>
                    <a:pt x="362052" y="0"/>
                  </a:moveTo>
                  <a:lnTo>
                    <a:pt x="1830025" y="0"/>
                  </a:lnTo>
                  <a:lnTo>
                    <a:pt x="1830025" y="859909"/>
                  </a:lnTo>
                  <a:lnTo>
                    <a:pt x="0" y="853715"/>
                  </a:lnTo>
                  <a:lnTo>
                    <a:pt x="362052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  <a:tint val="66000"/>
                    <a:satMod val="160000"/>
                  </a:schemeClr>
                </a:gs>
                <a:gs pos="27000">
                  <a:schemeClr val="bg1">
                    <a:lumMod val="50000"/>
                    <a:tint val="44500"/>
                    <a:satMod val="160000"/>
                    <a:alpha val="41000"/>
                  </a:schemeClr>
                </a:gs>
                <a:gs pos="100000">
                  <a:schemeClr val="bg1">
                    <a:tint val="23500"/>
                    <a:satMod val="160000"/>
                    <a:lumMod val="0"/>
                    <a:lumOff val="100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51790" y="1445133"/>
              <a:ext cx="1660391" cy="568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cs typeface="Calibri" pitchFamily="34" charset="0"/>
                </a:rPr>
                <a:t>Definition</a:t>
              </a:r>
              <a:r>
                <a:rPr lang="sl-SI" sz="1400" b="1" dirty="0" smtClean="0">
                  <a:cs typeface="Calibri" pitchFamily="34" charset="0"/>
                </a:rPr>
                <a:t>:</a:t>
              </a:r>
              <a:r>
                <a:rPr lang="en-US" sz="1400" dirty="0" smtClean="0">
                  <a:cs typeface="Calibri" pitchFamily="34" charset="0"/>
                </a:rPr>
                <a:t> A buyer's perception of the goods or services that they receive. A consumer can attest to value for money when they feel that they have received an item that was worth the price that they paid for it.</a:t>
              </a:r>
              <a:endParaRPr lang="en-US" sz="1400" dirty="0">
                <a:cs typeface="Calibri" pitchFamily="34" charset="0"/>
              </a:endParaRPr>
            </a:p>
          </p:txBody>
        </p:sp>
      </p:grpSp>
      <p:grpSp>
        <p:nvGrpSpPr>
          <p:cNvPr id="14" name="Group 7170"/>
          <p:cNvGrpSpPr/>
          <p:nvPr/>
        </p:nvGrpSpPr>
        <p:grpSpPr>
          <a:xfrm>
            <a:off x="2648290" y="802877"/>
            <a:ext cx="3060454" cy="4722775"/>
            <a:chOff x="2259963" y="793185"/>
            <a:chExt cx="3060454" cy="472277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5" name="Isosceles Triangle 17"/>
            <p:cNvSpPr/>
            <p:nvPr/>
          </p:nvSpPr>
          <p:spPr bwMode="auto">
            <a:xfrm rot="171208">
              <a:off x="2259963" y="4452843"/>
              <a:ext cx="604963" cy="1063117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530352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0 w 1060704"/>
                <a:gd name="connsiteY0" fmla="*/ 136187 h 136187"/>
                <a:gd name="connsiteX1" fmla="*/ 909731 w 1060704"/>
                <a:gd name="connsiteY1" fmla="*/ 0 h 136187"/>
                <a:gd name="connsiteX2" fmla="*/ 1060704 w 1060704"/>
                <a:gd name="connsiteY2" fmla="*/ 136187 h 136187"/>
                <a:gd name="connsiteX3" fmla="*/ 0 w 1060704"/>
                <a:gd name="connsiteY3" fmla="*/ 136187 h 136187"/>
                <a:gd name="connsiteX0" fmla="*/ 0 w 605671"/>
                <a:gd name="connsiteY0" fmla="*/ 781901 h 781901"/>
                <a:gd name="connsiteX1" fmla="*/ 454698 w 605671"/>
                <a:gd name="connsiteY1" fmla="*/ 0 h 781901"/>
                <a:gd name="connsiteX2" fmla="*/ 605671 w 605671"/>
                <a:gd name="connsiteY2" fmla="*/ 136187 h 781901"/>
                <a:gd name="connsiteX3" fmla="*/ 0 w 605671"/>
                <a:gd name="connsiteY3" fmla="*/ 781901 h 781901"/>
                <a:gd name="connsiteX0" fmla="*/ 0 w 605671"/>
                <a:gd name="connsiteY0" fmla="*/ 799236 h 799236"/>
                <a:gd name="connsiteX1" fmla="*/ 407028 w 605671"/>
                <a:gd name="connsiteY1" fmla="*/ 0 h 799236"/>
                <a:gd name="connsiteX2" fmla="*/ 605671 w 605671"/>
                <a:gd name="connsiteY2" fmla="*/ 153522 h 799236"/>
                <a:gd name="connsiteX3" fmla="*/ 0 w 605671"/>
                <a:gd name="connsiteY3" fmla="*/ 799236 h 799236"/>
                <a:gd name="connsiteX0" fmla="*/ 0 w 588336"/>
                <a:gd name="connsiteY0" fmla="*/ 799236 h 799236"/>
                <a:gd name="connsiteX1" fmla="*/ 407028 w 588336"/>
                <a:gd name="connsiteY1" fmla="*/ 0 h 799236"/>
                <a:gd name="connsiteX2" fmla="*/ 588336 w 588336"/>
                <a:gd name="connsiteY2" fmla="*/ 118853 h 799236"/>
                <a:gd name="connsiteX3" fmla="*/ 0 w 588336"/>
                <a:gd name="connsiteY3" fmla="*/ 799236 h 799236"/>
                <a:gd name="connsiteX0" fmla="*/ 0 w 796351"/>
                <a:gd name="connsiteY0" fmla="*/ 1154595 h 1154595"/>
                <a:gd name="connsiteX1" fmla="*/ 615043 w 796351"/>
                <a:gd name="connsiteY1" fmla="*/ 0 h 1154595"/>
                <a:gd name="connsiteX2" fmla="*/ 796351 w 796351"/>
                <a:gd name="connsiteY2" fmla="*/ 118853 h 1154595"/>
                <a:gd name="connsiteX3" fmla="*/ 0 w 796351"/>
                <a:gd name="connsiteY3" fmla="*/ 1154595 h 1154595"/>
                <a:gd name="connsiteX0" fmla="*/ 0 w 813685"/>
                <a:gd name="connsiteY0" fmla="*/ 1202265 h 1202265"/>
                <a:gd name="connsiteX1" fmla="*/ 632377 w 813685"/>
                <a:gd name="connsiteY1" fmla="*/ 0 h 1202265"/>
                <a:gd name="connsiteX2" fmla="*/ 813685 w 813685"/>
                <a:gd name="connsiteY2" fmla="*/ 118853 h 1202265"/>
                <a:gd name="connsiteX3" fmla="*/ 0 w 813685"/>
                <a:gd name="connsiteY3" fmla="*/ 1202265 h 1202265"/>
                <a:gd name="connsiteX0" fmla="*/ 0 w 813685"/>
                <a:gd name="connsiteY0" fmla="*/ 1172448 h 1172448"/>
                <a:gd name="connsiteX1" fmla="*/ 682073 w 813685"/>
                <a:gd name="connsiteY1" fmla="*/ 0 h 1172448"/>
                <a:gd name="connsiteX2" fmla="*/ 813685 w 813685"/>
                <a:gd name="connsiteY2" fmla="*/ 89036 h 1172448"/>
                <a:gd name="connsiteX3" fmla="*/ 0 w 813685"/>
                <a:gd name="connsiteY3" fmla="*/ 1172448 h 1172448"/>
                <a:gd name="connsiteX0" fmla="*/ 0 w 773929"/>
                <a:gd name="connsiteY0" fmla="*/ 1172448 h 1172448"/>
                <a:gd name="connsiteX1" fmla="*/ 682073 w 773929"/>
                <a:gd name="connsiteY1" fmla="*/ 0 h 1172448"/>
                <a:gd name="connsiteX2" fmla="*/ 773929 w 773929"/>
                <a:gd name="connsiteY2" fmla="*/ 69157 h 1172448"/>
                <a:gd name="connsiteX3" fmla="*/ 0 w 773929"/>
                <a:gd name="connsiteY3" fmla="*/ 1172448 h 1172448"/>
                <a:gd name="connsiteX0" fmla="*/ 0 w 664598"/>
                <a:gd name="connsiteY0" fmla="*/ 1033300 h 1033300"/>
                <a:gd name="connsiteX1" fmla="*/ 572742 w 664598"/>
                <a:gd name="connsiteY1" fmla="*/ 0 h 1033300"/>
                <a:gd name="connsiteX2" fmla="*/ 664598 w 664598"/>
                <a:gd name="connsiteY2" fmla="*/ 69157 h 1033300"/>
                <a:gd name="connsiteX3" fmla="*/ 0 w 664598"/>
                <a:gd name="connsiteY3" fmla="*/ 1033300 h 1033300"/>
                <a:gd name="connsiteX0" fmla="*/ 0 w 604963"/>
                <a:gd name="connsiteY0" fmla="*/ 1063117 h 1063117"/>
                <a:gd name="connsiteX1" fmla="*/ 513107 w 604963"/>
                <a:gd name="connsiteY1" fmla="*/ 0 h 1063117"/>
                <a:gd name="connsiteX2" fmla="*/ 604963 w 604963"/>
                <a:gd name="connsiteY2" fmla="*/ 69157 h 1063117"/>
                <a:gd name="connsiteX3" fmla="*/ 0 w 604963"/>
                <a:gd name="connsiteY3" fmla="*/ 1063117 h 106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963" h="1063117">
                  <a:moveTo>
                    <a:pt x="0" y="1063117"/>
                  </a:moveTo>
                  <a:lnTo>
                    <a:pt x="513107" y="0"/>
                  </a:lnTo>
                  <a:lnTo>
                    <a:pt x="604963" y="69157"/>
                  </a:lnTo>
                  <a:lnTo>
                    <a:pt x="0" y="106311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  <a:shade val="30000"/>
                    <a:satMod val="115000"/>
                  </a:schemeClr>
                </a:gs>
                <a:gs pos="50000">
                  <a:schemeClr val="bg1">
                    <a:lumMod val="50000"/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  <a:lumMod val="83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6" name="Group 5"/>
            <p:cNvGrpSpPr/>
            <p:nvPr/>
          </p:nvGrpSpPr>
          <p:grpSpPr>
            <a:xfrm rot="1813151">
              <a:off x="2993258" y="3265340"/>
              <a:ext cx="327832" cy="1448655"/>
              <a:chOff x="1744133" y="2819400"/>
              <a:chExt cx="299751" cy="1032933"/>
            </a:xfrm>
            <a:gradFill flip="none" rotWithShape="1">
              <a:gsLst>
                <a:gs pos="0">
                  <a:schemeClr val="bg1">
                    <a:lumMod val="50000"/>
                    <a:tint val="66000"/>
                    <a:satMod val="160000"/>
                  </a:schemeClr>
                </a:gs>
                <a:gs pos="50000">
                  <a:schemeClr val="bg1">
                    <a:lumMod val="50000"/>
                    <a:tint val="44500"/>
                    <a:satMod val="160000"/>
                  </a:schemeClr>
                </a:gs>
                <a:gs pos="100000">
                  <a:schemeClr val="bg1">
                    <a:lumMod val="50000"/>
                    <a:tint val="23500"/>
                    <a:satMod val="160000"/>
                  </a:schemeClr>
                </a:gs>
              </a:gsLst>
              <a:lin ang="0" scaled="1"/>
              <a:tileRect/>
            </a:gradFill>
          </p:grpSpPr>
          <p:sp>
            <p:nvSpPr>
              <p:cNvPr id="25" name="Oval 24"/>
              <p:cNvSpPr/>
              <p:nvPr/>
            </p:nvSpPr>
            <p:spPr bwMode="auto">
              <a:xfrm>
                <a:off x="1744133" y="2819400"/>
                <a:ext cx="299751" cy="11853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1744133" y="2878666"/>
                <a:ext cx="299751" cy="91440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Oval 26"/>
              <p:cNvSpPr/>
              <p:nvPr/>
            </p:nvSpPr>
            <p:spPr bwMode="auto">
              <a:xfrm>
                <a:off x="1744133" y="3733800"/>
                <a:ext cx="298798" cy="11853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7" name="Group 8"/>
            <p:cNvGrpSpPr/>
            <p:nvPr/>
          </p:nvGrpSpPr>
          <p:grpSpPr>
            <a:xfrm rot="1813151">
              <a:off x="4059887" y="793185"/>
              <a:ext cx="247178" cy="2870740"/>
              <a:chOff x="1744133" y="2819400"/>
              <a:chExt cx="303083" cy="1000463"/>
            </a:xfr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0" scaled="1"/>
              <a:tileRect/>
            </a:gradFill>
          </p:grpSpPr>
          <p:sp>
            <p:nvSpPr>
              <p:cNvPr id="22" name="Oval 21"/>
              <p:cNvSpPr/>
              <p:nvPr/>
            </p:nvSpPr>
            <p:spPr bwMode="auto">
              <a:xfrm>
                <a:off x="1744133" y="2819400"/>
                <a:ext cx="299751" cy="11853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1744133" y="2878666"/>
                <a:ext cx="299751" cy="91440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>
                <a:off x="1744133" y="3760596"/>
                <a:ext cx="303083" cy="5926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8" name="Freeform 17"/>
            <p:cNvSpPr/>
            <p:nvPr/>
          </p:nvSpPr>
          <p:spPr>
            <a:xfrm rot="3531153" flipH="1">
              <a:off x="4393182" y="1025703"/>
              <a:ext cx="687113" cy="1167356"/>
            </a:xfrm>
            <a:custGeom>
              <a:avLst/>
              <a:gdLst>
                <a:gd name="connsiteX0" fmla="*/ 109366 w 695068"/>
                <a:gd name="connsiteY0" fmla="*/ 1160044 h 1193582"/>
                <a:gd name="connsiteX1" fmla="*/ 694038 w 695068"/>
                <a:gd name="connsiteY1" fmla="*/ 167461 h 1193582"/>
                <a:gd name="connsiteX2" fmla="*/ 245336 w 695068"/>
                <a:gd name="connsiteY2" fmla="*/ 68883 h 1193582"/>
                <a:gd name="connsiteX3" fmla="*/ 10787 w 695068"/>
                <a:gd name="connsiteY3" fmla="*/ 877906 h 1193582"/>
                <a:gd name="connsiteX4" fmla="*/ 109366 w 695068"/>
                <a:gd name="connsiteY4" fmla="*/ 1160044 h 1193582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65712 h 1097772"/>
                <a:gd name="connsiteX1" fmla="*/ 687533 w 687541"/>
                <a:gd name="connsiteY1" fmla="*/ 73129 h 1097772"/>
                <a:gd name="connsiteX2" fmla="*/ 89264 w 687541"/>
                <a:gd name="connsiteY2" fmla="*/ 76529 h 1097772"/>
                <a:gd name="connsiteX3" fmla="*/ 4282 w 687541"/>
                <a:gd name="connsiteY3" fmla="*/ 783574 h 1097772"/>
                <a:gd name="connsiteX4" fmla="*/ 102861 w 687541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96916 h 1128976"/>
                <a:gd name="connsiteX1" fmla="*/ 687533 w 687533"/>
                <a:gd name="connsiteY1" fmla="*/ 104333 h 1128976"/>
                <a:gd name="connsiteX2" fmla="*/ 89264 w 687533"/>
                <a:gd name="connsiteY2" fmla="*/ 107733 h 1128976"/>
                <a:gd name="connsiteX3" fmla="*/ 4282 w 687533"/>
                <a:gd name="connsiteY3" fmla="*/ 814778 h 1128976"/>
                <a:gd name="connsiteX4" fmla="*/ 102861 w 687533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096916"/>
                <a:gd name="connsiteX1" fmla="*/ 727481 w 727481"/>
                <a:gd name="connsiteY1" fmla="*/ 104333 h 1096916"/>
                <a:gd name="connsiteX2" fmla="*/ 129212 w 727481"/>
                <a:gd name="connsiteY2" fmla="*/ 107733 h 1096916"/>
                <a:gd name="connsiteX3" fmla="*/ 44230 w 727481"/>
                <a:gd name="connsiteY3" fmla="*/ 814778 h 1096916"/>
                <a:gd name="connsiteX4" fmla="*/ 142809 w 727481"/>
                <a:gd name="connsiteY4" fmla="*/ 1096916 h 1096916"/>
                <a:gd name="connsiteX0" fmla="*/ 81027 w 665699"/>
                <a:gd name="connsiteY0" fmla="*/ 1096916 h 1096916"/>
                <a:gd name="connsiteX1" fmla="*/ 665699 w 665699"/>
                <a:gd name="connsiteY1" fmla="*/ 104333 h 1096916"/>
                <a:gd name="connsiteX2" fmla="*/ 67430 w 665699"/>
                <a:gd name="connsiteY2" fmla="*/ 107733 h 1096916"/>
                <a:gd name="connsiteX3" fmla="*/ 81027 w 665699"/>
                <a:gd name="connsiteY3" fmla="*/ 1096916 h 1096916"/>
                <a:gd name="connsiteX0" fmla="*/ 129551 w 714223"/>
                <a:gd name="connsiteY0" fmla="*/ 1096916 h 1096916"/>
                <a:gd name="connsiteX1" fmla="*/ 714223 w 714223"/>
                <a:gd name="connsiteY1" fmla="*/ 104333 h 1096916"/>
                <a:gd name="connsiteX2" fmla="*/ 115954 w 714223"/>
                <a:gd name="connsiteY2" fmla="*/ 107733 h 1096916"/>
                <a:gd name="connsiteX3" fmla="*/ 129551 w 714223"/>
                <a:gd name="connsiteY3" fmla="*/ 1096916 h 1096916"/>
                <a:gd name="connsiteX0" fmla="*/ 115107 w 699779"/>
                <a:gd name="connsiteY0" fmla="*/ 1096916 h 1096916"/>
                <a:gd name="connsiteX1" fmla="*/ 699779 w 699779"/>
                <a:gd name="connsiteY1" fmla="*/ 104333 h 1096916"/>
                <a:gd name="connsiteX2" fmla="*/ 101510 w 699779"/>
                <a:gd name="connsiteY2" fmla="*/ 107733 h 1096916"/>
                <a:gd name="connsiteX3" fmla="*/ 115107 w 699779"/>
                <a:gd name="connsiteY3" fmla="*/ 1096916 h 1096916"/>
                <a:gd name="connsiteX0" fmla="*/ 140728 w 725400"/>
                <a:gd name="connsiteY0" fmla="*/ 1096916 h 1096916"/>
                <a:gd name="connsiteX1" fmla="*/ 725400 w 725400"/>
                <a:gd name="connsiteY1" fmla="*/ 104333 h 1096916"/>
                <a:gd name="connsiteX2" fmla="*/ 127131 w 725400"/>
                <a:gd name="connsiteY2" fmla="*/ 107733 h 1096916"/>
                <a:gd name="connsiteX3" fmla="*/ 140728 w 725400"/>
                <a:gd name="connsiteY3" fmla="*/ 1096916 h 1096916"/>
                <a:gd name="connsiteX0" fmla="*/ 62528 w 647200"/>
                <a:gd name="connsiteY0" fmla="*/ 1159147 h 1159147"/>
                <a:gd name="connsiteX1" fmla="*/ 647200 w 647200"/>
                <a:gd name="connsiteY1" fmla="*/ 166564 h 1159147"/>
                <a:gd name="connsiteX2" fmla="*/ 174571 w 647200"/>
                <a:gd name="connsiteY2" fmla="*/ 82116 h 1159147"/>
                <a:gd name="connsiteX3" fmla="*/ 62528 w 647200"/>
                <a:gd name="connsiteY3" fmla="*/ 1159147 h 1159147"/>
                <a:gd name="connsiteX0" fmla="*/ 54141 w 638813"/>
                <a:gd name="connsiteY0" fmla="*/ 1167356 h 1167356"/>
                <a:gd name="connsiteX1" fmla="*/ 638813 w 638813"/>
                <a:gd name="connsiteY1" fmla="*/ 174773 h 1167356"/>
                <a:gd name="connsiteX2" fmla="*/ 183640 w 638813"/>
                <a:gd name="connsiteY2" fmla="*/ 79775 h 1167356"/>
                <a:gd name="connsiteX3" fmla="*/ 54141 w 638813"/>
                <a:gd name="connsiteY3" fmla="*/ 1167356 h 1167356"/>
                <a:gd name="connsiteX0" fmla="*/ 107194 w 691866"/>
                <a:gd name="connsiteY0" fmla="*/ 1167356 h 1167356"/>
                <a:gd name="connsiteX1" fmla="*/ 691866 w 691866"/>
                <a:gd name="connsiteY1" fmla="*/ 174773 h 1167356"/>
                <a:gd name="connsiteX2" fmla="*/ 236693 w 691866"/>
                <a:gd name="connsiteY2" fmla="*/ 79775 h 1167356"/>
                <a:gd name="connsiteX3" fmla="*/ 107194 w 691866"/>
                <a:gd name="connsiteY3" fmla="*/ 1167356 h 1167356"/>
                <a:gd name="connsiteX0" fmla="*/ 102441 w 687113"/>
                <a:gd name="connsiteY0" fmla="*/ 1167356 h 1167356"/>
                <a:gd name="connsiteX1" fmla="*/ 687113 w 687113"/>
                <a:gd name="connsiteY1" fmla="*/ 174773 h 1167356"/>
                <a:gd name="connsiteX2" fmla="*/ 231940 w 687113"/>
                <a:gd name="connsiteY2" fmla="*/ 79775 h 1167356"/>
                <a:gd name="connsiteX3" fmla="*/ 102441 w 687113"/>
                <a:gd name="connsiteY3" fmla="*/ 1167356 h 1167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7113" h="1167356">
                  <a:moveTo>
                    <a:pt x="102441" y="1167356"/>
                  </a:moveTo>
                  <a:cubicBezTo>
                    <a:pt x="216316" y="1048948"/>
                    <a:pt x="604397" y="349835"/>
                    <a:pt x="687113" y="174773"/>
                  </a:cubicBezTo>
                  <a:cubicBezTo>
                    <a:pt x="576070" y="94890"/>
                    <a:pt x="376408" y="-113417"/>
                    <a:pt x="231940" y="79775"/>
                  </a:cubicBezTo>
                  <a:cubicBezTo>
                    <a:pt x="-22500" y="476697"/>
                    <a:pt x="-70563" y="891168"/>
                    <a:pt x="102441" y="116735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4524491" y="892216"/>
              <a:ext cx="259015" cy="425028"/>
            </a:xfrm>
            <a:custGeom>
              <a:avLst/>
              <a:gdLst>
                <a:gd name="connsiteX0" fmla="*/ 109366 w 695068"/>
                <a:gd name="connsiteY0" fmla="*/ 1160044 h 1193582"/>
                <a:gd name="connsiteX1" fmla="*/ 694038 w 695068"/>
                <a:gd name="connsiteY1" fmla="*/ 167461 h 1193582"/>
                <a:gd name="connsiteX2" fmla="*/ 245336 w 695068"/>
                <a:gd name="connsiteY2" fmla="*/ 68883 h 1193582"/>
                <a:gd name="connsiteX3" fmla="*/ 10787 w 695068"/>
                <a:gd name="connsiteY3" fmla="*/ 877906 h 1193582"/>
                <a:gd name="connsiteX4" fmla="*/ 109366 w 695068"/>
                <a:gd name="connsiteY4" fmla="*/ 1160044 h 1193582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65712 h 1097772"/>
                <a:gd name="connsiteX1" fmla="*/ 687533 w 687541"/>
                <a:gd name="connsiteY1" fmla="*/ 73129 h 1097772"/>
                <a:gd name="connsiteX2" fmla="*/ 89264 w 687541"/>
                <a:gd name="connsiteY2" fmla="*/ 76529 h 1097772"/>
                <a:gd name="connsiteX3" fmla="*/ 4282 w 687541"/>
                <a:gd name="connsiteY3" fmla="*/ 783574 h 1097772"/>
                <a:gd name="connsiteX4" fmla="*/ 102861 w 687541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96916 h 1128976"/>
                <a:gd name="connsiteX1" fmla="*/ 687533 w 687533"/>
                <a:gd name="connsiteY1" fmla="*/ 104333 h 1128976"/>
                <a:gd name="connsiteX2" fmla="*/ 89264 w 687533"/>
                <a:gd name="connsiteY2" fmla="*/ 107733 h 1128976"/>
                <a:gd name="connsiteX3" fmla="*/ 4282 w 687533"/>
                <a:gd name="connsiteY3" fmla="*/ 814778 h 1128976"/>
                <a:gd name="connsiteX4" fmla="*/ 102861 w 687533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096916"/>
                <a:gd name="connsiteX1" fmla="*/ 727481 w 727481"/>
                <a:gd name="connsiteY1" fmla="*/ 104333 h 1096916"/>
                <a:gd name="connsiteX2" fmla="*/ 129212 w 727481"/>
                <a:gd name="connsiteY2" fmla="*/ 107733 h 1096916"/>
                <a:gd name="connsiteX3" fmla="*/ 44230 w 727481"/>
                <a:gd name="connsiteY3" fmla="*/ 814778 h 1096916"/>
                <a:gd name="connsiteX4" fmla="*/ 142809 w 727481"/>
                <a:gd name="connsiteY4" fmla="*/ 1096916 h 1096916"/>
                <a:gd name="connsiteX0" fmla="*/ 81027 w 665699"/>
                <a:gd name="connsiteY0" fmla="*/ 1096916 h 1096916"/>
                <a:gd name="connsiteX1" fmla="*/ 665699 w 665699"/>
                <a:gd name="connsiteY1" fmla="*/ 104333 h 1096916"/>
                <a:gd name="connsiteX2" fmla="*/ 67430 w 665699"/>
                <a:gd name="connsiteY2" fmla="*/ 107733 h 1096916"/>
                <a:gd name="connsiteX3" fmla="*/ 81027 w 665699"/>
                <a:gd name="connsiteY3" fmla="*/ 1096916 h 1096916"/>
                <a:gd name="connsiteX0" fmla="*/ 129551 w 714223"/>
                <a:gd name="connsiteY0" fmla="*/ 1096916 h 1096916"/>
                <a:gd name="connsiteX1" fmla="*/ 714223 w 714223"/>
                <a:gd name="connsiteY1" fmla="*/ 104333 h 1096916"/>
                <a:gd name="connsiteX2" fmla="*/ 115954 w 714223"/>
                <a:gd name="connsiteY2" fmla="*/ 107733 h 1096916"/>
                <a:gd name="connsiteX3" fmla="*/ 129551 w 714223"/>
                <a:gd name="connsiteY3" fmla="*/ 1096916 h 1096916"/>
                <a:gd name="connsiteX0" fmla="*/ 115107 w 699779"/>
                <a:gd name="connsiteY0" fmla="*/ 1096916 h 1096916"/>
                <a:gd name="connsiteX1" fmla="*/ 699779 w 699779"/>
                <a:gd name="connsiteY1" fmla="*/ 104333 h 1096916"/>
                <a:gd name="connsiteX2" fmla="*/ 101510 w 699779"/>
                <a:gd name="connsiteY2" fmla="*/ 107733 h 1096916"/>
                <a:gd name="connsiteX3" fmla="*/ 115107 w 699779"/>
                <a:gd name="connsiteY3" fmla="*/ 1096916 h 1096916"/>
                <a:gd name="connsiteX0" fmla="*/ 140728 w 725400"/>
                <a:gd name="connsiteY0" fmla="*/ 1096916 h 1096916"/>
                <a:gd name="connsiteX1" fmla="*/ 725400 w 725400"/>
                <a:gd name="connsiteY1" fmla="*/ 104333 h 1096916"/>
                <a:gd name="connsiteX2" fmla="*/ 127131 w 725400"/>
                <a:gd name="connsiteY2" fmla="*/ 107733 h 1096916"/>
                <a:gd name="connsiteX3" fmla="*/ 140728 w 725400"/>
                <a:gd name="connsiteY3" fmla="*/ 1096916 h 1096916"/>
                <a:gd name="connsiteX0" fmla="*/ 16151 w 600823"/>
                <a:gd name="connsiteY0" fmla="*/ 1432530 h 1432530"/>
                <a:gd name="connsiteX1" fmla="*/ 600823 w 600823"/>
                <a:gd name="connsiteY1" fmla="*/ 439947 h 1432530"/>
                <a:gd name="connsiteX2" fmla="*/ 280301 w 600823"/>
                <a:gd name="connsiteY2" fmla="*/ 43387 h 1432530"/>
                <a:gd name="connsiteX3" fmla="*/ 16151 w 600823"/>
                <a:gd name="connsiteY3" fmla="*/ 1432530 h 1432530"/>
                <a:gd name="connsiteX0" fmla="*/ 219649 w 804321"/>
                <a:gd name="connsiteY0" fmla="*/ 1432533 h 1432533"/>
                <a:gd name="connsiteX1" fmla="*/ 804321 w 804321"/>
                <a:gd name="connsiteY1" fmla="*/ 439950 h 1432533"/>
                <a:gd name="connsiteX2" fmla="*/ 483799 w 804321"/>
                <a:gd name="connsiteY2" fmla="*/ 43390 h 1432533"/>
                <a:gd name="connsiteX3" fmla="*/ 219649 w 804321"/>
                <a:gd name="connsiteY3" fmla="*/ 1432533 h 1432533"/>
                <a:gd name="connsiteX0" fmla="*/ 219649 w 804321"/>
                <a:gd name="connsiteY0" fmla="*/ 1389142 h 1389142"/>
                <a:gd name="connsiteX1" fmla="*/ 804321 w 804321"/>
                <a:gd name="connsiteY1" fmla="*/ 396559 h 1389142"/>
                <a:gd name="connsiteX2" fmla="*/ 483799 w 804321"/>
                <a:gd name="connsiteY2" fmla="*/ -1 h 1389142"/>
                <a:gd name="connsiteX3" fmla="*/ 219649 w 804321"/>
                <a:gd name="connsiteY3" fmla="*/ 1389142 h 1389142"/>
                <a:gd name="connsiteX0" fmla="*/ 219649 w 804321"/>
                <a:gd name="connsiteY0" fmla="*/ 1389142 h 1389142"/>
                <a:gd name="connsiteX1" fmla="*/ 804321 w 804321"/>
                <a:gd name="connsiteY1" fmla="*/ 396559 h 1389142"/>
                <a:gd name="connsiteX2" fmla="*/ 483799 w 804321"/>
                <a:gd name="connsiteY2" fmla="*/ -1 h 1389142"/>
                <a:gd name="connsiteX3" fmla="*/ 219649 w 804321"/>
                <a:gd name="connsiteY3" fmla="*/ 1389142 h 1389142"/>
                <a:gd name="connsiteX0" fmla="*/ 219649 w 804321"/>
                <a:gd name="connsiteY0" fmla="*/ 1389142 h 1389142"/>
                <a:gd name="connsiteX1" fmla="*/ 804321 w 804321"/>
                <a:gd name="connsiteY1" fmla="*/ 396559 h 1389142"/>
                <a:gd name="connsiteX2" fmla="*/ 483799 w 804321"/>
                <a:gd name="connsiteY2" fmla="*/ -1 h 1389142"/>
                <a:gd name="connsiteX3" fmla="*/ 219649 w 804321"/>
                <a:gd name="connsiteY3" fmla="*/ 1389142 h 1389142"/>
                <a:gd name="connsiteX0" fmla="*/ 261883 w 846555"/>
                <a:gd name="connsiteY0" fmla="*/ 1389142 h 1389142"/>
                <a:gd name="connsiteX1" fmla="*/ 846555 w 846555"/>
                <a:gd name="connsiteY1" fmla="*/ 396559 h 1389142"/>
                <a:gd name="connsiteX2" fmla="*/ 526033 w 846555"/>
                <a:gd name="connsiteY2" fmla="*/ -1 h 1389142"/>
                <a:gd name="connsiteX3" fmla="*/ 261883 w 846555"/>
                <a:gd name="connsiteY3" fmla="*/ 1389142 h 1389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6555" h="1389142">
                  <a:moveTo>
                    <a:pt x="261883" y="1389142"/>
                  </a:moveTo>
                  <a:cubicBezTo>
                    <a:pt x="375758" y="1270734"/>
                    <a:pt x="763839" y="571621"/>
                    <a:pt x="846555" y="396559"/>
                  </a:cubicBezTo>
                  <a:cubicBezTo>
                    <a:pt x="757731" y="227794"/>
                    <a:pt x="748272" y="95668"/>
                    <a:pt x="526033" y="-1"/>
                  </a:cubicBezTo>
                  <a:cubicBezTo>
                    <a:pt x="-444703" y="360764"/>
                    <a:pt x="216560" y="1297929"/>
                    <a:pt x="261883" y="138914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4288188" y="1146037"/>
              <a:ext cx="587535" cy="961989"/>
            </a:xfrm>
            <a:custGeom>
              <a:avLst/>
              <a:gdLst>
                <a:gd name="connsiteX0" fmla="*/ 507240 w 609312"/>
                <a:gd name="connsiteY0" fmla="*/ 55310 h 1036415"/>
                <a:gd name="connsiteX1" fmla="*/ 750 w 609312"/>
                <a:gd name="connsiteY1" fmla="*/ 1017299 h 1036415"/>
                <a:gd name="connsiteX2" fmla="*/ 398463 w 609312"/>
                <a:gd name="connsiteY2" fmla="*/ 656978 h 1036415"/>
                <a:gd name="connsiteX3" fmla="*/ 602419 w 609312"/>
                <a:gd name="connsiteY3" fmla="*/ 174284 h 1036415"/>
                <a:gd name="connsiteX4" fmla="*/ 507240 w 609312"/>
                <a:gd name="connsiteY4" fmla="*/ 55310 h 1036415"/>
                <a:gd name="connsiteX0" fmla="*/ 507240 w 609312"/>
                <a:gd name="connsiteY0" fmla="*/ 55310 h 1036415"/>
                <a:gd name="connsiteX1" fmla="*/ 750 w 609312"/>
                <a:gd name="connsiteY1" fmla="*/ 1017299 h 1036415"/>
                <a:gd name="connsiteX2" fmla="*/ 398463 w 609312"/>
                <a:gd name="connsiteY2" fmla="*/ 656978 h 1036415"/>
                <a:gd name="connsiteX3" fmla="*/ 602419 w 609312"/>
                <a:gd name="connsiteY3" fmla="*/ 174284 h 1036415"/>
                <a:gd name="connsiteX4" fmla="*/ 507240 w 609312"/>
                <a:gd name="connsiteY4" fmla="*/ 55310 h 1036415"/>
                <a:gd name="connsiteX0" fmla="*/ 507240 w 577459"/>
                <a:gd name="connsiteY0" fmla="*/ 36287 h 1017392"/>
                <a:gd name="connsiteX1" fmla="*/ 750 w 577459"/>
                <a:gd name="connsiteY1" fmla="*/ 998276 h 1017392"/>
                <a:gd name="connsiteX2" fmla="*/ 398463 w 577459"/>
                <a:gd name="connsiteY2" fmla="*/ 637955 h 1017392"/>
                <a:gd name="connsiteX3" fmla="*/ 558229 w 577459"/>
                <a:gd name="connsiteY3" fmla="*/ 301429 h 1017392"/>
                <a:gd name="connsiteX4" fmla="*/ 507240 w 577459"/>
                <a:gd name="connsiteY4" fmla="*/ 36287 h 1017392"/>
                <a:gd name="connsiteX0" fmla="*/ 507240 w 578625"/>
                <a:gd name="connsiteY0" fmla="*/ 0 h 981105"/>
                <a:gd name="connsiteX1" fmla="*/ 750 w 578625"/>
                <a:gd name="connsiteY1" fmla="*/ 961989 h 981105"/>
                <a:gd name="connsiteX2" fmla="*/ 398463 w 578625"/>
                <a:gd name="connsiteY2" fmla="*/ 601668 h 981105"/>
                <a:gd name="connsiteX3" fmla="*/ 558229 w 578625"/>
                <a:gd name="connsiteY3" fmla="*/ 265142 h 981105"/>
                <a:gd name="connsiteX4" fmla="*/ 507240 w 578625"/>
                <a:gd name="connsiteY4" fmla="*/ 0 h 981105"/>
                <a:gd name="connsiteX0" fmla="*/ 507240 w 584621"/>
                <a:gd name="connsiteY0" fmla="*/ 0 h 981105"/>
                <a:gd name="connsiteX1" fmla="*/ 750 w 584621"/>
                <a:gd name="connsiteY1" fmla="*/ 961989 h 981105"/>
                <a:gd name="connsiteX2" fmla="*/ 398463 w 584621"/>
                <a:gd name="connsiteY2" fmla="*/ 601668 h 981105"/>
                <a:gd name="connsiteX3" fmla="*/ 568427 w 584621"/>
                <a:gd name="connsiteY3" fmla="*/ 278739 h 981105"/>
                <a:gd name="connsiteX4" fmla="*/ 507240 w 584621"/>
                <a:gd name="connsiteY4" fmla="*/ 0 h 981105"/>
                <a:gd name="connsiteX0" fmla="*/ 507240 w 590453"/>
                <a:gd name="connsiteY0" fmla="*/ 0 h 981105"/>
                <a:gd name="connsiteX1" fmla="*/ 750 w 590453"/>
                <a:gd name="connsiteY1" fmla="*/ 961989 h 981105"/>
                <a:gd name="connsiteX2" fmla="*/ 398463 w 590453"/>
                <a:gd name="connsiteY2" fmla="*/ 601668 h 981105"/>
                <a:gd name="connsiteX3" fmla="*/ 568427 w 590453"/>
                <a:gd name="connsiteY3" fmla="*/ 278739 h 981105"/>
                <a:gd name="connsiteX4" fmla="*/ 507240 w 590453"/>
                <a:gd name="connsiteY4" fmla="*/ 0 h 981105"/>
                <a:gd name="connsiteX0" fmla="*/ 507240 w 590453"/>
                <a:gd name="connsiteY0" fmla="*/ 0 h 981105"/>
                <a:gd name="connsiteX1" fmla="*/ 750 w 590453"/>
                <a:gd name="connsiteY1" fmla="*/ 961989 h 981105"/>
                <a:gd name="connsiteX2" fmla="*/ 398463 w 590453"/>
                <a:gd name="connsiteY2" fmla="*/ 601668 h 981105"/>
                <a:gd name="connsiteX3" fmla="*/ 568427 w 590453"/>
                <a:gd name="connsiteY3" fmla="*/ 278739 h 981105"/>
                <a:gd name="connsiteX4" fmla="*/ 507240 w 590453"/>
                <a:gd name="connsiteY4" fmla="*/ 0 h 981105"/>
                <a:gd name="connsiteX0" fmla="*/ 506490 w 589703"/>
                <a:gd name="connsiteY0" fmla="*/ 0 h 961989"/>
                <a:gd name="connsiteX1" fmla="*/ 0 w 589703"/>
                <a:gd name="connsiteY1" fmla="*/ 961989 h 961989"/>
                <a:gd name="connsiteX2" fmla="*/ 397713 w 589703"/>
                <a:gd name="connsiteY2" fmla="*/ 601668 h 961989"/>
                <a:gd name="connsiteX3" fmla="*/ 567677 w 589703"/>
                <a:gd name="connsiteY3" fmla="*/ 278739 h 961989"/>
                <a:gd name="connsiteX4" fmla="*/ 506490 w 589703"/>
                <a:gd name="connsiteY4" fmla="*/ 0 h 961989"/>
                <a:gd name="connsiteX0" fmla="*/ 506490 w 589703"/>
                <a:gd name="connsiteY0" fmla="*/ 0 h 961989"/>
                <a:gd name="connsiteX1" fmla="*/ 0 w 589703"/>
                <a:gd name="connsiteY1" fmla="*/ 961989 h 961989"/>
                <a:gd name="connsiteX2" fmla="*/ 397713 w 589703"/>
                <a:gd name="connsiteY2" fmla="*/ 601668 h 961989"/>
                <a:gd name="connsiteX3" fmla="*/ 567677 w 589703"/>
                <a:gd name="connsiteY3" fmla="*/ 278739 h 961989"/>
                <a:gd name="connsiteX4" fmla="*/ 506490 w 589703"/>
                <a:gd name="connsiteY4" fmla="*/ 0 h 961989"/>
                <a:gd name="connsiteX0" fmla="*/ 506490 w 587535"/>
                <a:gd name="connsiteY0" fmla="*/ 0 h 961989"/>
                <a:gd name="connsiteX1" fmla="*/ 0 w 587535"/>
                <a:gd name="connsiteY1" fmla="*/ 961989 h 961989"/>
                <a:gd name="connsiteX2" fmla="*/ 397713 w 587535"/>
                <a:gd name="connsiteY2" fmla="*/ 601668 h 961989"/>
                <a:gd name="connsiteX3" fmla="*/ 564278 w 587535"/>
                <a:gd name="connsiteY3" fmla="*/ 295735 h 961989"/>
                <a:gd name="connsiteX4" fmla="*/ 506490 w 587535"/>
                <a:gd name="connsiteY4" fmla="*/ 0 h 961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7535" h="961989">
                  <a:moveTo>
                    <a:pt x="506490" y="0"/>
                  </a:moveTo>
                  <a:cubicBezTo>
                    <a:pt x="406212" y="140503"/>
                    <a:pt x="45323" y="827719"/>
                    <a:pt x="0" y="961989"/>
                  </a:cubicBezTo>
                  <a:cubicBezTo>
                    <a:pt x="107643" y="909301"/>
                    <a:pt x="297435" y="742171"/>
                    <a:pt x="397713" y="601668"/>
                  </a:cubicBezTo>
                  <a:cubicBezTo>
                    <a:pt x="497991" y="461166"/>
                    <a:pt x="532552" y="395446"/>
                    <a:pt x="564278" y="295735"/>
                  </a:cubicBezTo>
                  <a:cubicBezTo>
                    <a:pt x="596004" y="196024"/>
                    <a:pt x="610167" y="29460"/>
                    <a:pt x="50649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0" scaled="1"/>
              <a:tileRect/>
            </a:gradFill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4035287" y="943125"/>
              <a:ext cx="725400" cy="1096916"/>
            </a:xfrm>
            <a:custGeom>
              <a:avLst/>
              <a:gdLst>
                <a:gd name="connsiteX0" fmla="*/ 109366 w 695068"/>
                <a:gd name="connsiteY0" fmla="*/ 1160044 h 1193582"/>
                <a:gd name="connsiteX1" fmla="*/ 694038 w 695068"/>
                <a:gd name="connsiteY1" fmla="*/ 167461 h 1193582"/>
                <a:gd name="connsiteX2" fmla="*/ 245336 w 695068"/>
                <a:gd name="connsiteY2" fmla="*/ 68883 h 1193582"/>
                <a:gd name="connsiteX3" fmla="*/ 10787 w 695068"/>
                <a:gd name="connsiteY3" fmla="*/ 877906 h 1193582"/>
                <a:gd name="connsiteX4" fmla="*/ 109366 w 695068"/>
                <a:gd name="connsiteY4" fmla="*/ 1160044 h 1193582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65712 h 1097772"/>
                <a:gd name="connsiteX1" fmla="*/ 687533 w 687541"/>
                <a:gd name="connsiteY1" fmla="*/ 73129 h 1097772"/>
                <a:gd name="connsiteX2" fmla="*/ 89264 w 687541"/>
                <a:gd name="connsiteY2" fmla="*/ 76529 h 1097772"/>
                <a:gd name="connsiteX3" fmla="*/ 4282 w 687541"/>
                <a:gd name="connsiteY3" fmla="*/ 783574 h 1097772"/>
                <a:gd name="connsiteX4" fmla="*/ 102861 w 687541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96916 h 1128976"/>
                <a:gd name="connsiteX1" fmla="*/ 687533 w 687533"/>
                <a:gd name="connsiteY1" fmla="*/ 104333 h 1128976"/>
                <a:gd name="connsiteX2" fmla="*/ 89264 w 687533"/>
                <a:gd name="connsiteY2" fmla="*/ 107733 h 1128976"/>
                <a:gd name="connsiteX3" fmla="*/ 4282 w 687533"/>
                <a:gd name="connsiteY3" fmla="*/ 814778 h 1128976"/>
                <a:gd name="connsiteX4" fmla="*/ 102861 w 687533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096916"/>
                <a:gd name="connsiteX1" fmla="*/ 727481 w 727481"/>
                <a:gd name="connsiteY1" fmla="*/ 104333 h 1096916"/>
                <a:gd name="connsiteX2" fmla="*/ 129212 w 727481"/>
                <a:gd name="connsiteY2" fmla="*/ 107733 h 1096916"/>
                <a:gd name="connsiteX3" fmla="*/ 44230 w 727481"/>
                <a:gd name="connsiteY3" fmla="*/ 814778 h 1096916"/>
                <a:gd name="connsiteX4" fmla="*/ 142809 w 727481"/>
                <a:gd name="connsiteY4" fmla="*/ 1096916 h 1096916"/>
                <a:gd name="connsiteX0" fmla="*/ 81027 w 665699"/>
                <a:gd name="connsiteY0" fmla="*/ 1096916 h 1096916"/>
                <a:gd name="connsiteX1" fmla="*/ 665699 w 665699"/>
                <a:gd name="connsiteY1" fmla="*/ 104333 h 1096916"/>
                <a:gd name="connsiteX2" fmla="*/ 67430 w 665699"/>
                <a:gd name="connsiteY2" fmla="*/ 107733 h 1096916"/>
                <a:gd name="connsiteX3" fmla="*/ 81027 w 665699"/>
                <a:gd name="connsiteY3" fmla="*/ 1096916 h 1096916"/>
                <a:gd name="connsiteX0" fmla="*/ 129551 w 714223"/>
                <a:gd name="connsiteY0" fmla="*/ 1096916 h 1096916"/>
                <a:gd name="connsiteX1" fmla="*/ 714223 w 714223"/>
                <a:gd name="connsiteY1" fmla="*/ 104333 h 1096916"/>
                <a:gd name="connsiteX2" fmla="*/ 115954 w 714223"/>
                <a:gd name="connsiteY2" fmla="*/ 107733 h 1096916"/>
                <a:gd name="connsiteX3" fmla="*/ 129551 w 714223"/>
                <a:gd name="connsiteY3" fmla="*/ 1096916 h 1096916"/>
                <a:gd name="connsiteX0" fmla="*/ 115107 w 699779"/>
                <a:gd name="connsiteY0" fmla="*/ 1096916 h 1096916"/>
                <a:gd name="connsiteX1" fmla="*/ 699779 w 699779"/>
                <a:gd name="connsiteY1" fmla="*/ 104333 h 1096916"/>
                <a:gd name="connsiteX2" fmla="*/ 101510 w 699779"/>
                <a:gd name="connsiteY2" fmla="*/ 107733 h 1096916"/>
                <a:gd name="connsiteX3" fmla="*/ 115107 w 699779"/>
                <a:gd name="connsiteY3" fmla="*/ 1096916 h 1096916"/>
                <a:gd name="connsiteX0" fmla="*/ 140728 w 725400"/>
                <a:gd name="connsiteY0" fmla="*/ 1096916 h 1096916"/>
                <a:gd name="connsiteX1" fmla="*/ 725400 w 725400"/>
                <a:gd name="connsiteY1" fmla="*/ 104333 h 1096916"/>
                <a:gd name="connsiteX2" fmla="*/ 127131 w 725400"/>
                <a:gd name="connsiteY2" fmla="*/ 107733 h 1096916"/>
                <a:gd name="connsiteX3" fmla="*/ 140728 w 725400"/>
                <a:gd name="connsiteY3" fmla="*/ 1096916 h 1096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5400" h="1096916">
                  <a:moveTo>
                    <a:pt x="140728" y="1096916"/>
                  </a:moveTo>
                  <a:cubicBezTo>
                    <a:pt x="254603" y="978508"/>
                    <a:pt x="642684" y="279395"/>
                    <a:pt x="725400" y="104333"/>
                  </a:cubicBezTo>
                  <a:cubicBezTo>
                    <a:pt x="614357" y="24450"/>
                    <a:pt x="271599" y="-85459"/>
                    <a:pt x="127131" y="107733"/>
                  </a:cubicBezTo>
                  <a:cubicBezTo>
                    <a:pt x="-143675" y="490716"/>
                    <a:pt x="95405" y="1005703"/>
                    <a:pt x="140728" y="109691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19"/>
          <p:cNvGrpSpPr/>
          <p:nvPr/>
        </p:nvGrpSpPr>
        <p:grpSpPr>
          <a:xfrm rot="3474412">
            <a:off x="6787835" y="4855915"/>
            <a:ext cx="1140413" cy="1759842"/>
            <a:chOff x="6761630" y="4691675"/>
            <a:chExt cx="1140413" cy="1759842"/>
          </a:xfrm>
        </p:grpSpPr>
        <p:sp>
          <p:nvSpPr>
            <p:cNvPr id="72" name="Isosceles Triangle 17"/>
            <p:cNvSpPr/>
            <p:nvPr/>
          </p:nvSpPr>
          <p:spPr bwMode="auto">
            <a:xfrm rot="171208">
              <a:off x="6761630" y="6055369"/>
              <a:ext cx="225427" cy="396148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530352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0 w 1060704"/>
                <a:gd name="connsiteY0" fmla="*/ 136187 h 136187"/>
                <a:gd name="connsiteX1" fmla="*/ 909731 w 1060704"/>
                <a:gd name="connsiteY1" fmla="*/ 0 h 136187"/>
                <a:gd name="connsiteX2" fmla="*/ 1060704 w 1060704"/>
                <a:gd name="connsiteY2" fmla="*/ 136187 h 136187"/>
                <a:gd name="connsiteX3" fmla="*/ 0 w 1060704"/>
                <a:gd name="connsiteY3" fmla="*/ 136187 h 136187"/>
                <a:gd name="connsiteX0" fmla="*/ 0 w 605671"/>
                <a:gd name="connsiteY0" fmla="*/ 781901 h 781901"/>
                <a:gd name="connsiteX1" fmla="*/ 454698 w 605671"/>
                <a:gd name="connsiteY1" fmla="*/ 0 h 781901"/>
                <a:gd name="connsiteX2" fmla="*/ 605671 w 605671"/>
                <a:gd name="connsiteY2" fmla="*/ 136187 h 781901"/>
                <a:gd name="connsiteX3" fmla="*/ 0 w 605671"/>
                <a:gd name="connsiteY3" fmla="*/ 781901 h 781901"/>
                <a:gd name="connsiteX0" fmla="*/ 0 w 605671"/>
                <a:gd name="connsiteY0" fmla="*/ 799236 h 799236"/>
                <a:gd name="connsiteX1" fmla="*/ 407028 w 605671"/>
                <a:gd name="connsiteY1" fmla="*/ 0 h 799236"/>
                <a:gd name="connsiteX2" fmla="*/ 605671 w 605671"/>
                <a:gd name="connsiteY2" fmla="*/ 153522 h 799236"/>
                <a:gd name="connsiteX3" fmla="*/ 0 w 605671"/>
                <a:gd name="connsiteY3" fmla="*/ 799236 h 799236"/>
                <a:gd name="connsiteX0" fmla="*/ 0 w 588336"/>
                <a:gd name="connsiteY0" fmla="*/ 799236 h 799236"/>
                <a:gd name="connsiteX1" fmla="*/ 407028 w 588336"/>
                <a:gd name="connsiteY1" fmla="*/ 0 h 799236"/>
                <a:gd name="connsiteX2" fmla="*/ 588336 w 588336"/>
                <a:gd name="connsiteY2" fmla="*/ 118853 h 799236"/>
                <a:gd name="connsiteX3" fmla="*/ 0 w 588336"/>
                <a:gd name="connsiteY3" fmla="*/ 799236 h 799236"/>
                <a:gd name="connsiteX0" fmla="*/ 0 w 796351"/>
                <a:gd name="connsiteY0" fmla="*/ 1154595 h 1154595"/>
                <a:gd name="connsiteX1" fmla="*/ 615043 w 796351"/>
                <a:gd name="connsiteY1" fmla="*/ 0 h 1154595"/>
                <a:gd name="connsiteX2" fmla="*/ 796351 w 796351"/>
                <a:gd name="connsiteY2" fmla="*/ 118853 h 1154595"/>
                <a:gd name="connsiteX3" fmla="*/ 0 w 796351"/>
                <a:gd name="connsiteY3" fmla="*/ 1154595 h 1154595"/>
                <a:gd name="connsiteX0" fmla="*/ 0 w 813685"/>
                <a:gd name="connsiteY0" fmla="*/ 1202265 h 1202265"/>
                <a:gd name="connsiteX1" fmla="*/ 632377 w 813685"/>
                <a:gd name="connsiteY1" fmla="*/ 0 h 1202265"/>
                <a:gd name="connsiteX2" fmla="*/ 813685 w 813685"/>
                <a:gd name="connsiteY2" fmla="*/ 118853 h 1202265"/>
                <a:gd name="connsiteX3" fmla="*/ 0 w 813685"/>
                <a:gd name="connsiteY3" fmla="*/ 1202265 h 1202265"/>
                <a:gd name="connsiteX0" fmla="*/ 0 w 813685"/>
                <a:gd name="connsiteY0" fmla="*/ 1172448 h 1172448"/>
                <a:gd name="connsiteX1" fmla="*/ 682073 w 813685"/>
                <a:gd name="connsiteY1" fmla="*/ 0 h 1172448"/>
                <a:gd name="connsiteX2" fmla="*/ 813685 w 813685"/>
                <a:gd name="connsiteY2" fmla="*/ 89036 h 1172448"/>
                <a:gd name="connsiteX3" fmla="*/ 0 w 813685"/>
                <a:gd name="connsiteY3" fmla="*/ 1172448 h 1172448"/>
                <a:gd name="connsiteX0" fmla="*/ 0 w 773929"/>
                <a:gd name="connsiteY0" fmla="*/ 1172448 h 1172448"/>
                <a:gd name="connsiteX1" fmla="*/ 682073 w 773929"/>
                <a:gd name="connsiteY1" fmla="*/ 0 h 1172448"/>
                <a:gd name="connsiteX2" fmla="*/ 773929 w 773929"/>
                <a:gd name="connsiteY2" fmla="*/ 69157 h 1172448"/>
                <a:gd name="connsiteX3" fmla="*/ 0 w 773929"/>
                <a:gd name="connsiteY3" fmla="*/ 1172448 h 1172448"/>
                <a:gd name="connsiteX0" fmla="*/ 0 w 664598"/>
                <a:gd name="connsiteY0" fmla="*/ 1033300 h 1033300"/>
                <a:gd name="connsiteX1" fmla="*/ 572742 w 664598"/>
                <a:gd name="connsiteY1" fmla="*/ 0 h 1033300"/>
                <a:gd name="connsiteX2" fmla="*/ 664598 w 664598"/>
                <a:gd name="connsiteY2" fmla="*/ 69157 h 1033300"/>
                <a:gd name="connsiteX3" fmla="*/ 0 w 664598"/>
                <a:gd name="connsiteY3" fmla="*/ 1033300 h 1033300"/>
                <a:gd name="connsiteX0" fmla="*/ 0 w 604963"/>
                <a:gd name="connsiteY0" fmla="*/ 1063117 h 1063117"/>
                <a:gd name="connsiteX1" fmla="*/ 513107 w 604963"/>
                <a:gd name="connsiteY1" fmla="*/ 0 h 1063117"/>
                <a:gd name="connsiteX2" fmla="*/ 604963 w 604963"/>
                <a:gd name="connsiteY2" fmla="*/ 69157 h 1063117"/>
                <a:gd name="connsiteX3" fmla="*/ 0 w 604963"/>
                <a:gd name="connsiteY3" fmla="*/ 1063117 h 106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963" h="1063117">
                  <a:moveTo>
                    <a:pt x="0" y="1063117"/>
                  </a:moveTo>
                  <a:lnTo>
                    <a:pt x="513107" y="0"/>
                  </a:lnTo>
                  <a:lnTo>
                    <a:pt x="604963" y="69157"/>
                  </a:lnTo>
                  <a:lnTo>
                    <a:pt x="0" y="106311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  <a:shade val="30000"/>
                    <a:satMod val="115000"/>
                  </a:schemeClr>
                </a:gs>
                <a:gs pos="50000">
                  <a:schemeClr val="bg1">
                    <a:lumMod val="50000"/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  <a:lumMod val="83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73" name="Group 22"/>
            <p:cNvGrpSpPr/>
            <p:nvPr/>
          </p:nvGrpSpPr>
          <p:grpSpPr>
            <a:xfrm rot="1813151">
              <a:off x="7034877" y="5612871"/>
              <a:ext cx="122160" cy="539811"/>
              <a:chOff x="1744133" y="2819400"/>
              <a:chExt cx="299751" cy="1032933"/>
            </a:xfrm>
            <a:gradFill flip="none" rotWithShape="1">
              <a:gsLst>
                <a:gs pos="0">
                  <a:schemeClr val="bg1">
                    <a:lumMod val="50000"/>
                    <a:tint val="66000"/>
                    <a:satMod val="160000"/>
                  </a:schemeClr>
                </a:gs>
                <a:gs pos="50000">
                  <a:schemeClr val="bg1">
                    <a:lumMod val="50000"/>
                    <a:tint val="44500"/>
                    <a:satMod val="160000"/>
                  </a:schemeClr>
                </a:gs>
                <a:gs pos="100000">
                  <a:schemeClr val="bg1">
                    <a:lumMod val="50000"/>
                    <a:tint val="23500"/>
                    <a:satMod val="160000"/>
                  </a:schemeClr>
                </a:gs>
              </a:gsLst>
              <a:lin ang="0" scaled="1"/>
              <a:tileRect/>
            </a:gradFill>
          </p:grpSpPr>
          <p:sp>
            <p:nvSpPr>
              <p:cNvPr id="82" name="Oval 81"/>
              <p:cNvSpPr/>
              <p:nvPr/>
            </p:nvSpPr>
            <p:spPr bwMode="auto">
              <a:xfrm>
                <a:off x="1744133" y="2819400"/>
                <a:ext cx="299751" cy="11853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Rectangle 82"/>
              <p:cNvSpPr/>
              <p:nvPr/>
            </p:nvSpPr>
            <p:spPr bwMode="auto">
              <a:xfrm>
                <a:off x="1744133" y="2878666"/>
                <a:ext cx="299751" cy="91440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4" name="Oval 83"/>
              <p:cNvSpPr/>
              <p:nvPr/>
            </p:nvSpPr>
            <p:spPr bwMode="auto">
              <a:xfrm>
                <a:off x="1744133" y="3733800"/>
                <a:ext cx="298798" cy="11853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4" name="Group 23"/>
            <p:cNvGrpSpPr/>
            <p:nvPr/>
          </p:nvGrpSpPr>
          <p:grpSpPr>
            <a:xfrm rot="1813151">
              <a:off x="7432333" y="4691675"/>
              <a:ext cx="92106" cy="1069720"/>
              <a:chOff x="1744133" y="2819400"/>
              <a:chExt cx="303083" cy="1000463"/>
            </a:xfr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0" scaled="1"/>
              <a:tileRect/>
            </a:gradFill>
          </p:grpSpPr>
          <p:sp>
            <p:nvSpPr>
              <p:cNvPr id="79" name="Oval 78"/>
              <p:cNvSpPr/>
              <p:nvPr/>
            </p:nvSpPr>
            <p:spPr bwMode="auto">
              <a:xfrm>
                <a:off x="1744133" y="2819400"/>
                <a:ext cx="299751" cy="11853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>
                <a:off x="1744133" y="2878666"/>
                <a:ext cx="299751" cy="91440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81" name="Oval 80"/>
              <p:cNvSpPr/>
              <p:nvPr/>
            </p:nvSpPr>
            <p:spPr bwMode="auto">
              <a:xfrm>
                <a:off x="1744133" y="3760596"/>
                <a:ext cx="303083" cy="5926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5" name="Freeform 74"/>
            <p:cNvSpPr/>
            <p:nvPr/>
          </p:nvSpPr>
          <p:spPr>
            <a:xfrm rot="3531153" flipH="1">
              <a:off x="7556529" y="4778318"/>
              <a:ext cx="256038" cy="434990"/>
            </a:xfrm>
            <a:custGeom>
              <a:avLst/>
              <a:gdLst>
                <a:gd name="connsiteX0" fmla="*/ 109366 w 695068"/>
                <a:gd name="connsiteY0" fmla="*/ 1160044 h 1193582"/>
                <a:gd name="connsiteX1" fmla="*/ 694038 w 695068"/>
                <a:gd name="connsiteY1" fmla="*/ 167461 h 1193582"/>
                <a:gd name="connsiteX2" fmla="*/ 245336 w 695068"/>
                <a:gd name="connsiteY2" fmla="*/ 68883 h 1193582"/>
                <a:gd name="connsiteX3" fmla="*/ 10787 w 695068"/>
                <a:gd name="connsiteY3" fmla="*/ 877906 h 1193582"/>
                <a:gd name="connsiteX4" fmla="*/ 109366 w 695068"/>
                <a:gd name="connsiteY4" fmla="*/ 1160044 h 1193582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65712 h 1097772"/>
                <a:gd name="connsiteX1" fmla="*/ 687533 w 687541"/>
                <a:gd name="connsiteY1" fmla="*/ 73129 h 1097772"/>
                <a:gd name="connsiteX2" fmla="*/ 89264 w 687541"/>
                <a:gd name="connsiteY2" fmla="*/ 76529 h 1097772"/>
                <a:gd name="connsiteX3" fmla="*/ 4282 w 687541"/>
                <a:gd name="connsiteY3" fmla="*/ 783574 h 1097772"/>
                <a:gd name="connsiteX4" fmla="*/ 102861 w 687541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96916 h 1128976"/>
                <a:gd name="connsiteX1" fmla="*/ 687533 w 687533"/>
                <a:gd name="connsiteY1" fmla="*/ 104333 h 1128976"/>
                <a:gd name="connsiteX2" fmla="*/ 89264 w 687533"/>
                <a:gd name="connsiteY2" fmla="*/ 107733 h 1128976"/>
                <a:gd name="connsiteX3" fmla="*/ 4282 w 687533"/>
                <a:gd name="connsiteY3" fmla="*/ 814778 h 1128976"/>
                <a:gd name="connsiteX4" fmla="*/ 102861 w 687533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096916"/>
                <a:gd name="connsiteX1" fmla="*/ 727481 w 727481"/>
                <a:gd name="connsiteY1" fmla="*/ 104333 h 1096916"/>
                <a:gd name="connsiteX2" fmla="*/ 129212 w 727481"/>
                <a:gd name="connsiteY2" fmla="*/ 107733 h 1096916"/>
                <a:gd name="connsiteX3" fmla="*/ 44230 w 727481"/>
                <a:gd name="connsiteY3" fmla="*/ 814778 h 1096916"/>
                <a:gd name="connsiteX4" fmla="*/ 142809 w 727481"/>
                <a:gd name="connsiteY4" fmla="*/ 1096916 h 1096916"/>
                <a:gd name="connsiteX0" fmla="*/ 81027 w 665699"/>
                <a:gd name="connsiteY0" fmla="*/ 1096916 h 1096916"/>
                <a:gd name="connsiteX1" fmla="*/ 665699 w 665699"/>
                <a:gd name="connsiteY1" fmla="*/ 104333 h 1096916"/>
                <a:gd name="connsiteX2" fmla="*/ 67430 w 665699"/>
                <a:gd name="connsiteY2" fmla="*/ 107733 h 1096916"/>
                <a:gd name="connsiteX3" fmla="*/ 81027 w 665699"/>
                <a:gd name="connsiteY3" fmla="*/ 1096916 h 1096916"/>
                <a:gd name="connsiteX0" fmla="*/ 129551 w 714223"/>
                <a:gd name="connsiteY0" fmla="*/ 1096916 h 1096916"/>
                <a:gd name="connsiteX1" fmla="*/ 714223 w 714223"/>
                <a:gd name="connsiteY1" fmla="*/ 104333 h 1096916"/>
                <a:gd name="connsiteX2" fmla="*/ 115954 w 714223"/>
                <a:gd name="connsiteY2" fmla="*/ 107733 h 1096916"/>
                <a:gd name="connsiteX3" fmla="*/ 129551 w 714223"/>
                <a:gd name="connsiteY3" fmla="*/ 1096916 h 1096916"/>
                <a:gd name="connsiteX0" fmla="*/ 115107 w 699779"/>
                <a:gd name="connsiteY0" fmla="*/ 1096916 h 1096916"/>
                <a:gd name="connsiteX1" fmla="*/ 699779 w 699779"/>
                <a:gd name="connsiteY1" fmla="*/ 104333 h 1096916"/>
                <a:gd name="connsiteX2" fmla="*/ 101510 w 699779"/>
                <a:gd name="connsiteY2" fmla="*/ 107733 h 1096916"/>
                <a:gd name="connsiteX3" fmla="*/ 115107 w 699779"/>
                <a:gd name="connsiteY3" fmla="*/ 1096916 h 1096916"/>
                <a:gd name="connsiteX0" fmla="*/ 140728 w 725400"/>
                <a:gd name="connsiteY0" fmla="*/ 1096916 h 1096916"/>
                <a:gd name="connsiteX1" fmla="*/ 725400 w 725400"/>
                <a:gd name="connsiteY1" fmla="*/ 104333 h 1096916"/>
                <a:gd name="connsiteX2" fmla="*/ 127131 w 725400"/>
                <a:gd name="connsiteY2" fmla="*/ 107733 h 1096916"/>
                <a:gd name="connsiteX3" fmla="*/ 140728 w 725400"/>
                <a:gd name="connsiteY3" fmla="*/ 1096916 h 1096916"/>
                <a:gd name="connsiteX0" fmla="*/ 62528 w 647200"/>
                <a:gd name="connsiteY0" fmla="*/ 1159147 h 1159147"/>
                <a:gd name="connsiteX1" fmla="*/ 647200 w 647200"/>
                <a:gd name="connsiteY1" fmla="*/ 166564 h 1159147"/>
                <a:gd name="connsiteX2" fmla="*/ 174571 w 647200"/>
                <a:gd name="connsiteY2" fmla="*/ 82116 h 1159147"/>
                <a:gd name="connsiteX3" fmla="*/ 62528 w 647200"/>
                <a:gd name="connsiteY3" fmla="*/ 1159147 h 1159147"/>
                <a:gd name="connsiteX0" fmla="*/ 54141 w 638813"/>
                <a:gd name="connsiteY0" fmla="*/ 1167356 h 1167356"/>
                <a:gd name="connsiteX1" fmla="*/ 638813 w 638813"/>
                <a:gd name="connsiteY1" fmla="*/ 174773 h 1167356"/>
                <a:gd name="connsiteX2" fmla="*/ 183640 w 638813"/>
                <a:gd name="connsiteY2" fmla="*/ 79775 h 1167356"/>
                <a:gd name="connsiteX3" fmla="*/ 54141 w 638813"/>
                <a:gd name="connsiteY3" fmla="*/ 1167356 h 1167356"/>
                <a:gd name="connsiteX0" fmla="*/ 107194 w 691866"/>
                <a:gd name="connsiteY0" fmla="*/ 1167356 h 1167356"/>
                <a:gd name="connsiteX1" fmla="*/ 691866 w 691866"/>
                <a:gd name="connsiteY1" fmla="*/ 174773 h 1167356"/>
                <a:gd name="connsiteX2" fmla="*/ 236693 w 691866"/>
                <a:gd name="connsiteY2" fmla="*/ 79775 h 1167356"/>
                <a:gd name="connsiteX3" fmla="*/ 107194 w 691866"/>
                <a:gd name="connsiteY3" fmla="*/ 1167356 h 1167356"/>
                <a:gd name="connsiteX0" fmla="*/ 102441 w 687113"/>
                <a:gd name="connsiteY0" fmla="*/ 1167356 h 1167356"/>
                <a:gd name="connsiteX1" fmla="*/ 687113 w 687113"/>
                <a:gd name="connsiteY1" fmla="*/ 174773 h 1167356"/>
                <a:gd name="connsiteX2" fmla="*/ 231940 w 687113"/>
                <a:gd name="connsiteY2" fmla="*/ 79775 h 1167356"/>
                <a:gd name="connsiteX3" fmla="*/ 102441 w 687113"/>
                <a:gd name="connsiteY3" fmla="*/ 1167356 h 1167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7113" h="1167356">
                  <a:moveTo>
                    <a:pt x="102441" y="1167356"/>
                  </a:moveTo>
                  <a:cubicBezTo>
                    <a:pt x="216316" y="1048948"/>
                    <a:pt x="604397" y="349835"/>
                    <a:pt x="687113" y="174773"/>
                  </a:cubicBezTo>
                  <a:cubicBezTo>
                    <a:pt x="576070" y="94890"/>
                    <a:pt x="376408" y="-113417"/>
                    <a:pt x="231940" y="79775"/>
                  </a:cubicBezTo>
                  <a:cubicBezTo>
                    <a:pt x="-22500" y="476697"/>
                    <a:pt x="-70563" y="891168"/>
                    <a:pt x="102441" y="116735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7605458" y="4728577"/>
              <a:ext cx="96516" cy="158378"/>
            </a:xfrm>
            <a:custGeom>
              <a:avLst/>
              <a:gdLst>
                <a:gd name="connsiteX0" fmla="*/ 109366 w 695068"/>
                <a:gd name="connsiteY0" fmla="*/ 1160044 h 1193582"/>
                <a:gd name="connsiteX1" fmla="*/ 694038 w 695068"/>
                <a:gd name="connsiteY1" fmla="*/ 167461 h 1193582"/>
                <a:gd name="connsiteX2" fmla="*/ 245336 w 695068"/>
                <a:gd name="connsiteY2" fmla="*/ 68883 h 1193582"/>
                <a:gd name="connsiteX3" fmla="*/ 10787 w 695068"/>
                <a:gd name="connsiteY3" fmla="*/ 877906 h 1193582"/>
                <a:gd name="connsiteX4" fmla="*/ 109366 w 695068"/>
                <a:gd name="connsiteY4" fmla="*/ 1160044 h 1193582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65712 h 1097772"/>
                <a:gd name="connsiteX1" fmla="*/ 687533 w 687541"/>
                <a:gd name="connsiteY1" fmla="*/ 73129 h 1097772"/>
                <a:gd name="connsiteX2" fmla="*/ 89264 w 687541"/>
                <a:gd name="connsiteY2" fmla="*/ 76529 h 1097772"/>
                <a:gd name="connsiteX3" fmla="*/ 4282 w 687541"/>
                <a:gd name="connsiteY3" fmla="*/ 783574 h 1097772"/>
                <a:gd name="connsiteX4" fmla="*/ 102861 w 687541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96916 h 1128976"/>
                <a:gd name="connsiteX1" fmla="*/ 687533 w 687533"/>
                <a:gd name="connsiteY1" fmla="*/ 104333 h 1128976"/>
                <a:gd name="connsiteX2" fmla="*/ 89264 w 687533"/>
                <a:gd name="connsiteY2" fmla="*/ 107733 h 1128976"/>
                <a:gd name="connsiteX3" fmla="*/ 4282 w 687533"/>
                <a:gd name="connsiteY3" fmla="*/ 814778 h 1128976"/>
                <a:gd name="connsiteX4" fmla="*/ 102861 w 687533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096916"/>
                <a:gd name="connsiteX1" fmla="*/ 727481 w 727481"/>
                <a:gd name="connsiteY1" fmla="*/ 104333 h 1096916"/>
                <a:gd name="connsiteX2" fmla="*/ 129212 w 727481"/>
                <a:gd name="connsiteY2" fmla="*/ 107733 h 1096916"/>
                <a:gd name="connsiteX3" fmla="*/ 44230 w 727481"/>
                <a:gd name="connsiteY3" fmla="*/ 814778 h 1096916"/>
                <a:gd name="connsiteX4" fmla="*/ 142809 w 727481"/>
                <a:gd name="connsiteY4" fmla="*/ 1096916 h 1096916"/>
                <a:gd name="connsiteX0" fmla="*/ 81027 w 665699"/>
                <a:gd name="connsiteY0" fmla="*/ 1096916 h 1096916"/>
                <a:gd name="connsiteX1" fmla="*/ 665699 w 665699"/>
                <a:gd name="connsiteY1" fmla="*/ 104333 h 1096916"/>
                <a:gd name="connsiteX2" fmla="*/ 67430 w 665699"/>
                <a:gd name="connsiteY2" fmla="*/ 107733 h 1096916"/>
                <a:gd name="connsiteX3" fmla="*/ 81027 w 665699"/>
                <a:gd name="connsiteY3" fmla="*/ 1096916 h 1096916"/>
                <a:gd name="connsiteX0" fmla="*/ 129551 w 714223"/>
                <a:gd name="connsiteY0" fmla="*/ 1096916 h 1096916"/>
                <a:gd name="connsiteX1" fmla="*/ 714223 w 714223"/>
                <a:gd name="connsiteY1" fmla="*/ 104333 h 1096916"/>
                <a:gd name="connsiteX2" fmla="*/ 115954 w 714223"/>
                <a:gd name="connsiteY2" fmla="*/ 107733 h 1096916"/>
                <a:gd name="connsiteX3" fmla="*/ 129551 w 714223"/>
                <a:gd name="connsiteY3" fmla="*/ 1096916 h 1096916"/>
                <a:gd name="connsiteX0" fmla="*/ 115107 w 699779"/>
                <a:gd name="connsiteY0" fmla="*/ 1096916 h 1096916"/>
                <a:gd name="connsiteX1" fmla="*/ 699779 w 699779"/>
                <a:gd name="connsiteY1" fmla="*/ 104333 h 1096916"/>
                <a:gd name="connsiteX2" fmla="*/ 101510 w 699779"/>
                <a:gd name="connsiteY2" fmla="*/ 107733 h 1096916"/>
                <a:gd name="connsiteX3" fmla="*/ 115107 w 699779"/>
                <a:gd name="connsiteY3" fmla="*/ 1096916 h 1096916"/>
                <a:gd name="connsiteX0" fmla="*/ 140728 w 725400"/>
                <a:gd name="connsiteY0" fmla="*/ 1096916 h 1096916"/>
                <a:gd name="connsiteX1" fmla="*/ 725400 w 725400"/>
                <a:gd name="connsiteY1" fmla="*/ 104333 h 1096916"/>
                <a:gd name="connsiteX2" fmla="*/ 127131 w 725400"/>
                <a:gd name="connsiteY2" fmla="*/ 107733 h 1096916"/>
                <a:gd name="connsiteX3" fmla="*/ 140728 w 725400"/>
                <a:gd name="connsiteY3" fmla="*/ 1096916 h 1096916"/>
                <a:gd name="connsiteX0" fmla="*/ 16151 w 600823"/>
                <a:gd name="connsiteY0" fmla="*/ 1432530 h 1432530"/>
                <a:gd name="connsiteX1" fmla="*/ 600823 w 600823"/>
                <a:gd name="connsiteY1" fmla="*/ 439947 h 1432530"/>
                <a:gd name="connsiteX2" fmla="*/ 280301 w 600823"/>
                <a:gd name="connsiteY2" fmla="*/ 43387 h 1432530"/>
                <a:gd name="connsiteX3" fmla="*/ 16151 w 600823"/>
                <a:gd name="connsiteY3" fmla="*/ 1432530 h 1432530"/>
                <a:gd name="connsiteX0" fmla="*/ 219649 w 804321"/>
                <a:gd name="connsiteY0" fmla="*/ 1432533 h 1432533"/>
                <a:gd name="connsiteX1" fmla="*/ 804321 w 804321"/>
                <a:gd name="connsiteY1" fmla="*/ 439950 h 1432533"/>
                <a:gd name="connsiteX2" fmla="*/ 483799 w 804321"/>
                <a:gd name="connsiteY2" fmla="*/ 43390 h 1432533"/>
                <a:gd name="connsiteX3" fmla="*/ 219649 w 804321"/>
                <a:gd name="connsiteY3" fmla="*/ 1432533 h 1432533"/>
                <a:gd name="connsiteX0" fmla="*/ 219649 w 804321"/>
                <a:gd name="connsiteY0" fmla="*/ 1389142 h 1389142"/>
                <a:gd name="connsiteX1" fmla="*/ 804321 w 804321"/>
                <a:gd name="connsiteY1" fmla="*/ 396559 h 1389142"/>
                <a:gd name="connsiteX2" fmla="*/ 483799 w 804321"/>
                <a:gd name="connsiteY2" fmla="*/ -1 h 1389142"/>
                <a:gd name="connsiteX3" fmla="*/ 219649 w 804321"/>
                <a:gd name="connsiteY3" fmla="*/ 1389142 h 1389142"/>
                <a:gd name="connsiteX0" fmla="*/ 219649 w 804321"/>
                <a:gd name="connsiteY0" fmla="*/ 1389142 h 1389142"/>
                <a:gd name="connsiteX1" fmla="*/ 804321 w 804321"/>
                <a:gd name="connsiteY1" fmla="*/ 396559 h 1389142"/>
                <a:gd name="connsiteX2" fmla="*/ 483799 w 804321"/>
                <a:gd name="connsiteY2" fmla="*/ -1 h 1389142"/>
                <a:gd name="connsiteX3" fmla="*/ 219649 w 804321"/>
                <a:gd name="connsiteY3" fmla="*/ 1389142 h 1389142"/>
                <a:gd name="connsiteX0" fmla="*/ 219649 w 804321"/>
                <a:gd name="connsiteY0" fmla="*/ 1389142 h 1389142"/>
                <a:gd name="connsiteX1" fmla="*/ 804321 w 804321"/>
                <a:gd name="connsiteY1" fmla="*/ 396559 h 1389142"/>
                <a:gd name="connsiteX2" fmla="*/ 483799 w 804321"/>
                <a:gd name="connsiteY2" fmla="*/ -1 h 1389142"/>
                <a:gd name="connsiteX3" fmla="*/ 219649 w 804321"/>
                <a:gd name="connsiteY3" fmla="*/ 1389142 h 1389142"/>
                <a:gd name="connsiteX0" fmla="*/ 261883 w 846555"/>
                <a:gd name="connsiteY0" fmla="*/ 1389142 h 1389142"/>
                <a:gd name="connsiteX1" fmla="*/ 846555 w 846555"/>
                <a:gd name="connsiteY1" fmla="*/ 396559 h 1389142"/>
                <a:gd name="connsiteX2" fmla="*/ 526033 w 846555"/>
                <a:gd name="connsiteY2" fmla="*/ -1 h 1389142"/>
                <a:gd name="connsiteX3" fmla="*/ 261883 w 846555"/>
                <a:gd name="connsiteY3" fmla="*/ 1389142 h 1389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6555" h="1389142">
                  <a:moveTo>
                    <a:pt x="261883" y="1389142"/>
                  </a:moveTo>
                  <a:cubicBezTo>
                    <a:pt x="375758" y="1270734"/>
                    <a:pt x="763839" y="571621"/>
                    <a:pt x="846555" y="396559"/>
                  </a:cubicBezTo>
                  <a:cubicBezTo>
                    <a:pt x="757731" y="227794"/>
                    <a:pt x="748272" y="95668"/>
                    <a:pt x="526033" y="-1"/>
                  </a:cubicBezTo>
                  <a:cubicBezTo>
                    <a:pt x="-444703" y="360764"/>
                    <a:pt x="216560" y="1297929"/>
                    <a:pt x="261883" y="1389142"/>
                  </a:cubicBezTo>
                  <a:close/>
                </a:path>
              </a:pathLst>
            </a:custGeom>
            <a:solidFill>
              <a:srgbClr val="C00000"/>
            </a:solidFill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7517405" y="4823158"/>
              <a:ext cx="218932" cy="358465"/>
            </a:xfrm>
            <a:custGeom>
              <a:avLst/>
              <a:gdLst>
                <a:gd name="connsiteX0" fmla="*/ 507240 w 609312"/>
                <a:gd name="connsiteY0" fmla="*/ 55310 h 1036415"/>
                <a:gd name="connsiteX1" fmla="*/ 750 w 609312"/>
                <a:gd name="connsiteY1" fmla="*/ 1017299 h 1036415"/>
                <a:gd name="connsiteX2" fmla="*/ 398463 w 609312"/>
                <a:gd name="connsiteY2" fmla="*/ 656978 h 1036415"/>
                <a:gd name="connsiteX3" fmla="*/ 602419 w 609312"/>
                <a:gd name="connsiteY3" fmla="*/ 174284 h 1036415"/>
                <a:gd name="connsiteX4" fmla="*/ 507240 w 609312"/>
                <a:gd name="connsiteY4" fmla="*/ 55310 h 1036415"/>
                <a:gd name="connsiteX0" fmla="*/ 507240 w 609312"/>
                <a:gd name="connsiteY0" fmla="*/ 55310 h 1036415"/>
                <a:gd name="connsiteX1" fmla="*/ 750 w 609312"/>
                <a:gd name="connsiteY1" fmla="*/ 1017299 h 1036415"/>
                <a:gd name="connsiteX2" fmla="*/ 398463 w 609312"/>
                <a:gd name="connsiteY2" fmla="*/ 656978 h 1036415"/>
                <a:gd name="connsiteX3" fmla="*/ 602419 w 609312"/>
                <a:gd name="connsiteY3" fmla="*/ 174284 h 1036415"/>
                <a:gd name="connsiteX4" fmla="*/ 507240 w 609312"/>
                <a:gd name="connsiteY4" fmla="*/ 55310 h 1036415"/>
                <a:gd name="connsiteX0" fmla="*/ 507240 w 577459"/>
                <a:gd name="connsiteY0" fmla="*/ 36287 h 1017392"/>
                <a:gd name="connsiteX1" fmla="*/ 750 w 577459"/>
                <a:gd name="connsiteY1" fmla="*/ 998276 h 1017392"/>
                <a:gd name="connsiteX2" fmla="*/ 398463 w 577459"/>
                <a:gd name="connsiteY2" fmla="*/ 637955 h 1017392"/>
                <a:gd name="connsiteX3" fmla="*/ 558229 w 577459"/>
                <a:gd name="connsiteY3" fmla="*/ 301429 h 1017392"/>
                <a:gd name="connsiteX4" fmla="*/ 507240 w 577459"/>
                <a:gd name="connsiteY4" fmla="*/ 36287 h 1017392"/>
                <a:gd name="connsiteX0" fmla="*/ 507240 w 578625"/>
                <a:gd name="connsiteY0" fmla="*/ 0 h 981105"/>
                <a:gd name="connsiteX1" fmla="*/ 750 w 578625"/>
                <a:gd name="connsiteY1" fmla="*/ 961989 h 981105"/>
                <a:gd name="connsiteX2" fmla="*/ 398463 w 578625"/>
                <a:gd name="connsiteY2" fmla="*/ 601668 h 981105"/>
                <a:gd name="connsiteX3" fmla="*/ 558229 w 578625"/>
                <a:gd name="connsiteY3" fmla="*/ 265142 h 981105"/>
                <a:gd name="connsiteX4" fmla="*/ 507240 w 578625"/>
                <a:gd name="connsiteY4" fmla="*/ 0 h 981105"/>
                <a:gd name="connsiteX0" fmla="*/ 507240 w 584621"/>
                <a:gd name="connsiteY0" fmla="*/ 0 h 981105"/>
                <a:gd name="connsiteX1" fmla="*/ 750 w 584621"/>
                <a:gd name="connsiteY1" fmla="*/ 961989 h 981105"/>
                <a:gd name="connsiteX2" fmla="*/ 398463 w 584621"/>
                <a:gd name="connsiteY2" fmla="*/ 601668 h 981105"/>
                <a:gd name="connsiteX3" fmla="*/ 568427 w 584621"/>
                <a:gd name="connsiteY3" fmla="*/ 278739 h 981105"/>
                <a:gd name="connsiteX4" fmla="*/ 507240 w 584621"/>
                <a:gd name="connsiteY4" fmla="*/ 0 h 981105"/>
                <a:gd name="connsiteX0" fmla="*/ 507240 w 590453"/>
                <a:gd name="connsiteY0" fmla="*/ 0 h 981105"/>
                <a:gd name="connsiteX1" fmla="*/ 750 w 590453"/>
                <a:gd name="connsiteY1" fmla="*/ 961989 h 981105"/>
                <a:gd name="connsiteX2" fmla="*/ 398463 w 590453"/>
                <a:gd name="connsiteY2" fmla="*/ 601668 h 981105"/>
                <a:gd name="connsiteX3" fmla="*/ 568427 w 590453"/>
                <a:gd name="connsiteY3" fmla="*/ 278739 h 981105"/>
                <a:gd name="connsiteX4" fmla="*/ 507240 w 590453"/>
                <a:gd name="connsiteY4" fmla="*/ 0 h 981105"/>
                <a:gd name="connsiteX0" fmla="*/ 507240 w 590453"/>
                <a:gd name="connsiteY0" fmla="*/ 0 h 981105"/>
                <a:gd name="connsiteX1" fmla="*/ 750 w 590453"/>
                <a:gd name="connsiteY1" fmla="*/ 961989 h 981105"/>
                <a:gd name="connsiteX2" fmla="*/ 398463 w 590453"/>
                <a:gd name="connsiteY2" fmla="*/ 601668 h 981105"/>
                <a:gd name="connsiteX3" fmla="*/ 568427 w 590453"/>
                <a:gd name="connsiteY3" fmla="*/ 278739 h 981105"/>
                <a:gd name="connsiteX4" fmla="*/ 507240 w 590453"/>
                <a:gd name="connsiteY4" fmla="*/ 0 h 981105"/>
                <a:gd name="connsiteX0" fmla="*/ 506490 w 589703"/>
                <a:gd name="connsiteY0" fmla="*/ 0 h 961989"/>
                <a:gd name="connsiteX1" fmla="*/ 0 w 589703"/>
                <a:gd name="connsiteY1" fmla="*/ 961989 h 961989"/>
                <a:gd name="connsiteX2" fmla="*/ 397713 w 589703"/>
                <a:gd name="connsiteY2" fmla="*/ 601668 h 961989"/>
                <a:gd name="connsiteX3" fmla="*/ 567677 w 589703"/>
                <a:gd name="connsiteY3" fmla="*/ 278739 h 961989"/>
                <a:gd name="connsiteX4" fmla="*/ 506490 w 589703"/>
                <a:gd name="connsiteY4" fmla="*/ 0 h 961989"/>
                <a:gd name="connsiteX0" fmla="*/ 506490 w 589703"/>
                <a:gd name="connsiteY0" fmla="*/ 0 h 961989"/>
                <a:gd name="connsiteX1" fmla="*/ 0 w 589703"/>
                <a:gd name="connsiteY1" fmla="*/ 961989 h 961989"/>
                <a:gd name="connsiteX2" fmla="*/ 397713 w 589703"/>
                <a:gd name="connsiteY2" fmla="*/ 601668 h 961989"/>
                <a:gd name="connsiteX3" fmla="*/ 567677 w 589703"/>
                <a:gd name="connsiteY3" fmla="*/ 278739 h 961989"/>
                <a:gd name="connsiteX4" fmla="*/ 506490 w 589703"/>
                <a:gd name="connsiteY4" fmla="*/ 0 h 961989"/>
                <a:gd name="connsiteX0" fmla="*/ 506490 w 587535"/>
                <a:gd name="connsiteY0" fmla="*/ 0 h 961989"/>
                <a:gd name="connsiteX1" fmla="*/ 0 w 587535"/>
                <a:gd name="connsiteY1" fmla="*/ 961989 h 961989"/>
                <a:gd name="connsiteX2" fmla="*/ 397713 w 587535"/>
                <a:gd name="connsiteY2" fmla="*/ 601668 h 961989"/>
                <a:gd name="connsiteX3" fmla="*/ 564278 w 587535"/>
                <a:gd name="connsiteY3" fmla="*/ 295735 h 961989"/>
                <a:gd name="connsiteX4" fmla="*/ 506490 w 587535"/>
                <a:gd name="connsiteY4" fmla="*/ 0 h 961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7535" h="961989">
                  <a:moveTo>
                    <a:pt x="506490" y="0"/>
                  </a:moveTo>
                  <a:cubicBezTo>
                    <a:pt x="406212" y="140503"/>
                    <a:pt x="45323" y="827719"/>
                    <a:pt x="0" y="961989"/>
                  </a:cubicBezTo>
                  <a:cubicBezTo>
                    <a:pt x="107643" y="909301"/>
                    <a:pt x="297435" y="742171"/>
                    <a:pt x="397713" y="601668"/>
                  </a:cubicBezTo>
                  <a:cubicBezTo>
                    <a:pt x="497991" y="461166"/>
                    <a:pt x="532552" y="395446"/>
                    <a:pt x="564278" y="295735"/>
                  </a:cubicBezTo>
                  <a:cubicBezTo>
                    <a:pt x="596004" y="196024"/>
                    <a:pt x="610167" y="29460"/>
                    <a:pt x="50649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Freeform 77"/>
            <p:cNvSpPr/>
            <p:nvPr/>
          </p:nvSpPr>
          <p:spPr>
            <a:xfrm>
              <a:off x="7423167" y="4747547"/>
              <a:ext cx="270305" cy="408742"/>
            </a:xfrm>
            <a:custGeom>
              <a:avLst/>
              <a:gdLst>
                <a:gd name="connsiteX0" fmla="*/ 109366 w 695068"/>
                <a:gd name="connsiteY0" fmla="*/ 1160044 h 1193582"/>
                <a:gd name="connsiteX1" fmla="*/ 694038 w 695068"/>
                <a:gd name="connsiteY1" fmla="*/ 167461 h 1193582"/>
                <a:gd name="connsiteX2" fmla="*/ 245336 w 695068"/>
                <a:gd name="connsiteY2" fmla="*/ 68883 h 1193582"/>
                <a:gd name="connsiteX3" fmla="*/ 10787 w 695068"/>
                <a:gd name="connsiteY3" fmla="*/ 877906 h 1193582"/>
                <a:gd name="connsiteX4" fmla="*/ 109366 w 695068"/>
                <a:gd name="connsiteY4" fmla="*/ 1160044 h 1193582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65712 h 1097772"/>
                <a:gd name="connsiteX1" fmla="*/ 687533 w 687541"/>
                <a:gd name="connsiteY1" fmla="*/ 73129 h 1097772"/>
                <a:gd name="connsiteX2" fmla="*/ 89264 w 687541"/>
                <a:gd name="connsiteY2" fmla="*/ 76529 h 1097772"/>
                <a:gd name="connsiteX3" fmla="*/ 4282 w 687541"/>
                <a:gd name="connsiteY3" fmla="*/ 783574 h 1097772"/>
                <a:gd name="connsiteX4" fmla="*/ 102861 w 687541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96916 h 1128976"/>
                <a:gd name="connsiteX1" fmla="*/ 687533 w 687533"/>
                <a:gd name="connsiteY1" fmla="*/ 104333 h 1128976"/>
                <a:gd name="connsiteX2" fmla="*/ 89264 w 687533"/>
                <a:gd name="connsiteY2" fmla="*/ 107733 h 1128976"/>
                <a:gd name="connsiteX3" fmla="*/ 4282 w 687533"/>
                <a:gd name="connsiteY3" fmla="*/ 814778 h 1128976"/>
                <a:gd name="connsiteX4" fmla="*/ 102861 w 687533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096916"/>
                <a:gd name="connsiteX1" fmla="*/ 727481 w 727481"/>
                <a:gd name="connsiteY1" fmla="*/ 104333 h 1096916"/>
                <a:gd name="connsiteX2" fmla="*/ 129212 w 727481"/>
                <a:gd name="connsiteY2" fmla="*/ 107733 h 1096916"/>
                <a:gd name="connsiteX3" fmla="*/ 44230 w 727481"/>
                <a:gd name="connsiteY3" fmla="*/ 814778 h 1096916"/>
                <a:gd name="connsiteX4" fmla="*/ 142809 w 727481"/>
                <a:gd name="connsiteY4" fmla="*/ 1096916 h 1096916"/>
                <a:gd name="connsiteX0" fmla="*/ 81027 w 665699"/>
                <a:gd name="connsiteY0" fmla="*/ 1096916 h 1096916"/>
                <a:gd name="connsiteX1" fmla="*/ 665699 w 665699"/>
                <a:gd name="connsiteY1" fmla="*/ 104333 h 1096916"/>
                <a:gd name="connsiteX2" fmla="*/ 67430 w 665699"/>
                <a:gd name="connsiteY2" fmla="*/ 107733 h 1096916"/>
                <a:gd name="connsiteX3" fmla="*/ 81027 w 665699"/>
                <a:gd name="connsiteY3" fmla="*/ 1096916 h 1096916"/>
                <a:gd name="connsiteX0" fmla="*/ 129551 w 714223"/>
                <a:gd name="connsiteY0" fmla="*/ 1096916 h 1096916"/>
                <a:gd name="connsiteX1" fmla="*/ 714223 w 714223"/>
                <a:gd name="connsiteY1" fmla="*/ 104333 h 1096916"/>
                <a:gd name="connsiteX2" fmla="*/ 115954 w 714223"/>
                <a:gd name="connsiteY2" fmla="*/ 107733 h 1096916"/>
                <a:gd name="connsiteX3" fmla="*/ 129551 w 714223"/>
                <a:gd name="connsiteY3" fmla="*/ 1096916 h 1096916"/>
                <a:gd name="connsiteX0" fmla="*/ 115107 w 699779"/>
                <a:gd name="connsiteY0" fmla="*/ 1096916 h 1096916"/>
                <a:gd name="connsiteX1" fmla="*/ 699779 w 699779"/>
                <a:gd name="connsiteY1" fmla="*/ 104333 h 1096916"/>
                <a:gd name="connsiteX2" fmla="*/ 101510 w 699779"/>
                <a:gd name="connsiteY2" fmla="*/ 107733 h 1096916"/>
                <a:gd name="connsiteX3" fmla="*/ 115107 w 699779"/>
                <a:gd name="connsiteY3" fmla="*/ 1096916 h 1096916"/>
                <a:gd name="connsiteX0" fmla="*/ 140728 w 725400"/>
                <a:gd name="connsiteY0" fmla="*/ 1096916 h 1096916"/>
                <a:gd name="connsiteX1" fmla="*/ 725400 w 725400"/>
                <a:gd name="connsiteY1" fmla="*/ 104333 h 1096916"/>
                <a:gd name="connsiteX2" fmla="*/ 127131 w 725400"/>
                <a:gd name="connsiteY2" fmla="*/ 107733 h 1096916"/>
                <a:gd name="connsiteX3" fmla="*/ 140728 w 725400"/>
                <a:gd name="connsiteY3" fmla="*/ 1096916 h 1096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5400" h="1096916">
                  <a:moveTo>
                    <a:pt x="140728" y="1096916"/>
                  </a:moveTo>
                  <a:cubicBezTo>
                    <a:pt x="254603" y="978508"/>
                    <a:pt x="642684" y="279395"/>
                    <a:pt x="725400" y="104333"/>
                  </a:cubicBezTo>
                  <a:cubicBezTo>
                    <a:pt x="614357" y="24450"/>
                    <a:pt x="271599" y="-85459"/>
                    <a:pt x="127131" y="107733"/>
                  </a:cubicBezTo>
                  <a:cubicBezTo>
                    <a:pt x="-143675" y="490716"/>
                    <a:pt x="95405" y="1005703"/>
                    <a:pt x="140728" y="109691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30" name="Group 20"/>
          <p:cNvGrpSpPr/>
          <p:nvPr/>
        </p:nvGrpSpPr>
        <p:grpSpPr>
          <a:xfrm>
            <a:off x="6427176" y="5029869"/>
            <a:ext cx="1768544" cy="966047"/>
            <a:chOff x="4401691" y="4773156"/>
            <a:chExt cx="1768544" cy="966047"/>
          </a:xfrm>
        </p:grpSpPr>
        <p:sp>
          <p:nvSpPr>
            <p:cNvPr id="59" name="Isosceles Triangle 17"/>
            <p:cNvSpPr/>
            <p:nvPr/>
          </p:nvSpPr>
          <p:spPr bwMode="auto">
            <a:xfrm rot="2555458">
              <a:off x="4401691" y="5343055"/>
              <a:ext cx="225427" cy="396148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530352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0 w 1060704"/>
                <a:gd name="connsiteY0" fmla="*/ 136187 h 136187"/>
                <a:gd name="connsiteX1" fmla="*/ 909731 w 1060704"/>
                <a:gd name="connsiteY1" fmla="*/ 0 h 136187"/>
                <a:gd name="connsiteX2" fmla="*/ 1060704 w 1060704"/>
                <a:gd name="connsiteY2" fmla="*/ 136187 h 136187"/>
                <a:gd name="connsiteX3" fmla="*/ 0 w 1060704"/>
                <a:gd name="connsiteY3" fmla="*/ 136187 h 136187"/>
                <a:gd name="connsiteX0" fmla="*/ 0 w 605671"/>
                <a:gd name="connsiteY0" fmla="*/ 781901 h 781901"/>
                <a:gd name="connsiteX1" fmla="*/ 454698 w 605671"/>
                <a:gd name="connsiteY1" fmla="*/ 0 h 781901"/>
                <a:gd name="connsiteX2" fmla="*/ 605671 w 605671"/>
                <a:gd name="connsiteY2" fmla="*/ 136187 h 781901"/>
                <a:gd name="connsiteX3" fmla="*/ 0 w 605671"/>
                <a:gd name="connsiteY3" fmla="*/ 781901 h 781901"/>
                <a:gd name="connsiteX0" fmla="*/ 0 w 605671"/>
                <a:gd name="connsiteY0" fmla="*/ 799236 h 799236"/>
                <a:gd name="connsiteX1" fmla="*/ 407028 w 605671"/>
                <a:gd name="connsiteY1" fmla="*/ 0 h 799236"/>
                <a:gd name="connsiteX2" fmla="*/ 605671 w 605671"/>
                <a:gd name="connsiteY2" fmla="*/ 153522 h 799236"/>
                <a:gd name="connsiteX3" fmla="*/ 0 w 605671"/>
                <a:gd name="connsiteY3" fmla="*/ 799236 h 799236"/>
                <a:gd name="connsiteX0" fmla="*/ 0 w 588336"/>
                <a:gd name="connsiteY0" fmla="*/ 799236 h 799236"/>
                <a:gd name="connsiteX1" fmla="*/ 407028 w 588336"/>
                <a:gd name="connsiteY1" fmla="*/ 0 h 799236"/>
                <a:gd name="connsiteX2" fmla="*/ 588336 w 588336"/>
                <a:gd name="connsiteY2" fmla="*/ 118853 h 799236"/>
                <a:gd name="connsiteX3" fmla="*/ 0 w 588336"/>
                <a:gd name="connsiteY3" fmla="*/ 799236 h 799236"/>
                <a:gd name="connsiteX0" fmla="*/ 0 w 796351"/>
                <a:gd name="connsiteY0" fmla="*/ 1154595 h 1154595"/>
                <a:gd name="connsiteX1" fmla="*/ 615043 w 796351"/>
                <a:gd name="connsiteY1" fmla="*/ 0 h 1154595"/>
                <a:gd name="connsiteX2" fmla="*/ 796351 w 796351"/>
                <a:gd name="connsiteY2" fmla="*/ 118853 h 1154595"/>
                <a:gd name="connsiteX3" fmla="*/ 0 w 796351"/>
                <a:gd name="connsiteY3" fmla="*/ 1154595 h 1154595"/>
                <a:gd name="connsiteX0" fmla="*/ 0 w 813685"/>
                <a:gd name="connsiteY0" fmla="*/ 1202265 h 1202265"/>
                <a:gd name="connsiteX1" fmla="*/ 632377 w 813685"/>
                <a:gd name="connsiteY1" fmla="*/ 0 h 1202265"/>
                <a:gd name="connsiteX2" fmla="*/ 813685 w 813685"/>
                <a:gd name="connsiteY2" fmla="*/ 118853 h 1202265"/>
                <a:gd name="connsiteX3" fmla="*/ 0 w 813685"/>
                <a:gd name="connsiteY3" fmla="*/ 1202265 h 1202265"/>
                <a:gd name="connsiteX0" fmla="*/ 0 w 813685"/>
                <a:gd name="connsiteY0" fmla="*/ 1172448 h 1172448"/>
                <a:gd name="connsiteX1" fmla="*/ 682073 w 813685"/>
                <a:gd name="connsiteY1" fmla="*/ 0 h 1172448"/>
                <a:gd name="connsiteX2" fmla="*/ 813685 w 813685"/>
                <a:gd name="connsiteY2" fmla="*/ 89036 h 1172448"/>
                <a:gd name="connsiteX3" fmla="*/ 0 w 813685"/>
                <a:gd name="connsiteY3" fmla="*/ 1172448 h 1172448"/>
                <a:gd name="connsiteX0" fmla="*/ 0 w 773929"/>
                <a:gd name="connsiteY0" fmla="*/ 1172448 h 1172448"/>
                <a:gd name="connsiteX1" fmla="*/ 682073 w 773929"/>
                <a:gd name="connsiteY1" fmla="*/ 0 h 1172448"/>
                <a:gd name="connsiteX2" fmla="*/ 773929 w 773929"/>
                <a:gd name="connsiteY2" fmla="*/ 69157 h 1172448"/>
                <a:gd name="connsiteX3" fmla="*/ 0 w 773929"/>
                <a:gd name="connsiteY3" fmla="*/ 1172448 h 1172448"/>
                <a:gd name="connsiteX0" fmla="*/ 0 w 664598"/>
                <a:gd name="connsiteY0" fmla="*/ 1033300 h 1033300"/>
                <a:gd name="connsiteX1" fmla="*/ 572742 w 664598"/>
                <a:gd name="connsiteY1" fmla="*/ 0 h 1033300"/>
                <a:gd name="connsiteX2" fmla="*/ 664598 w 664598"/>
                <a:gd name="connsiteY2" fmla="*/ 69157 h 1033300"/>
                <a:gd name="connsiteX3" fmla="*/ 0 w 664598"/>
                <a:gd name="connsiteY3" fmla="*/ 1033300 h 1033300"/>
                <a:gd name="connsiteX0" fmla="*/ 0 w 604963"/>
                <a:gd name="connsiteY0" fmla="*/ 1063117 h 1063117"/>
                <a:gd name="connsiteX1" fmla="*/ 513107 w 604963"/>
                <a:gd name="connsiteY1" fmla="*/ 0 h 1063117"/>
                <a:gd name="connsiteX2" fmla="*/ 604963 w 604963"/>
                <a:gd name="connsiteY2" fmla="*/ 69157 h 1063117"/>
                <a:gd name="connsiteX3" fmla="*/ 0 w 604963"/>
                <a:gd name="connsiteY3" fmla="*/ 1063117 h 106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963" h="1063117">
                  <a:moveTo>
                    <a:pt x="0" y="1063117"/>
                  </a:moveTo>
                  <a:lnTo>
                    <a:pt x="513107" y="0"/>
                  </a:lnTo>
                  <a:lnTo>
                    <a:pt x="604963" y="69157"/>
                  </a:lnTo>
                  <a:lnTo>
                    <a:pt x="0" y="106311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  <a:shade val="30000"/>
                    <a:satMod val="115000"/>
                  </a:schemeClr>
                </a:gs>
                <a:gs pos="50000">
                  <a:schemeClr val="bg1">
                    <a:lumMod val="50000"/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  <a:lumMod val="83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0" name="Group 51"/>
            <p:cNvGrpSpPr/>
            <p:nvPr/>
          </p:nvGrpSpPr>
          <p:grpSpPr>
            <a:xfrm rot="4197401">
              <a:off x="4860698" y="5127860"/>
              <a:ext cx="122160" cy="539811"/>
              <a:chOff x="1744133" y="2819400"/>
              <a:chExt cx="299751" cy="1032933"/>
            </a:xfrm>
            <a:gradFill flip="none" rotWithShape="1">
              <a:gsLst>
                <a:gs pos="0">
                  <a:schemeClr val="bg1">
                    <a:lumMod val="50000"/>
                    <a:tint val="66000"/>
                    <a:satMod val="160000"/>
                  </a:schemeClr>
                </a:gs>
                <a:gs pos="50000">
                  <a:schemeClr val="bg1">
                    <a:lumMod val="50000"/>
                    <a:tint val="44500"/>
                    <a:satMod val="160000"/>
                  </a:schemeClr>
                </a:gs>
                <a:gs pos="100000">
                  <a:schemeClr val="bg1">
                    <a:lumMod val="50000"/>
                    <a:tint val="23500"/>
                    <a:satMod val="160000"/>
                  </a:schemeClr>
                </a:gs>
              </a:gsLst>
              <a:lin ang="0" scaled="1"/>
              <a:tileRect/>
            </a:gradFill>
          </p:grpSpPr>
          <p:sp>
            <p:nvSpPr>
              <p:cNvPr id="69" name="Oval 68"/>
              <p:cNvSpPr/>
              <p:nvPr/>
            </p:nvSpPr>
            <p:spPr bwMode="auto">
              <a:xfrm>
                <a:off x="1744133" y="2819400"/>
                <a:ext cx="299751" cy="11853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Rectangle 69"/>
              <p:cNvSpPr/>
              <p:nvPr/>
            </p:nvSpPr>
            <p:spPr bwMode="auto">
              <a:xfrm>
                <a:off x="1744133" y="2878666"/>
                <a:ext cx="299751" cy="91440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 bwMode="auto">
              <a:xfrm>
                <a:off x="1744133" y="3733800"/>
                <a:ext cx="298798" cy="11853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1" name="Group 52"/>
            <p:cNvGrpSpPr/>
            <p:nvPr/>
          </p:nvGrpSpPr>
          <p:grpSpPr>
            <a:xfrm rot="4197401">
              <a:off x="5589322" y="4602743"/>
              <a:ext cx="92106" cy="1069720"/>
              <a:chOff x="1744133" y="2819400"/>
              <a:chExt cx="303083" cy="1000463"/>
            </a:xfrm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0" scaled="1"/>
              <a:tileRect/>
            </a:gradFill>
          </p:grpSpPr>
          <p:sp>
            <p:nvSpPr>
              <p:cNvPr id="66" name="Oval 65"/>
              <p:cNvSpPr/>
              <p:nvPr/>
            </p:nvSpPr>
            <p:spPr bwMode="auto">
              <a:xfrm>
                <a:off x="1744133" y="2819400"/>
                <a:ext cx="299751" cy="11853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Rectangle 66"/>
              <p:cNvSpPr/>
              <p:nvPr/>
            </p:nvSpPr>
            <p:spPr bwMode="auto">
              <a:xfrm>
                <a:off x="1744133" y="2878666"/>
                <a:ext cx="299751" cy="91440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 bwMode="auto">
              <a:xfrm>
                <a:off x="1744133" y="3760596"/>
                <a:ext cx="303083" cy="5926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2" name="Freeform 61"/>
            <p:cNvSpPr/>
            <p:nvPr/>
          </p:nvSpPr>
          <p:spPr>
            <a:xfrm rot="5915403" flipH="1">
              <a:off x="5813385" y="4874481"/>
              <a:ext cx="256038" cy="434990"/>
            </a:xfrm>
            <a:custGeom>
              <a:avLst/>
              <a:gdLst>
                <a:gd name="connsiteX0" fmla="*/ 109366 w 695068"/>
                <a:gd name="connsiteY0" fmla="*/ 1160044 h 1193582"/>
                <a:gd name="connsiteX1" fmla="*/ 694038 w 695068"/>
                <a:gd name="connsiteY1" fmla="*/ 167461 h 1193582"/>
                <a:gd name="connsiteX2" fmla="*/ 245336 w 695068"/>
                <a:gd name="connsiteY2" fmla="*/ 68883 h 1193582"/>
                <a:gd name="connsiteX3" fmla="*/ 10787 w 695068"/>
                <a:gd name="connsiteY3" fmla="*/ 877906 h 1193582"/>
                <a:gd name="connsiteX4" fmla="*/ 109366 w 695068"/>
                <a:gd name="connsiteY4" fmla="*/ 1160044 h 1193582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65712 h 1097772"/>
                <a:gd name="connsiteX1" fmla="*/ 687533 w 687541"/>
                <a:gd name="connsiteY1" fmla="*/ 73129 h 1097772"/>
                <a:gd name="connsiteX2" fmla="*/ 89264 w 687541"/>
                <a:gd name="connsiteY2" fmla="*/ 76529 h 1097772"/>
                <a:gd name="connsiteX3" fmla="*/ 4282 w 687541"/>
                <a:gd name="connsiteY3" fmla="*/ 783574 h 1097772"/>
                <a:gd name="connsiteX4" fmla="*/ 102861 w 687541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96916 h 1128976"/>
                <a:gd name="connsiteX1" fmla="*/ 687533 w 687533"/>
                <a:gd name="connsiteY1" fmla="*/ 104333 h 1128976"/>
                <a:gd name="connsiteX2" fmla="*/ 89264 w 687533"/>
                <a:gd name="connsiteY2" fmla="*/ 107733 h 1128976"/>
                <a:gd name="connsiteX3" fmla="*/ 4282 w 687533"/>
                <a:gd name="connsiteY3" fmla="*/ 814778 h 1128976"/>
                <a:gd name="connsiteX4" fmla="*/ 102861 w 687533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096916"/>
                <a:gd name="connsiteX1" fmla="*/ 727481 w 727481"/>
                <a:gd name="connsiteY1" fmla="*/ 104333 h 1096916"/>
                <a:gd name="connsiteX2" fmla="*/ 129212 w 727481"/>
                <a:gd name="connsiteY2" fmla="*/ 107733 h 1096916"/>
                <a:gd name="connsiteX3" fmla="*/ 44230 w 727481"/>
                <a:gd name="connsiteY3" fmla="*/ 814778 h 1096916"/>
                <a:gd name="connsiteX4" fmla="*/ 142809 w 727481"/>
                <a:gd name="connsiteY4" fmla="*/ 1096916 h 1096916"/>
                <a:gd name="connsiteX0" fmla="*/ 81027 w 665699"/>
                <a:gd name="connsiteY0" fmla="*/ 1096916 h 1096916"/>
                <a:gd name="connsiteX1" fmla="*/ 665699 w 665699"/>
                <a:gd name="connsiteY1" fmla="*/ 104333 h 1096916"/>
                <a:gd name="connsiteX2" fmla="*/ 67430 w 665699"/>
                <a:gd name="connsiteY2" fmla="*/ 107733 h 1096916"/>
                <a:gd name="connsiteX3" fmla="*/ 81027 w 665699"/>
                <a:gd name="connsiteY3" fmla="*/ 1096916 h 1096916"/>
                <a:gd name="connsiteX0" fmla="*/ 129551 w 714223"/>
                <a:gd name="connsiteY0" fmla="*/ 1096916 h 1096916"/>
                <a:gd name="connsiteX1" fmla="*/ 714223 w 714223"/>
                <a:gd name="connsiteY1" fmla="*/ 104333 h 1096916"/>
                <a:gd name="connsiteX2" fmla="*/ 115954 w 714223"/>
                <a:gd name="connsiteY2" fmla="*/ 107733 h 1096916"/>
                <a:gd name="connsiteX3" fmla="*/ 129551 w 714223"/>
                <a:gd name="connsiteY3" fmla="*/ 1096916 h 1096916"/>
                <a:gd name="connsiteX0" fmla="*/ 115107 w 699779"/>
                <a:gd name="connsiteY0" fmla="*/ 1096916 h 1096916"/>
                <a:gd name="connsiteX1" fmla="*/ 699779 w 699779"/>
                <a:gd name="connsiteY1" fmla="*/ 104333 h 1096916"/>
                <a:gd name="connsiteX2" fmla="*/ 101510 w 699779"/>
                <a:gd name="connsiteY2" fmla="*/ 107733 h 1096916"/>
                <a:gd name="connsiteX3" fmla="*/ 115107 w 699779"/>
                <a:gd name="connsiteY3" fmla="*/ 1096916 h 1096916"/>
                <a:gd name="connsiteX0" fmla="*/ 140728 w 725400"/>
                <a:gd name="connsiteY0" fmla="*/ 1096916 h 1096916"/>
                <a:gd name="connsiteX1" fmla="*/ 725400 w 725400"/>
                <a:gd name="connsiteY1" fmla="*/ 104333 h 1096916"/>
                <a:gd name="connsiteX2" fmla="*/ 127131 w 725400"/>
                <a:gd name="connsiteY2" fmla="*/ 107733 h 1096916"/>
                <a:gd name="connsiteX3" fmla="*/ 140728 w 725400"/>
                <a:gd name="connsiteY3" fmla="*/ 1096916 h 1096916"/>
                <a:gd name="connsiteX0" fmla="*/ 62528 w 647200"/>
                <a:gd name="connsiteY0" fmla="*/ 1159147 h 1159147"/>
                <a:gd name="connsiteX1" fmla="*/ 647200 w 647200"/>
                <a:gd name="connsiteY1" fmla="*/ 166564 h 1159147"/>
                <a:gd name="connsiteX2" fmla="*/ 174571 w 647200"/>
                <a:gd name="connsiteY2" fmla="*/ 82116 h 1159147"/>
                <a:gd name="connsiteX3" fmla="*/ 62528 w 647200"/>
                <a:gd name="connsiteY3" fmla="*/ 1159147 h 1159147"/>
                <a:gd name="connsiteX0" fmla="*/ 54141 w 638813"/>
                <a:gd name="connsiteY0" fmla="*/ 1167356 h 1167356"/>
                <a:gd name="connsiteX1" fmla="*/ 638813 w 638813"/>
                <a:gd name="connsiteY1" fmla="*/ 174773 h 1167356"/>
                <a:gd name="connsiteX2" fmla="*/ 183640 w 638813"/>
                <a:gd name="connsiteY2" fmla="*/ 79775 h 1167356"/>
                <a:gd name="connsiteX3" fmla="*/ 54141 w 638813"/>
                <a:gd name="connsiteY3" fmla="*/ 1167356 h 1167356"/>
                <a:gd name="connsiteX0" fmla="*/ 107194 w 691866"/>
                <a:gd name="connsiteY0" fmla="*/ 1167356 h 1167356"/>
                <a:gd name="connsiteX1" fmla="*/ 691866 w 691866"/>
                <a:gd name="connsiteY1" fmla="*/ 174773 h 1167356"/>
                <a:gd name="connsiteX2" fmla="*/ 236693 w 691866"/>
                <a:gd name="connsiteY2" fmla="*/ 79775 h 1167356"/>
                <a:gd name="connsiteX3" fmla="*/ 107194 w 691866"/>
                <a:gd name="connsiteY3" fmla="*/ 1167356 h 1167356"/>
                <a:gd name="connsiteX0" fmla="*/ 102441 w 687113"/>
                <a:gd name="connsiteY0" fmla="*/ 1167356 h 1167356"/>
                <a:gd name="connsiteX1" fmla="*/ 687113 w 687113"/>
                <a:gd name="connsiteY1" fmla="*/ 174773 h 1167356"/>
                <a:gd name="connsiteX2" fmla="*/ 231940 w 687113"/>
                <a:gd name="connsiteY2" fmla="*/ 79775 h 1167356"/>
                <a:gd name="connsiteX3" fmla="*/ 102441 w 687113"/>
                <a:gd name="connsiteY3" fmla="*/ 1167356 h 1167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7113" h="1167356">
                  <a:moveTo>
                    <a:pt x="102441" y="1167356"/>
                  </a:moveTo>
                  <a:cubicBezTo>
                    <a:pt x="216316" y="1048948"/>
                    <a:pt x="604397" y="349835"/>
                    <a:pt x="687113" y="174773"/>
                  </a:cubicBezTo>
                  <a:cubicBezTo>
                    <a:pt x="576070" y="94890"/>
                    <a:pt x="376408" y="-113417"/>
                    <a:pt x="231940" y="79775"/>
                  </a:cubicBezTo>
                  <a:cubicBezTo>
                    <a:pt x="-22500" y="476697"/>
                    <a:pt x="-70563" y="891168"/>
                    <a:pt x="102441" y="116735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2384250">
              <a:off x="5989649" y="4848472"/>
              <a:ext cx="96516" cy="158378"/>
            </a:xfrm>
            <a:custGeom>
              <a:avLst/>
              <a:gdLst>
                <a:gd name="connsiteX0" fmla="*/ 109366 w 695068"/>
                <a:gd name="connsiteY0" fmla="*/ 1160044 h 1193582"/>
                <a:gd name="connsiteX1" fmla="*/ 694038 w 695068"/>
                <a:gd name="connsiteY1" fmla="*/ 167461 h 1193582"/>
                <a:gd name="connsiteX2" fmla="*/ 245336 w 695068"/>
                <a:gd name="connsiteY2" fmla="*/ 68883 h 1193582"/>
                <a:gd name="connsiteX3" fmla="*/ 10787 w 695068"/>
                <a:gd name="connsiteY3" fmla="*/ 877906 h 1193582"/>
                <a:gd name="connsiteX4" fmla="*/ 109366 w 695068"/>
                <a:gd name="connsiteY4" fmla="*/ 1160044 h 1193582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65712 h 1097772"/>
                <a:gd name="connsiteX1" fmla="*/ 687533 w 687541"/>
                <a:gd name="connsiteY1" fmla="*/ 73129 h 1097772"/>
                <a:gd name="connsiteX2" fmla="*/ 89264 w 687541"/>
                <a:gd name="connsiteY2" fmla="*/ 76529 h 1097772"/>
                <a:gd name="connsiteX3" fmla="*/ 4282 w 687541"/>
                <a:gd name="connsiteY3" fmla="*/ 783574 h 1097772"/>
                <a:gd name="connsiteX4" fmla="*/ 102861 w 687541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96916 h 1128976"/>
                <a:gd name="connsiteX1" fmla="*/ 687533 w 687533"/>
                <a:gd name="connsiteY1" fmla="*/ 104333 h 1128976"/>
                <a:gd name="connsiteX2" fmla="*/ 89264 w 687533"/>
                <a:gd name="connsiteY2" fmla="*/ 107733 h 1128976"/>
                <a:gd name="connsiteX3" fmla="*/ 4282 w 687533"/>
                <a:gd name="connsiteY3" fmla="*/ 814778 h 1128976"/>
                <a:gd name="connsiteX4" fmla="*/ 102861 w 687533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096916"/>
                <a:gd name="connsiteX1" fmla="*/ 727481 w 727481"/>
                <a:gd name="connsiteY1" fmla="*/ 104333 h 1096916"/>
                <a:gd name="connsiteX2" fmla="*/ 129212 w 727481"/>
                <a:gd name="connsiteY2" fmla="*/ 107733 h 1096916"/>
                <a:gd name="connsiteX3" fmla="*/ 44230 w 727481"/>
                <a:gd name="connsiteY3" fmla="*/ 814778 h 1096916"/>
                <a:gd name="connsiteX4" fmla="*/ 142809 w 727481"/>
                <a:gd name="connsiteY4" fmla="*/ 1096916 h 1096916"/>
                <a:gd name="connsiteX0" fmla="*/ 81027 w 665699"/>
                <a:gd name="connsiteY0" fmla="*/ 1096916 h 1096916"/>
                <a:gd name="connsiteX1" fmla="*/ 665699 w 665699"/>
                <a:gd name="connsiteY1" fmla="*/ 104333 h 1096916"/>
                <a:gd name="connsiteX2" fmla="*/ 67430 w 665699"/>
                <a:gd name="connsiteY2" fmla="*/ 107733 h 1096916"/>
                <a:gd name="connsiteX3" fmla="*/ 81027 w 665699"/>
                <a:gd name="connsiteY3" fmla="*/ 1096916 h 1096916"/>
                <a:gd name="connsiteX0" fmla="*/ 129551 w 714223"/>
                <a:gd name="connsiteY0" fmla="*/ 1096916 h 1096916"/>
                <a:gd name="connsiteX1" fmla="*/ 714223 w 714223"/>
                <a:gd name="connsiteY1" fmla="*/ 104333 h 1096916"/>
                <a:gd name="connsiteX2" fmla="*/ 115954 w 714223"/>
                <a:gd name="connsiteY2" fmla="*/ 107733 h 1096916"/>
                <a:gd name="connsiteX3" fmla="*/ 129551 w 714223"/>
                <a:gd name="connsiteY3" fmla="*/ 1096916 h 1096916"/>
                <a:gd name="connsiteX0" fmla="*/ 115107 w 699779"/>
                <a:gd name="connsiteY0" fmla="*/ 1096916 h 1096916"/>
                <a:gd name="connsiteX1" fmla="*/ 699779 w 699779"/>
                <a:gd name="connsiteY1" fmla="*/ 104333 h 1096916"/>
                <a:gd name="connsiteX2" fmla="*/ 101510 w 699779"/>
                <a:gd name="connsiteY2" fmla="*/ 107733 h 1096916"/>
                <a:gd name="connsiteX3" fmla="*/ 115107 w 699779"/>
                <a:gd name="connsiteY3" fmla="*/ 1096916 h 1096916"/>
                <a:gd name="connsiteX0" fmla="*/ 140728 w 725400"/>
                <a:gd name="connsiteY0" fmla="*/ 1096916 h 1096916"/>
                <a:gd name="connsiteX1" fmla="*/ 725400 w 725400"/>
                <a:gd name="connsiteY1" fmla="*/ 104333 h 1096916"/>
                <a:gd name="connsiteX2" fmla="*/ 127131 w 725400"/>
                <a:gd name="connsiteY2" fmla="*/ 107733 h 1096916"/>
                <a:gd name="connsiteX3" fmla="*/ 140728 w 725400"/>
                <a:gd name="connsiteY3" fmla="*/ 1096916 h 1096916"/>
                <a:gd name="connsiteX0" fmla="*/ 16151 w 600823"/>
                <a:gd name="connsiteY0" fmla="*/ 1432530 h 1432530"/>
                <a:gd name="connsiteX1" fmla="*/ 600823 w 600823"/>
                <a:gd name="connsiteY1" fmla="*/ 439947 h 1432530"/>
                <a:gd name="connsiteX2" fmla="*/ 280301 w 600823"/>
                <a:gd name="connsiteY2" fmla="*/ 43387 h 1432530"/>
                <a:gd name="connsiteX3" fmla="*/ 16151 w 600823"/>
                <a:gd name="connsiteY3" fmla="*/ 1432530 h 1432530"/>
                <a:gd name="connsiteX0" fmla="*/ 219649 w 804321"/>
                <a:gd name="connsiteY0" fmla="*/ 1432533 h 1432533"/>
                <a:gd name="connsiteX1" fmla="*/ 804321 w 804321"/>
                <a:gd name="connsiteY1" fmla="*/ 439950 h 1432533"/>
                <a:gd name="connsiteX2" fmla="*/ 483799 w 804321"/>
                <a:gd name="connsiteY2" fmla="*/ 43390 h 1432533"/>
                <a:gd name="connsiteX3" fmla="*/ 219649 w 804321"/>
                <a:gd name="connsiteY3" fmla="*/ 1432533 h 1432533"/>
                <a:gd name="connsiteX0" fmla="*/ 219649 w 804321"/>
                <a:gd name="connsiteY0" fmla="*/ 1389142 h 1389142"/>
                <a:gd name="connsiteX1" fmla="*/ 804321 w 804321"/>
                <a:gd name="connsiteY1" fmla="*/ 396559 h 1389142"/>
                <a:gd name="connsiteX2" fmla="*/ 483799 w 804321"/>
                <a:gd name="connsiteY2" fmla="*/ -1 h 1389142"/>
                <a:gd name="connsiteX3" fmla="*/ 219649 w 804321"/>
                <a:gd name="connsiteY3" fmla="*/ 1389142 h 1389142"/>
                <a:gd name="connsiteX0" fmla="*/ 219649 w 804321"/>
                <a:gd name="connsiteY0" fmla="*/ 1389142 h 1389142"/>
                <a:gd name="connsiteX1" fmla="*/ 804321 w 804321"/>
                <a:gd name="connsiteY1" fmla="*/ 396559 h 1389142"/>
                <a:gd name="connsiteX2" fmla="*/ 483799 w 804321"/>
                <a:gd name="connsiteY2" fmla="*/ -1 h 1389142"/>
                <a:gd name="connsiteX3" fmla="*/ 219649 w 804321"/>
                <a:gd name="connsiteY3" fmla="*/ 1389142 h 1389142"/>
                <a:gd name="connsiteX0" fmla="*/ 219649 w 804321"/>
                <a:gd name="connsiteY0" fmla="*/ 1389142 h 1389142"/>
                <a:gd name="connsiteX1" fmla="*/ 804321 w 804321"/>
                <a:gd name="connsiteY1" fmla="*/ 396559 h 1389142"/>
                <a:gd name="connsiteX2" fmla="*/ 483799 w 804321"/>
                <a:gd name="connsiteY2" fmla="*/ -1 h 1389142"/>
                <a:gd name="connsiteX3" fmla="*/ 219649 w 804321"/>
                <a:gd name="connsiteY3" fmla="*/ 1389142 h 1389142"/>
                <a:gd name="connsiteX0" fmla="*/ 261883 w 846555"/>
                <a:gd name="connsiteY0" fmla="*/ 1389142 h 1389142"/>
                <a:gd name="connsiteX1" fmla="*/ 846555 w 846555"/>
                <a:gd name="connsiteY1" fmla="*/ 396559 h 1389142"/>
                <a:gd name="connsiteX2" fmla="*/ 526033 w 846555"/>
                <a:gd name="connsiteY2" fmla="*/ -1 h 1389142"/>
                <a:gd name="connsiteX3" fmla="*/ 261883 w 846555"/>
                <a:gd name="connsiteY3" fmla="*/ 1389142 h 1389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6555" h="1389142">
                  <a:moveTo>
                    <a:pt x="261883" y="1389142"/>
                  </a:moveTo>
                  <a:cubicBezTo>
                    <a:pt x="375758" y="1270734"/>
                    <a:pt x="763839" y="571621"/>
                    <a:pt x="846555" y="396559"/>
                  </a:cubicBezTo>
                  <a:cubicBezTo>
                    <a:pt x="757731" y="227794"/>
                    <a:pt x="748272" y="95668"/>
                    <a:pt x="526033" y="-1"/>
                  </a:cubicBezTo>
                  <a:cubicBezTo>
                    <a:pt x="-444703" y="360764"/>
                    <a:pt x="216560" y="1297929"/>
                    <a:pt x="261883" y="138914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64" name="Freeform 63"/>
            <p:cNvSpPr/>
            <p:nvPr/>
          </p:nvSpPr>
          <p:spPr>
            <a:xfrm rot="2384250">
              <a:off x="5783380" y="4880930"/>
              <a:ext cx="218932" cy="358465"/>
            </a:xfrm>
            <a:custGeom>
              <a:avLst/>
              <a:gdLst>
                <a:gd name="connsiteX0" fmla="*/ 507240 w 609312"/>
                <a:gd name="connsiteY0" fmla="*/ 55310 h 1036415"/>
                <a:gd name="connsiteX1" fmla="*/ 750 w 609312"/>
                <a:gd name="connsiteY1" fmla="*/ 1017299 h 1036415"/>
                <a:gd name="connsiteX2" fmla="*/ 398463 w 609312"/>
                <a:gd name="connsiteY2" fmla="*/ 656978 h 1036415"/>
                <a:gd name="connsiteX3" fmla="*/ 602419 w 609312"/>
                <a:gd name="connsiteY3" fmla="*/ 174284 h 1036415"/>
                <a:gd name="connsiteX4" fmla="*/ 507240 w 609312"/>
                <a:gd name="connsiteY4" fmla="*/ 55310 h 1036415"/>
                <a:gd name="connsiteX0" fmla="*/ 507240 w 609312"/>
                <a:gd name="connsiteY0" fmla="*/ 55310 h 1036415"/>
                <a:gd name="connsiteX1" fmla="*/ 750 w 609312"/>
                <a:gd name="connsiteY1" fmla="*/ 1017299 h 1036415"/>
                <a:gd name="connsiteX2" fmla="*/ 398463 w 609312"/>
                <a:gd name="connsiteY2" fmla="*/ 656978 h 1036415"/>
                <a:gd name="connsiteX3" fmla="*/ 602419 w 609312"/>
                <a:gd name="connsiteY3" fmla="*/ 174284 h 1036415"/>
                <a:gd name="connsiteX4" fmla="*/ 507240 w 609312"/>
                <a:gd name="connsiteY4" fmla="*/ 55310 h 1036415"/>
                <a:gd name="connsiteX0" fmla="*/ 507240 w 577459"/>
                <a:gd name="connsiteY0" fmla="*/ 36287 h 1017392"/>
                <a:gd name="connsiteX1" fmla="*/ 750 w 577459"/>
                <a:gd name="connsiteY1" fmla="*/ 998276 h 1017392"/>
                <a:gd name="connsiteX2" fmla="*/ 398463 w 577459"/>
                <a:gd name="connsiteY2" fmla="*/ 637955 h 1017392"/>
                <a:gd name="connsiteX3" fmla="*/ 558229 w 577459"/>
                <a:gd name="connsiteY3" fmla="*/ 301429 h 1017392"/>
                <a:gd name="connsiteX4" fmla="*/ 507240 w 577459"/>
                <a:gd name="connsiteY4" fmla="*/ 36287 h 1017392"/>
                <a:gd name="connsiteX0" fmla="*/ 507240 w 578625"/>
                <a:gd name="connsiteY0" fmla="*/ 0 h 981105"/>
                <a:gd name="connsiteX1" fmla="*/ 750 w 578625"/>
                <a:gd name="connsiteY1" fmla="*/ 961989 h 981105"/>
                <a:gd name="connsiteX2" fmla="*/ 398463 w 578625"/>
                <a:gd name="connsiteY2" fmla="*/ 601668 h 981105"/>
                <a:gd name="connsiteX3" fmla="*/ 558229 w 578625"/>
                <a:gd name="connsiteY3" fmla="*/ 265142 h 981105"/>
                <a:gd name="connsiteX4" fmla="*/ 507240 w 578625"/>
                <a:gd name="connsiteY4" fmla="*/ 0 h 981105"/>
                <a:gd name="connsiteX0" fmla="*/ 507240 w 584621"/>
                <a:gd name="connsiteY0" fmla="*/ 0 h 981105"/>
                <a:gd name="connsiteX1" fmla="*/ 750 w 584621"/>
                <a:gd name="connsiteY1" fmla="*/ 961989 h 981105"/>
                <a:gd name="connsiteX2" fmla="*/ 398463 w 584621"/>
                <a:gd name="connsiteY2" fmla="*/ 601668 h 981105"/>
                <a:gd name="connsiteX3" fmla="*/ 568427 w 584621"/>
                <a:gd name="connsiteY3" fmla="*/ 278739 h 981105"/>
                <a:gd name="connsiteX4" fmla="*/ 507240 w 584621"/>
                <a:gd name="connsiteY4" fmla="*/ 0 h 981105"/>
                <a:gd name="connsiteX0" fmla="*/ 507240 w 590453"/>
                <a:gd name="connsiteY0" fmla="*/ 0 h 981105"/>
                <a:gd name="connsiteX1" fmla="*/ 750 w 590453"/>
                <a:gd name="connsiteY1" fmla="*/ 961989 h 981105"/>
                <a:gd name="connsiteX2" fmla="*/ 398463 w 590453"/>
                <a:gd name="connsiteY2" fmla="*/ 601668 h 981105"/>
                <a:gd name="connsiteX3" fmla="*/ 568427 w 590453"/>
                <a:gd name="connsiteY3" fmla="*/ 278739 h 981105"/>
                <a:gd name="connsiteX4" fmla="*/ 507240 w 590453"/>
                <a:gd name="connsiteY4" fmla="*/ 0 h 981105"/>
                <a:gd name="connsiteX0" fmla="*/ 507240 w 590453"/>
                <a:gd name="connsiteY0" fmla="*/ 0 h 981105"/>
                <a:gd name="connsiteX1" fmla="*/ 750 w 590453"/>
                <a:gd name="connsiteY1" fmla="*/ 961989 h 981105"/>
                <a:gd name="connsiteX2" fmla="*/ 398463 w 590453"/>
                <a:gd name="connsiteY2" fmla="*/ 601668 h 981105"/>
                <a:gd name="connsiteX3" fmla="*/ 568427 w 590453"/>
                <a:gd name="connsiteY3" fmla="*/ 278739 h 981105"/>
                <a:gd name="connsiteX4" fmla="*/ 507240 w 590453"/>
                <a:gd name="connsiteY4" fmla="*/ 0 h 981105"/>
                <a:gd name="connsiteX0" fmla="*/ 506490 w 589703"/>
                <a:gd name="connsiteY0" fmla="*/ 0 h 961989"/>
                <a:gd name="connsiteX1" fmla="*/ 0 w 589703"/>
                <a:gd name="connsiteY1" fmla="*/ 961989 h 961989"/>
                <a:gd name="connsiteX2" fmla="*/ 397713 w 589703"/>
                <a:gd name="connsiteY2" fmla="*/ 601668 h 961989"/>
                <a:gd name="connsiteX3" fmla="*/ 567677 w 589703"/>
                <a:gd name="connsiteY3" fmla="*/ 278739 h 961989"/>
                <a:gd name="connsiteX4" fmla="*/ 506490 w 589703"/>
                <a:gd name="connsiteY4" fmla="*/ 0 h 961989"/>
                <a:gd name="connsiteX0" fmla="*/ 506490 w 589703"/>
                <a:gd name="connsiteY0" fmla="*/ 0 h 961989"/>
                <a:gd name="connsiteX1" fmla="*/ 0 w 589703"/>
                <a:gd name="connsiteY1" fmla="*/ 961989 h 961989"/>
                <a:gd name="connsiteX2" fmla="*/ 397713 w 589703"/>
                <a:gd name="connsiteY2" fmla="*/ 601668 h 961989"/>
                <a:gd name="connsiteX3" fmla="*/ 567677 w 589703"/>
                <a:gd name="connsiteY3" fmla="*/ 278739 h 961989"/>
                <a:gd name="connsiteX4" fmla="*/ 506490 w 589703"/>
                <a:gd name="connsiteY4" fmla="*/ 0 h 961989"/>
                <a:gd name="connsiteX0" fmla="*/ 506490 w 587535"/>
                <a:gd name="connsiteY0" fmla="*/ 0 h 961989"/>
                <a:gd name="connsiteX1" fmla="*/ 0 w 587535"/>
                <a:gd name="connsiteY1" fmla="*/ 961989 h 961989"/>
                <a:gd name="connsiteX2" fmla="*/ 397713 w 587535"/>
                <a:gd name="connsiteY2" fmla="*/ 601668 h 961989"/>
                <a:gd name="connsiteX3" fmla="*/ 564278 w 587535"/>
                <a:gd name="connsiteY3" fmla="*/ 295735 h 961989"/>
                <a:gd name="connsiteX4" fmla="*/ 506490 w 587535"/>
                <a:gd name="connsiteY4" fmla="*/ 0 h 961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7535" h="961989">
                  <a:moveTo>
                    <a:pt x="506490" y="0"/>
                  </a:moveTo>
                  <a:cubicBezTo>
                    <a:pt x="406212" y="140503"/>
                    <a:pt x="45323" y="827719"/>
                    <a:pt x="0" y="961989"/>
                  </a:cubicBezTo>
                  <a:cubicBezTo>
                    <a:pt x="107643" y="909301"/>
                    <a:pt x="297435" y="742171"/>
                    <a:pt x="397713" y="601668"/>
                  </a:cubicBezTo>
                  <a:cubicBezTo>
                    <a:pt x="497991" y="461166"/>
                    <a:pt x="532552" y="395446"/>
                    <a:pt x="564278" y="295735"/>
                  </a:cubicBezTo>
                  <a:cubicBezTo>
                    <a:pt x="596004" y="196024"/>
                    <a:pt x="610167" y="29460"/>
                    <a:pt x="50649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65" name="Freeform 64"/>
            <p:cNvSpPr/>
            <p:nvPr/>
          </p:nvSpPr>
          <p:spPr>
            <a:xfrm rot="2384250">
              <a:off x="5737245" y="4773156"/>
              <a:ext cx="270305" cy="408742"/>
            </a:xfrm>
            <a:custGeom>
              <a:avLst/>
              <a:gdLst>
                <a:gd name="connsiteX0" fmla="*/ 109366 w 695068"/>
                <a:gd name="connsiteY0" fmla="*/ 1160044 h 1193582"/>
                <a:gd name="connsiteX1" fmla="*/ 694038 w 695068"/>
                <a:gd name="connsiteY1" fmla="*/ 167461 h 1193582"/>
                <a:gd name="connsiteX2" fmla="*/ 245336 w 695068"/>
                <a:gd name="connsiteY2" fmla="*/ 68883 h 1193582"/>
                <a:gd name="connsiteX3" fmla="*/ 10787 w 695068"/>
                <a:gd name="connsiteY3" fmla="*/ 877906 h 1193582"/>
                <a:gd name="connsiteX4" fmla="*/ 109366 w 695068"/>
                <a:gd name="connsiteY4" fmla="*/ 1160044 h 1193582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65712 h 1097772"/>
                <a:gd name="connsiteX1" fmla="*/ 687533 w 687541"/>
                <a:gd name="connsiteY1" fmla="*/ 73129 h 1097772"/>
                <a:gd name="connsiteX2" fmla="*/ 89264 w 687541"/>
                <a:gd name="connsiteY2" fmla="*/ 76529 h 1097772"/>
                <a:gd name="connsiteX3" fmla="*/ 4282 w 687541"/>
                <a:gd name="connsiteY3" fmla="*/ 783574 h 1097772"/>
                <a:gd name="connsiteX4" fmla="*/ 102861 w 687541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96916 h 1128976"/>
                <a:gd name="connsiteX1" fmla="*/ 687533 w 687533"/>
                <a:gd name="connsiteY1" fmla="*/ 104333 h 1128976"/>
                <a:gd name="connsiteX2" fmla="*/ 89264 w 687533"/>
                <a:gd name="connsiteY2" fmla="*/ 107733 h 1128976"/>
                <a:gd name="connsiteX3" fmla="*/ 4282 w 687533"/>
                <a:gd name="connsiteY3" fmla="*/ 814778 h 1128976"/>
                <a:gd name="connsiteX4" fmla="*/ 102861 w 687533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096916"/>
                <a:gd name="connsiteX1" fmla="*/ 727481 w 727481"/>
                <a:gd name="connsiteY1" fmla="*/ 104333 h 1096916"/>
                <a:gd name="connsiteX2" fmla="*/ 129212 w 727481"/>
                <a:gd name="connsiteY2" fmla="*/ 107733 h 1096916"/>
                <a:gd name="connsiteX3" fmla="*/ 44230 w 727481"/>
                <a:gd name="connsiteY3" fmla="*/ 814778 h 1096916"/>
                <a:gd name="connsiteX4" fmla="*/ 142809 w 727481"/>
                <a:gd name="connsiteY4" fmla="*/ 1096916 h 1096916"/>
                <a:gd name="connsiteX0" fmla="*/ 81027 w 665699"/>
                <a:gd name="connsiteY0" fmla="*/ 1096916 h 1096916"/>
                <a:gd name="connsiteX1" fmla="*/ 665699 w 665699"/>
                <a:gd name="connsiteY1" fmla="*/ 104333 h 1096916"/>
                <a:gd name="connsiteX2" fmla="*/ 67430 w 665699"/>
                <a:gd name="connsiteY2" fmla="*/ 107733 h 1096916"/>
                <a:gd name="connsiteX3" fmla="*/ 81027 w 665699"/>
                <a:gd name="connsiteY3" fmla="*/ 1096916 h 1096916"/>
                <a:gd name="connsiteX0" fmla="*/ 129551 w 714223"/>
                <a:gd name="connsiteY0" fmla="*/ 1096916 h 1096916"/>
                <a:gd name="connsiteX1" fmla="*/ 714223 w 714223"/>
                <a:gd name="connsiteY1" fmla="*/ 104333 h 1096916"/>
                <a:gd name="connsiteX2" fmla="*/ 115954 w 714223"/>
                <a:gd name="connsiteY2" fmla="*/ 107733 h 1096916"/>
                <a:gd name="connsiteX3" fmla="*/ 129551 w 714223"/>
                <a:gd name="connsiteY3" fmla="*/ 1096916 h 1096916"/>
                <a:gd name="connsiteX0" fmla="*/ 115107 w 699779"/>
                <a:gd name="connsiteY0" fmla="*/ 1096916 h 1096916"/>
                <a:gd name="connsiteX1" fmla="*/ 699779 w 699779"/>
                <a:gd name="connsiteY1" fmla="*/ 104333 h 1096916"/>
                <a:gd name="connsiteX2" fmla="*/ 101510 w 699779"/>
                <a:gd name="connsiteY2" fmla="*/ 107733 h 1096916"/>
                <a:gd name="connsiteX3" fmla="*/ 115107 w 699779"/>
                <a:gd name="connsiteY3" fmla="*/ 1096916 h 1096916"/>
                <a:gd name="connsiteX0" fmla="*/ 140728 w 725400"/>
                <a:gd name="connsiteY0" fmla="*/ 1096916 h 1096916"/>
                <a:gd name="connsiteX1" fmla="*/ 725400 w 725400"/>
                <a:gd name="connsiteY1" fmla="*/ 104333 h 1096916"/>
                <a:gd name="connsiteX2" fmla="*/ 127131 w 725400"/>
                <a:gd name="connsiteY2" fmla="*/ 107733 h 1096916"/>
                <a:gd name="connsiteX3" fmla="*/ 140728 w 725400"/>
                <a:gd name="connsiteY3" fmla="*/ 1096916 h 1096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5400" h="1096916">
                  <a:moveTo>
                    <a:pt x="140728" y="1096916"/>
                  </a:moveTo>
                  <a:cubicBezTo>
                    <a:pt x="254603" y="978508"/>
                    <a:pt x="642684" y="279395"/>
                    <a:pt x="725400" y="104333"/>
                  </a:cubicBezTo>
                  <a:cubicBezTo>
                    <a:pt x="614357" y="24450"/>
                    <a:pt x="271599" y="-85459"/>
                    <a:pt x="127131" y="107733"/>
                  </a:cubicBezTo>
                  <a:cubicBezTo>
                    <a:pt x="-143675" y="490716"/>
                    <a:pt x="95405" y="1005703"/>
                    <a:pt x="140728" y="109691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63"/>
          <p:cNvGrpSpPr/>
          <p:nvPr/>
        </p:nvGrpSpPr>
        <p:grpSpPr>
          <a:xfrm rot="1727581">
            <a:off x="6688297" y="4528581"/>
            <a:ext cx="1140414" cy="1759842"/>
            <a:chOff x="6116575" y="4697041"/>
            <a:chExt cx="1140414" cy="1759842"/>
          </a:xfrm>
        </p:grpSpPr>
        <p:sp>
          <p:nvSpPr>
            <p:cNvPr id="46" name="Isosceles Triangle 17"/>
            <p:cNvSpPr/>
            <p:nvPr/>
          </p:nvSpPr>
          <p:spPr bwMode="auto">
            <a:xfrm rot="171208">
              <a:off x="6116575" y="6060735"/>
              <a:ext cx="225427" cy="396148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530352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0 w 1060704"/>
                <a:gd name="connsiteY0" fmla="*/ 136187 h 136187"/>
                <a:gd name="connsiteX1" fmla="*/ 909731 w 1060704"/>
                <a:gd name="connsiteY1" fmla="*/ 0 h 136187"/>
                <a:gd name="connsiteX2" fmla="*/ 1060704 w 1060704"/>
                <a:gd name="connsiteY2" fmla="*/ 136187 h 136187"/>
                <a:gd name="connsiteX3" fmla="*/ 0 w 1060704"/>
                <a:gd name="connsiteY3" fmla="*/ 136187 h 136187"/>
                <a:gd name="connsiteX0" fmla="*/ 0 w 605671"/>
                <a:gd name="connsiteY0" fmla="*/ 781901 h 781901"/>
                <a:gd name="connsiteX1" fmla="*/ 454698 w 605671"/>
                <a:gd name="connsiteY1" fmla="*/ 0 h 781901"/>
                <a:gd name="connsiteX2" fmla="*/ 605671 w 605671"/>
                <a:gd name="connsiteY2" fmla="*/ 136187 h 781901"/>
                <a:gd name="connsiteX3" fmla="*/ 0 w 605671"/>
                <a:gd name="connsiteY3" fmla="*/ 781901 h 781901"/>
                <a:gd name="connsiteX0" fmla="*/ 0 w 605671"/>
                <a:gd name="connsiteY0" fmla="*/ 799236 h 799236"/>
                <a:gd name="connsiteX1" fmla="*/ 407028 w 605671"/>
                <a:gd name="connsiteY1" fmla="*/ 0 h 799236"/>
                <a:gd name="connsiteX2" fmla="*/ 605671 w 605671"/>
                <a:gd name="connsiteY2" fmla="*/ 153522 h 799236"/>
                <a:gd name="connsiteX3" fmla="*/ 0 w 605671"/>
                <a:gd name="connsiteY3" fmla="*/ 799236 h 799236"/>
                <a:gd name="connsiteX0" fmla="*/ 0 w 588336"/>
                <a:gd name="connsiteY0" fmla="*/ 799236 h 799236"/>
                <a:gd name="connsiteX1" fmla="*/ 407028 w 588336"/>
                <a:gd name="connsiteY1" fmla="*/ 0 h 799236"/>
                <a:gd name="connsiteX2" fmla="*/ 588336 w 588336"/>
                <a:gd name="connsiteY2" fmla="*/ 118853 h 799236"/>
                <a:gd name="connsiteX3" fmla="*/ 0 w 588336"/>
                <a:gd name="connsiteY3" fmla="*/ 799236 h 799236"/>
                <a:gd name="connsiteX0" fmla="*/ 0 w 796351"/>
                <a:gd name="connsiteY0" fmla="*/ 1154595 h 1154595"/>
                <a:gd name="connsiteX1" fmla="*/ 615043 w 796351"/>
                <a:gd name="connsiteY1" fmla="*/ 0 h 1154595"/>
                <a:gd name="connsiteX2" fmla="*/ 796351 w 796351"/>
                <a:gd name="connsiteY2" fmla="*/ 118853 h 1154595"/>
                <a:gd name="connsiteX3" fmla="*/ 0 w 796351"/>
                <a:gd name="connsiteY3" fmla="*/ 1154595 h 1154595"/>
                <a:gd name="connsiteX0" fmla="*/ 0 w 813685"/>
                <a:gd name="connsiteY0" fmla="*/ 1202265 h 1202265"/>
                <a:gd name="connsiteX1" fmla="*/ 632377 w 813685"/>
                <a:gd name="connsiteY1" fmla="*/ 0 h 1202265"/>
                <a:gd name="connsiteX2" fmla="*/ 813685 w 813685"/>
                <a:gd name="connsiteY2" fmla="*/ 118853 h 1202265"/>
                <a:gd name="connsiteX3" fmla="*/ 0 w 813685"/>
                <a:gd name="connsiteY3" fmla="*/ 1202265 h 1202265"/>
                <a:gd name="connsiteX0" fmla="*/ 0 w 813685"/>
                <a:gd name="connsiteY0" fmla="*/ 1172448 h 1172448"/>
                <a:gd name="connsiteX1" fmla="*/ 682073 w 813685"/>
                <a:gd name="connsiteY1" fmla="*/ 0 h 1172448"/>
                <a:gd name="connsiteX2" fmla="*/ 813685 w 813685"/>
                <a:gd name="connsiteY2" fmla="*/ 89036 h 1172448"/>
                <a:gd name="connsiteX3" fmla="*/ 0 w 813685"/>
                <a:gd name="connsiteY3" fmla="*/ 1172448 h 1172448"/>
                <a:gd name="connsiteX0" fmla="*/ 0 w 773929"/>
                <a:gd name="connsiteY0" fmla="*/ 1172448 h 1172448"/>
                <a:gd name="connsiteX1" fmla="*/ 682073 w 773929"/>
                <a:gd name="connsiteY1" fmla="*/ 0 h 1172448"/>
                <a:gd name="connsiteX2" fmla="*/ 773929 w 773929"/>
                <a:gd name="connsiteY2" fmla="*/ 69157 h 1172448"/>
                <a:gd name="connsiteX3" fmla="*/ 0 w 773929"/>
                <a:gd name="connsiteY3" fmla="*/ 1172448 h 1172448"/>
                <a:gd name="connsiteX0" fmla="*/ 0 w 664598"/>
                <a:gd name="connsiteY0" fmla="*/ 1033300 h 1033300"/>
                <a:gd name="connsiteX1" fmla="*/ 572742 w 664598"/>
                <a:gd name="connsiteY1" fmla="*/ 0 h 1033300"/>
                <a:gd name="connsiteX2" fmla="*/ 664598 w 664598"/>
                <a:gd name="connsiteY2" fmla="*/ 69157 h 1033300"/>
                <a:gd name="connsiteX3" fmla="*/ 0 w 664598"/>
                <a:gd name="connsiteY3" fmla="*/ 1033300 h 1033300"/>
                <a:gd name="connsiteX0" fmla="*/ 0 w 604963"/>
                <a:gd name="connsiteY0" fmla="*/ 1063117 h 1063117"/>
                <a:gd name="connsiteX1" fmla="*/ 513107 w 604963"/>
                <a:gd name="connsiteY1" fmla="*/ 0 h 1063117"/>
                <a:gd name="connsiteX2" fmla="*/ 604963 w 604963"/>
                <a:gd name="connsiteY2" fmla="*/ 69157 h 1063117"/>
                <a:gd name="connsiteX3" fmla="*/ 0 w 604963"/>
                <a:gd name="connsiteY3" fmla="*/ 1063117 h 106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963" h="1063117">
                  <a:moveTo>
                    <a:pt x="0" y="1063117"/>
                  </a:moveTo>
                  <a:lnTo>
                    <a:pt x="513107" y="0"/>
                  </a:lnTo>
                  <a:lnTo>
                    <a:pt x="604963" y="69157"/>
                  </a:lnTo>
                  <a:lnTo>
                    <a:pt x="0" y="106311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  <a:shade val="30000"/>
                    <a:satMod val="115000"/>
                  </a:schemeClr>
                </a:gs>
                <a:gs pos="50000">
                  <a:schemeClr val="bg1">
                    <a:lumMod val="50000"/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  <a:lumMod val="83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47" name="Group 65"/>
            <p:cNvGrpSpPr/>
            <p:nvPr/>
          </p:nvGrpSpPr>
          <p:grpSpPr>
            <a:xfrm rot="1813151">
              <a:off x="6389823" y="5618237"/>
              <a:ext cx="122160" cy="539811"/>
              <a:chOff x="1744133" y="2819400"/>
              <a:chExt cx="299751" cy="1032933"/>
            </a:xfrm>
            <a:gradFill flip="none" rotWithShape="1">
              <a:gsLst>
                <a:gs pos="0">
                  <a:schemeClr val="bg1">
                    <a:lumMod val="50000"/>
                    <a:tint val="66000"/>
                    <a:satMod val="160000"/>
                  </a:schemeClr>
                </a:gs>
                <a:gs pos="50000">
                  <a:schemeClr val="bg1">
                    <a:lumMod val="50000"/>
                    <a:tint val="44500"/>
                    <a:satMod val="160000"/>
                  </a:schemeClr>
                </a:gs>
                <a:gs pos="100000">
                  <a:schemeClr val="bg1">
                    <a:lumMod val="50000"/>
                    <a:tint val="23500"/>
                    <a:satMod val="160000"/>
                  </a:schemeClr>
                </a:gs>
              </a:gsLst>
              <a:lin ang="0" scaled="1"/>
              <a:tileRect/>
            </a:gradFill>
          </p:grpSpPr>
          <p:sp>
            <p:nvSpPr>
              <p:cNvPr id="56" name="Oval 55"/>
              <p:cNvSpPr/>
              <p:nvPr/>
            </p:nvSpPr>
            <p:spPr bwMode="auto">
              <a:xfrm>
                <a:off x="1744133" y="2819400"/>
                <a:ext cx="299751" cy="11853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>
                <a:off x="1744133" y="2878666"/>
                <a:ext cx="299751" cy="91440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Oval 57"/>
              <p:cNvSpPr/>
              <p:nvPr/>
            </p:nvSpPr>
            <p:spPr bwMode="auto">
              <a:xfrm>
                <a:off x="1744133" y="3733800"/>
                <a:ext cx="298798" cy="11853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8" name="Group 66"/>
            <p:cNvGrpSpPr/>
            <p:nvPr/>
          </p:nvGrpSpPr>
          <p:grpSpPr>
            <a:xfrm rot="1813151">
              <a:off x="6787279" y="4697041"/>
              <a:ext cx="92106" cy="1069720"/>
              <a:chOff x="1744133" y="2819400"/>
              <a:chExt cx="303083" cy="1000463"/>
            </a:xfrm>
            <a:gradFill flip="none" rotWithShape="1">
              <a:gsLst>
                <a:gs pos="0">
                  <a:srgbClr val="00B050">
                    <a:shade val="30000"/>
                    <a:satMod val="115000"/>
                  </a:srgbClr>
                </a:gs>
                <a:gs pos="50000">
                  <a:srgbClr val="00B050">
                    <a:shade val="67500"/>
                    <a:satMod val="115000"/>
                  </a:srgbClr>
                </a:gs>
                <a:gs pos="100000">
                  <a:srgbClr val="00B050">
                    <a:shade val="100000"/>
                    <a:satMod val="115000"/>
                  </a:srgbClr>
                </a:gs>
              </a:gsLst>
              <a:lin ang="0" scaled="1"/>
              <a:tileRect/>
            </a:gradFill>
          </p:grpSpPr>
          <p:sp>
            <p:nvSpPr>
              <p:cNvPr id="53" name="Oval 52"/>
              <p:cNvSpPr/>
              <p:nvPr/>
            </p:nvSpPr>
            <p:spPr bwMode="auto">
              <a:xfrm>
                <a:off x="1744133" y="2819400"/>
                <a:ext cx="299751" cy="11853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1744133" y="2878666"/>
                <a:ext cx="299751" cy="91440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Oval 54"/>
              <p:cNvSpPr/>
              <p:nvPr/>
            </p:nvSpPr>
            <p:spPr bwMode="auto">
              <a:xfrm>
                <a:off x="1744133" y="3760596"/>
                <a:ext cx="303083" cy="5926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9" name="Freeform 48"/>
            <p:cNvSpPr/>
            <p:nvPr/>
          </p:nvSpPr>
          <p:spPr>
            <a:xfrm rot="3531153" flipH="1">
              <a:off x="6911475" y="4783684"/>
              <a:ext cx="256038" cy="434990"/>
            </a:xfrm>
            <a:custGeom>
              <a:avLst/>
              <a:gdLst>
                <a:gd name="connsiteX0" fmla="*/ 109366 w 695068"/>
                <a:gd name="connsiteY0" fmla="*/ 1160044 h 1193582"/>
                <a:gd name="connsiteX1" fmla="*/ 694038 w 695068"/>
                <a:gd name="connsiteY1" fmla="*/ 167461 h 1193582"/>
                <a:gd name="connsiteX2" fmla="*/ 245336 w 695068"/>
                <a:gd name="connsiteY2" fmla="*/ 68883 h 1193582"/>
                <a:gd name="connsiteX3" fmla="*/ 10787 w 695068"/>
                <a:gd name="connsiteY3" fmla="*/ 877906 h 1193582"/>
                <a:gd name="connsiteX4" fmla="*/ 109366 w 695068"/>
                <a:gd name="connsiteY4" fmla="*/ 1160044 h 1193582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65712 h 1097772"/>
                <a:gd name="connsiteX1" fmla="*/ 687533 w 687541"/>
                <a:gd name="connsiteY1" fmla="*/ 73129 h 1097772"/>
                <a:gd name="connsiteX2" fmla="*/ 89264 w 687541"/>
                <a:gd name="connsiteY2" fmla="*/ 76529 h 1097772"/>
                <a:gd name="connsiteX3" fmla="*/ 4282 w 687541"/>
                <a:gd name="connsiteY3" fmla="*/ 783574 h 1097772"/>
                <a:gd name="connsiteX4" fmla="*/ 102861 w 687541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96916 h 1128976"/>
                <a:gd name="connsiteX1" fmla="*/ 687533 w 687533"/>
                <a:gd name="connsiteY1" fmla="*/ 104333 h 1128976"/>
                <a:gd name="connsiteX2" fmla="*/ 89264 w 687533"/>
                <a:gd name="connsiteY2" fmla="*/ 107733 h 1128976"/>
                <a:gd name="connsiteX3" fmla="*/ 4282 w 687533"/>
                <a:gd name="connsiteY3" fmla="*/ 814778 h 1128976"/>
                <a:gd name="connsiteX4" fmla="*/ 102861 w 687533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096916"/>
                <a:gd name="connsiteX1" fmla="*/ 727481 w 727481"/>
                <a:gd name="connsiteY1" fmla="*/ 104333 h 1096916"/>
                <a:gd name="connsiteX2" fmla="*/ 129212 w 727481"/>
                <a:gd name="connsiteY2" fmla="*/ 107733 h 1096916"/>
                <a:gd name="connsiteX3" fmla="*/ 44230 w 727481"/>
                <a:gd name="connsiteY3" fmla="*/ 814778 h 1096916"/>
                <a:gd name="connsiteX4" fmla="*/ 142809 w 727481"/>
                <a:gd name="connsiteY4" fmla="*/ 1096916 h 1096916"/>
                <a:gd name="connsiteX0" fmla="*/ 81027 w 665699"/>
                <a:gd name="connsiteY0" fmla="*/ 1096916 h 1096916"/>
                <a:gd name="connsiteX1" fmla="*/ 665699 w 665699"/>
                <a:gd name="connsiteY1" fmla="*/ 104333 h 1096916"/>
                <a:gd name="connsiteX2" fmla="*/ 67430 w 665699"/>
                <a:gd name="connsiteY2" fmla="*/ 107733 h 1096916"/>
                <a:gd name="connsiteX3" fmla="*/ 81027 w 665699"/>
                <a:gd name="connsiteY3" fmla="*/ 1096916 h 1096916"/>
                <a:gd name="connsiteX0" fmla="*/ 129551 w 714223"/>
                <a:gd name="connsiteY0" fmla="*/ 1096916 h 1096916"/>
                <a:gd name="connsiteX1" fmla="*/ 714223 w 714223"/>
                <a:gd name="connsiteY1" fmla="*/ 104333 h 1096916"/>
                <a:gd name="connsiteX2" fmla="*/ 115954 w 714223"/>
                <a:gd name="connsiteY2" fmla="*/ 107733 h 1096916"/>
                <a:gd name="connsiteX3" fmla="*/ 129551 w 714223"/>
                <a:gd name="connsiteY3" fmla="*/ 1096916 h 1096916"/>
                <a:gd name="connsiteX0" fmla="*/ 115107 w 699779"/>
                <a:gd name="connsiteY0" fmla="*/ 1096916 h 1096916"/>
                <a:gd name="connsiteX1" fmla="*/ 699779 w 699779"/>
                <a:gd name="connsiteY1" fmla="*/ 104333 h 1096916"/>
                <a:gd name="connsiteX2" fmla="*/ 101510 w 699779"/>
                <a:gd name="connsiteY2" fmla="*/ 107733 h 1096916"/>
                <a:gd name="connsiteX3" fmla="*/ 115107 w 699779"/>
                <a:gd name="connsiteY3" fmla="*/ 1096916 h 1096916"/>
                <a:gd name="connsiteX0" fmla="*/ 140728 w 725400"/>
                <a:gd name="connsiteY0" fmla="*/ 1096916 h 1096916"/>
                <a:gd name="connsiteX1" fmla="*/ 725400 w 725400"/>
                <a:gd name="connsiteY1" fmla="*/ 104333 h 1096916"/>
                <a:gd name="connsiteX2" fmla="*/ 127131 w 725400"/>
                <a:gd name="connsiteY2" fmla="*/ 107733 h 1096916"/>
                <a:gd name="connsiteX3" fmla="*/ 140728 w 725400"/>
                <a:gd name="connsiteY3" fmla="*/ 1096916 h 1096916"/>
                <a:gd name="connsiteX0" fmla="*/ 62528 w 647200"/>
                <a:gd name="connsiteY0" fmla="*/ 1159147 h 1159147"/>
                <a:gd name="connsiteX1" fmla="*/ 647200 w 647200"/>
                <a:gd name="connsiteY1" fmla="*/ 166564 h 1159147"/>
                <a:gd name="connsiteX2" fmla="*/ 174571 w 647200"/>
                <a:gd name="connsiteY2" fmla="*/ 82116 h 1159147"/>
                <a:gd name="connsiteX3" fmla="*/ 62528 w 647200"/>
                <a:gd name="connsiteY3" fmla="*/ 1159147 h 1159147"/>
                <a:gd name="connsiteX0" fmla="*/ 54141 w 638813"/>
                <a:gd name="connsiteY0" fmla="*/ 1167356 h 1167356"/>
                <a:gd name="connsiteX1" fmla="*/ 638813 w 638813"/>
                <a:gd name="connsiteY1" fmla="*/ 174773 h 1167356"/>
                <a:gd name="connsiteX2" fmla="*/ 183640 w 638813"/>
                <a:gd name="connsiteY2" fmla="*/ 79775 h 1167356"/>
                <a:gd name="connsiteX3" fmla="*/ 54141 w 638813"/>
                <a:gd name="connsiteY3" fmla="*/ 1167356 h 1167356"/>
                <a:gd name="connsiteX0" fmla="*/ 107194 w 691866"/>
                <a:gd name="connsiteY0" fmla="*/ 1167356 h 1167356"/>
                <a:gd name="connsiteX1" fmla="*/ 691866 w 691866"/>
                <a:gd name="connsiteY1" fmla="*/ 174773 h 1167356"/>
                <a:gd name="connsiteX2" fmla="*/ 236693 w 691866"/>
                <a:gd name="connsiteY2" fmla="*/ 79775 h 1167356"/>
                <a:gd name="connsiteX3" fmla="*/ 107194 w 691866"/>
                <a:gd name="connsiteY3" fmla="*/ 1167356 h 1167356"/>
                <a:gd name="connsiteX0" fmla="*/ 102441 w 687113"/>
                <a:gd name="connsiteY0" fmla="*/ 1167356 h 1167356"/>
                <a:gd name="connsiteX1" fmla="*/ 687113 w 687113"/>
                <a:gd name="connsiteY1" fmla="*/ 174773 h 1167356"/>
                <a:gd name="connsiteX2" fmla="*/ 231940 w 687113"/>
                <a:gd name="connsiteY2" fmla="*/ 79775 h 1167356"/>
                <a:gd name="connsiteX3" fmla="*/ 102441 w 687113"/>
                <a:gd name="connsiteY3" fmla="*/ 1167356 h 1167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7113" h="1167356">
                  <a:moveTo>
                    <a:pt x="102441" y="1167356"/>
                  </a:moveTo>
                  <a:cubicBezTo>
                    <a:pt x="216316" y="1048948"/>
                    <a:pt x="604397" y="349835"/>
                    <a:pt x="687113" y="174773"/>
                  </a:cubicBezTo>
                  <a:cubicBezTo>
                    <a:pt x="576070" y="94890"/>
                    <a:pt x="376408" y="-113417"/>
                    <a:pt x="231940" y="79775"/>
                  </a:cubicBezTo>
                  <a:cubicBezTo>
                    <a:pt x="-22500" y="476697"/>
                    <a:pt x="-70563" y="891168"/>
                    <a:pt x="102441" y="1167356"/>
                  </a:cubicBezTo>
                  <a:close/>
                </a:path>
              </a:pathLst>
            </a:custGeom>
            <a:solidFill>
              <a:srgbClr val="00B050"/>
            </a:solidFill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6960403" y="4733943"/>
              <a:ext cx="96516" cy="158378"/>
            </a:xfrm>
            <a:custGeom>
              <a:avLst/>
              <a:gdLst>
                <a:gd name="connsiteX0" fmla="*/ 109366 w 695068"/>
                <a:gd name="connsiteY0" fmla="*/ 1160044 h 1193582"/>
                <a:gd name="connsiteX1" fmla="*/ 694038 w 695068"/>
                <a:gd name="connsiteY1" fmla="*/ 167461 h 1193582"/>
                <a:gd name="connsiteX2" fmla="*/ 245336 w 695068"/>
                <a:gd name="connsiteY2" fmla="*/ 68883 h 1193582"/>
                <a:gd name="connsiteX3" fmla="*/ 10787 w 695068"/>
                <a:gd name="connsiteY3" fmla="*/ 877906 h 1193582"/>
                <a:gd name="connsiteX4" fmla="*/ 109366 w 695068"/>
                <a:gd name="connsiteY4" fmla="*/ 1160044 h 1193582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65712 h 1097772"/>
                <a:gd name="connsiteX1" fmla="*/ 687533 w 687541"/>
                <a:gd name="connsiteY1" fmla="*/ 73129 h 1097772"/>
                <a:gd name="connsiteX2" fmla="*/ 89264 w 687541"/>
                <a:gd name="connsiteY2" fmla="*/ 76529 h 1097772"/>
                <a:gd name="connsiteX3" fmla="*/ 4282 w 687541"/>
                <a:gd name="connsiteY3" fmla="*/ 783574 h 1097772"/>
                <a:gd name="connsiteX4" fmla="*/ 102861 w 687541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96916 h 1128976"/>
                <a:gd name="connsiteX1" fmla="*/ 687533 w 687533"/>
                <a:gd name="connsiteY1" fmla="*/ 104333 h 1128976"/>
                <a:gd name="connsiteX2" fmla="*/ 89264 w 687533"/>
                <a:gd name="connsiteY2" fmla="*/ 107733 h 1128976"/>
                <a:gd name="connsiteX3" fmla="*/ 4282 w 687533"/>
                <a:gd name="connsiteY3" fmla="*/ 814778 h 1128976"/>
                <a:gd name="connsiteX4" fmla="*/ 102861 w 687533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096916"/>
                <a:gd name="connsiteX1" fmla="*/ 727481 w 727481"/>
                <a:gd name="connsiteY1" fmla="*/ 104333 h 1096916"/>
                <a:gd name="connsiteX2" fmla="*/ 129212 w 727481"/>
                <a:gd name="connsiteY2" fmla="*/ 107733 h 1096916"/>
                <a:gd name="connsiteX3" fmla="*/ 44230 w 727481"/>
                <a:gd name="connsiteY3" fmla="*/ 814778 h 1096916"/>
                <a:gd name="connsiteX4" fmla="*/ 142809 w 727481"/>
                <a:gd name="connsiteY4" fmla="*/ 1096916 h 1096916"/>
                <a:gd name="connsiteX0" fmla="*/ 81027 w 665699"/>
                <a:gd name="connsiteY0" fmla="*/ 1096916 h 1096916"/>
                <a:gd name="connsiteX1" fmla="*/ 665699 w 665699"/>
                <a:gd name="connsiteY1" fmla="*/ 104333 h 1096916"/>
                <a:gd name="connsiteX2" fmla="*/ 67430 w 665699"/>
                <a:gd name="connsiteY2" fmla="*/ 107733 h 1096916"/>
                <a:gd name="connsiteX3" fmla="*/ 81027 w 665699"/>
                <a:gd name="connsiteY3" fmla="*/ 1096916 h 1096916"/>
                <a:gd name="connsiteX0" fmla="*/ 129551 w 714223"/>
                <a:gd name="connsiteY0" fmla="*/ 1096916 h 1096916"/>
                <a:gd name="connsiteX1" fmla="*/ 714223 w 714223"/>
                <a:gd name="connsiteY1" fmla="*/ 104333 h 1096916"/>
                <a:gd name="connsiteX2" fmla="*/ 115954 w 714223"/>
                <a:gd name="connsiteY2" fmla="*/ 107733 h 1096916"/>
                <a:gd name="connsiteX3" fmla="*/ 129551 w 714223"/>
                <a:gd name="connsiteY3" fmla="*/ 1096916 h 1096916"/>
                <a:gd name="connsiteX0" fmla="*/ 115107 w 699779"/>
                <a:gd name="connsiteY0" fmla="*/ 1096916 h 1096916"/>
                <a:gd name="connsiteX1" fmla="*/ 699779 w 699779"/>
                <a:gd name="connsiteY1" fmla="*/ 104333 h 1096916"/>
                <a:gd name="connsiteX2" fmla="*/ 101510 w 699779"/>
                <a:gd name="connsiteY2" fmla="*/ 107733 h 1096916"/>
                <a:gd name="connsiteX3" fmla="*/ 115107 w 699779"/>
                <a:gd name="connsiteY3" fmla="*/ 1096916 h 1096916"/>
                <a:gd name="connsiteX0" fmla="*/ 140728 w 725400"/>
                <a:gd name="connsiteY0" fmla="*/ 1096916 h 1096916"/>
                <a:gd name="connsiteX1" fmla="*/ 725400 w 725400"/>
                <a:gd name="connsiteY1" fmla="*/ 104333 h 1096916"/>
                <a:gd name="connsiteX2" fmla="*/ 127131 w 725400"/>
                <a:gd name="connsiteY2" fmla="*/ 107733 h 1096916"/>
                <a:gd name="connsiteX3" fmla="*/ 140728 w 725400"/>
                <a:gd name="connsiteY3" fmla="*/ 1096916 h 1096916"/>
                <a:gd name="connsiteX0" fmla="*/ 16151 w 600823"/>
                <a:gd name="connsiteY0" fmla="*/ 1432530 h 1432530"/>
                <a:gd name="connsiteX1" fmla="*/ 600823 w 600823"/>
                <a:gd name="connsiteY1" fmla="*/ 439947 h 1432530"/>
                <a:gd name="connsiteX2" fmla="*/ 280301 w 600823"/>
                <a:gd name="connsiteY2" fmla="*/ 43387 h 1432530"/>
                <a:gd name="connsiteX3" fmla="*/ 16151 w 600823"/>
                <a:gd name="connsiteY3" fmla="*/ 1432530 h 1432530"/>
                <a:gd name="connsiteX0" fmla="*/ 219649 w 804321"/>
                <a:gd name="connsiteY0" fmla="*/ 1432533 h 1432533"/>
                <a:gd name="connsiteX1" fmla="*/ 804321 w 804321"/>
                <a:gd name="connsiteY1" fmla="*/ 439950 h 1432533"/>
                <a:gd name="connsiteX2" fmla="*/ 483799 w 804321"/>
                <a:gd name="connsiteY2" fmla="*/ 43390 h 1432533"/>
                <a:gd name="connsiteX3" fmla="*/ 219649 w 804321"/>
                <a:gd name="connsiteY3" fmla="*/ 1432533 h 1432533"/>
                <a:gd name="connsiteX0" fmla="*/ 219649 w 804321"/>
                <a:gd name="connsiteY0" fmla="*/ 1389142 h 1389142"/>
                <a:gd name="connsiteX1" fmla="*/ 804321 w 804321"/>
                <a:gd name="connsiteY1" fmla="*/ 396559 h 1389142"/>
                <a:gd name="connsiteX2" fmla="*/ 483799 w 804321"/>
                <a:gd name="connsiteY2" fmla="*/ -1 h 1389142"/>
                <a:gd name="connsiteX3" fmla="*/ 219649 w 804321"/>
                <a:gd name="connsiteY3" fmla="*/ 1389142 h 1389142"/>
                <a:gd name="connsiteX0" fmla="*/ 219649 w 804321"/>
                <a:gd name="connsiteY0" fmla="*/ 1389142 h 1389142"/>
                <a:gd name="connsiteX1" fmla="*/ 804321 w 804321"/>
                <a:gd name="connsiteY1" fmla="*/ 396559 h 1389142"/>
                <a:gd name="connsiteX2" fmla="*/ 483799 w 804321"/>
                <a:gd name="connsiteY2" fmla="*/ -1 h 1389142"/>
                <a:gd name="connsiteX3" fmla="*/ 219649 w 804321"/>
                <a:gd name="connsiteY3" fmla="*/ 1389142 h 1389142"/>
                <a:gd name="connsiteX0" fmla="*/ 219649 w 804321"/>
                <a:gd name="connsiteY0" fmla="*/ 1389142 h 1389142"/>
                <a:gd name="connsiteX1" fmla="*/ 804321 w 804321"/>
                <a:gd name="connsiteY1" fmla="*/ 396559 h 1389142"/>
                <a:gd name="connsiteX2" fmla="*/ 483799 w 804321"/>
                <a:gd name="connsiteY2" fmla="*/ -1 h 1389142"/>
                <a:gd name="connsiteX3" fmla="*/ 219649 w 804321"/>
                <a:gd name="connsiteY3" fmla="*/ 1389142 h 1389142"/>
                <a:gd name="connsiteX0" fmla="*/ 261883 w 846555"/>
                <a:gd name="connsiteY0" fmla="*/ 1389142 h 1389142"/>
                <a:gd name="connsiteX1" fmla="*/ 846555 w 846555"/>
                <a:gd name="connsiteY1" fmla="*/ 396559 h 1389142"/>
                <a:gd name="connsiteX2" fmla="*/ 526033 w 846555"/>
                <a:gd name="connsiteY2" fmla="*/ -1 h 1389142"/>
                <a:gd name="connsiteX3" fmla="*/ 261883 w 846555"/>
                <a:gd name="connsiteY3" fmla="*/ 1389142 h 1389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6555" h="1389142">
                  <a:moveTo>
                    <a:pt x="261883" y="1389142"/>
                  </a:moveTo>
                  <a:cubicBezTo>
                    <a:pt x="375758" y="1270734"/>
                    <a:pt x="763839" y="571621"/>
                    <a:pt x="846555" y="396559"/>
                  </a:cubicBezTo>
                  <a:cubicBezTo>
                    <a:pt x="757731" y="227794"/>
                    <a:pt x="748272" y="95668"/>
                    <a:pt x="526033" y="-1"/>
                  </a:cubicBezTo>
                  <a:cubicBezTo>
                    <a:pt x="-444703" y="360764"/>
                    <a:pt x="216560" y="1297929"/>
                    <a:pt x="261883" y="1389142"/>
                  </a:cubicBezTo>
                  <a:close/>
                </a:path>
              </a:pathLst>
            </a:custGeom>
            <a:solidFill>
              <a:srgbClr val="00B050"/>
            </a:solidFill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6872350" y="4828524"/>
              <a:ext cx="218932" cy="358465"/>
            </a:xfrm>
            <a:custGeom>
              <a:avLst/>
              <a:gdLst>
                <a:gd name="connsiteX0" fmla="*/ 507240 w 609312"/>
                <a:gd name="connsiteY0" fmla="*/ 55310 h 1036415"/>
                <a:gd name="connsiteX1" fmla="*/ 750 w 609312"/>
                <a:gd name="connsiteY1" fmla="*/ 1017299 h 1036415"/>
                <a:gd name="connsiteX2" fmla="*/ 398463 w 609312"/>
                <a:gd name="connsiteY2" fmla="*/ 656978 h 1036415"/>
                <a:gd name="connsiteX3" fmla="*/ 602419 w 609312"/>
                <a:gd name="connsiteY3" fmla="*/ 174284 h 1036415"/>
                <a:gd name="connsiteX4" fmla="*/ 507240 w 609312"/>
                <a:gd name="connsiteY4" fmla="*/ 55310 h 1036415"/>
                <a:gd name="connsiteX0" fmla="*/ 507240 w 609312"/>
                <a:gd name="connsiteY0" fmla="*/ 55310 h 1036415"/>
                <a:gd name="connsiteX1" fmla="*/ 750 w 609312"/>
                <a:gd name="connsiteY1" fmla="*/ 1017299 h 1036415"/>
                <a:gd name="connsiteX2" fmla="*/ 398463 w 609312"/>
                <a:gd name="connsiteY2" fmla="*/ 656978 h 1036415"/>
                <a:gd name="connsiteX3" fmla="*/ 602419 w 609312"/>
                <a:gd name="connsiteY3" fmla="*/ 174284 h 1036415"/>
                <a:gd name="connsiteX4" fmla="*/ 507240 w 609312"/>
                <a:gd name="connsiteY4" fmla="*/ 55310 h 1036415"/>
                <a:gd name="connsiteX0" fmla="*/ 507240 w 577459"/>
                <a:gd name="connsiteY0" fmla="*/ 36287 h 1017392"/>
                <a:gd name="connsiteX1" fmla="*/ 750 w 577459"/>
                <a:gd name="connsiteY1" fmla="*/ 998276 h 1017392"/>
                <a:gd name="connsiteX2" fmla="*/ 398463 w 577459"/>
                <a:gd name="connsiteY2" fmla="*/ 637955 h 1017392"/>
                <a:gd name="connsiteX3" fmla="*/ 558229 w 577459"/>
                <a:gd name="connsiteY3" fmla="*/ 301429 h 1017392"/>
                <a:gd name="connsiteX4" fmla="*/ 507240 w 577459"/>
                <a:gd name="connsiteY4" fmla="*/ 36287 h 1017392"/>
                <a:gd name="connsiteX0" fmla="*/ 507240 w 578625"/>
                <a:gd name="connsiteY0" fmla="*/ 0 h 981105"/>
                <a:gd name="connsiteX1" fmla="*/ 750 w 578625"/>
                <a:gd name="connsiteY1" fmla="*/ 961989 h 981105"/>
                <a:gd name="connsiteX2" fmla="*/ 398463 w 578625"/>
                <a:gd name="connsiteY2" fmla="*/ 601668 h 981105"/>
                <a:gd name="connsiteX3" fmla="*/ 558229 w 578625"/>
                <a:gd name="connsiteY3" fmla="*/ 265142 h 981105"/>
                <a:gd name="connsiteX4" fmla="*/ 507240 w 578625"/>
                <a:gd name="connsiteY4" fmla="*/ 0 h 981105"/>
                <a:gd name="connsiteX0" fmla="*/ 507240 w 584621"/>
                <a:gd name="connsiteY0" fmla="*/ 0 h 981105"/>
                <a:gd name="connsiteX1" fmla="*/ 750 w 584621"/>
                <a:gd name="connsiteY1" fmla="*/ 961989 h 981105"/>
                <a:gd name="connsiteX2" fmla="*/ 398463 w 584621"/>
                <a:gd name="connsiteY2" fmla="*/ 601668 h 981105"/>
                <a:gd name="connsiteX3" fmla="*/ 568427 w 584621"/>
                <a:gd name="connsiteY3" fmla="*/ 278739 h 981105"/>
                <a:gd name="connsiteX4" fmla="*/ 507240 w 584621"/>
                <a:gd name="connsiteY4" fmla="*/ 0 h 981105"/>
                <a:gd name="connsiteX0" fmla="*/ 507240 w 590453"/>
                <a:gd name="connsiteY0" fmla="*/ 0 h 981105"/>
                <a:gd name="connsiteX1" fmla="*/ 750 w 590453"/>
                <a:gd name="connsiteY1" fmla="*/ 961989 h 981105"/>
                <a:gd name="connsiteX2" fmla="*/ 398463 w 590453"/>
                <a:gd name="connsiteY2" fmla="*/ 601668 h 981105"/>
                <a:gd name="connsiteX3" fmla="*/ 568427 w 590453"/>
                <a:gd name="connsiteY3" fmla="*/ 278739 h 981105"/>
                <a:gd name="connsiteX4" fmla="*/ 507240 w 590453"/>
                <a:gd name="connsiteY4" fmla="*/ 0 h 981105"/>
                <a:gd name="connsiteX0" fmla="*/ 507240 w 590453"/>
                <a:gd name="connsiteY0" fmla="*/ 0 h 981105"/>
                <a:gd name="connsiteX1" fmla="*/ 750 w 590453"/>
                <a:gd name="connsiteY1" fmla="*/ 961989 h 981105"/>
                <a:gd name="connsiteX2" fmla="*/ 398463 w 590453"/>
                <a:gd name="connsiteY2" fmla="*/ 601668 h 981105"/>
                <a:gd name="connsiteX3" fmla="*/ 568427 w 590453"/>
                <a:gd name="connsiteY3" fmla="*/ 278739 h 981105"/>
                <a:gd name="connsiteX4" fmla="*/ 507240 w 590453"/>
                <a:gd name="connsiteY4" fmla="*/ 0 h 981105"/>
                <a:gd name="connsiteX0" fmla="*/ 506490 w 589703"/>
                <a:gd name="connsiteY0" fmla="*/ 0 h 961989"/>
                <a:gd name="connsiteX1" fmla="*/ 0 w 589703"/>
                <a:gd name="connsiteY1" fmla="*/ 961989 h 961989"/>
                <a:gd name="connsiteX2" fmla="*/ 397713 w 589703"/>
                <a:gd name="connsiteY2" fmla="*/ 601668 h 961989"/>
                <a:gd name="connsiteX3" fmla="*/ 567677 w 589703"/>
                <a:gd name="connsiteY3" fmla="*/ 278739 h 961989"/>
                <a:gd name="connsiteX4" fmla="*/ 506490 w 589703"/>
                <a:gd name="connsiteY4" fmla="*/ 0 h 961989"/>
                <a:gd name="connsiteX0" fmla="*/ 506490 w 589703"/>
                <a:gd name="connsiteY0" fmla="*/ 0 h 961989"/>
                <a:gd name="connsiteX1" fmla="*/ 0 w 589703"/>
                <a:gd name="connsiteY1" fmla="*/ 961989 h 961989"/>
                <a:gd name="connsiteX2" fmla="*/ 397713 w 589703"/>
                <a:gd name="connsiteY2" fmla="*/ 601668 h 961989"/>
                <a:gd name="connsiteX3" fmla="*/ 567677 w 589703"/>
                <a:gd name="connsiteY3" fmla="*/ 278739 h 961989"/>
                <a:gd name="connsiteX4" fmla="*/ 506490 w 589703"/>
                <a:gd name="connsiteY4" fmla="*/ 0 h 961989"/>
                <a:gd name="connsiteX0" fmla="*/ 506490 w 587535"/>
                <a:gd name="connsiteY0" fmla="*/ 0 h 961989"/>
                <a:gd name="connsiteX1" fmla="*/ 0 w 587535"/>
                <a:gd name="connsiteY1" fmla="*/ 961989 h 961989"/>
                <a:gd name="connsiteX2" fmla="*/ 397713 w 587535"/>
                <a:gd name="connsiteY2" fmla="*/ 601668 h 961989"/>
                <a:gd name="connsiteX3" fmla="*/ 564278 w 587535"/>
                <a:gd name="connsiteY3" fmla="*/ 295735 h 961989"/>
                <a:gd name="connsiteX4" fmla="*/ 506490 w 587535"/>
                <a:gd name="connsiteY4" fmla="*/ 0 h 961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7535" h="961989">
                  <a:moveTo>
                    <a:pt x="506490" y="0"/>
                  </a:moveTo>
                  <a:cubicBezTo>
                    <a:pt x="406212" y="140503"/>
                    <a:pt x="45323" y="827719"/>
                    <a:pt x="0" y="961989"/>
                  </a:cubicBezTo>
                  <a:cubicBezTo>
                    <a:pt x="107643" y="909301"/>
                    <a:pt x="297435" y="742171"/>
                    <a:pt x="397713" y="601668"/>
                  </a:cubicBezTo>
                  <a:cubicBezTo>
                    <a:pt x="497991" y="461166"/>
                    <a:pt x="532552" y="395446"/>
                    <a:pt x="564278" y="295735"/>
                  </a:cubicBezTo>
                  <a:cubicBezTo>
                    <a:pt x="596004" y="196024"/>
                    <a:pt x="610167" y="29460"/>
                    <a:pt x="50649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B050">
                    <a:shade val="30000"/>
                    <a:satMod val="115000"/>
                  </a:srgbClr>
                </a:gs>
                <a:gs pos="50000">
                  <a:srgbClr val="00B050">
                    <a:shade val="67500"/>
                    <a:satMod val="115000"/>
                  </a:srgbClr>
                </a:gs>
                <a:gs pos="100000">
                  <a:srgbClr val="00B05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6778112" y="4752913"/>
              <a:ext cx="270305" cy="408742"/>
            </a:xfrm>
            <a:custGeom>
              <a:avLst/>
              <a:gdLst>
                <a:gd name="connsiteX0" fmla="*/ 109366 w 695068"/>
                <a:gd name="connsiteY0" fmla="*/ 1160044 h 1193582"/>
                <a:gd name="connsiteX1" fmla="*/ 694038 w 695068"/>
                <a:gd name="connsiteY1" fmla="*/ 167461 h 1193582"/>
                <a:gd name="connsiteX2" fmla="*/ 245336 w 695068"/>
                <a:gd name="connsiteY2" fmla="*/ 68883 h 1193582"/>
                <a:gd name="connsiteX3" fmla="*/ 10787 w 695068"/>
                <a:gd name="connsiteY3" fmla="*/ 877906 h 1193582"/>
                <a:gd name="connsiteX4" fmla="*/ 109366 w 695068"/>
                <a:gd name="connsiteY4" fmla="*/ 1160044 h 1193582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65712 h 1097772"/>
                <a:gd name="connsiteX1" fmla="*/ 687533 w 687541"/>
                <a:gd name="connsiteY1" fmla="*/ 73129 h 1097772"/>
                <a:gd name="connsiteX2" fmla="*/ 89264 w 687541"/>
                <a:gd name="connsiteY2" fmla="*/ 76529 h 1097772"/>
                <a:gd name="connsiteX3" fmla="*/ 4282 w 687541"/>
                <a:gd name="connsiteY3" fmla="*/ 783574 h 1097772"/>
                <a:gd name="connsiteX4" fmla="*/ 102861 w 687541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96916 h 1128976"/>
                <a:gd name="connsiteX1" fmla="*/ 687533 w 687533"/>
                <a:gd name="connsiteY1" fmla="*/ 104333 h 1128976"/>
                <a:gd name="connsiteX2" fmla="*/ 89264 w 687533"/>
                <a:gd name="connsiteY2" fmla="*/ 107733 h 1128976"/>
                <a:gd name="connsiteX3" fmla="*/ 4282 w 687533"/>
                <a:gd name="connsiteY3" fmla="*/ 814778 h 1128976"/>
                <a:gd name="connsiteX4" fmla="*/ 102861 w 687533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096916"/>
                <a:gd name="connsiteX1" fmla="*/ 727481 w 727481"/>
                <a:gd name="connsiteY1" fmla="*/ 104333 h 1096916"/>
                <a:gd name="connsiteX2" fmla="*/ 129212 w 727481"/>
                <a:gd name="connsiteY2" fmla="*/ 107733 h 1096916"/>
                <a:gd name="connsiteX3" fmla="*/ 44230 w 727481"/>
                <a:gd name="connsiteY3" fmla="*/ 814778 h 1096916"/>
                <a:gd name="connsiteX4" fmla="*/ 142809 w 727481"/>
                <a:gd name="connsiteY4" fmla="*/ 1096916 h 1096916"/>
                <a:gd name="connsiteX0" fmla="*/ 81027 w 665699"/>
                <a:gd name="connsiteY0" fmla="*/ 1096916 h 1096916"/>
                <a:gd name="connsiteX1" fmla="*/ 665699 w 665699"/>
                <a:gd name="connsiteY1" fmla="*/ 104333 h 1096916"/>
                <a:gd name="connsiteX2" fmla="*/ 67430 w 665699"/>
                <a:gd name="connsiteY2" fmla="*/ 107733 h 1096916"/>
                <a:gd name="connsiteX3" fmla="*/ 81027 w 665699"/>
                <a:gd name="connsiteY3" fmla="*/ 1096916 h 1096916"/>
                <a:gd name="connsiteX0" fmla="*/ 129551 w 714223"/>
                <a:gd name="connsiteY0" fmla="*/ 1096916 h 1096916"/>
                <a:gd name="connsiteX1" fmla="*/ 714223 w 714223"/>
                <a:gd name="connsiteY1" fmla="*/ 104333 h 1096916"/>
                <a:gd name="connsiteX2" fmla="*/ 115954 w 714223"/>
                <a:gd name="connsiteY2" fmla="*/ 107733 h 1096916"/>
                <a:gd name="connsiteX3" fmla="*/ 129551 w 714223"/>
                <a:gd name="connsiteY3" fmla="*/ 1096916 h 1096916"/>
                <a:gd name="connsiteX0" fmla="*/ 115107 w 699779"/>
                <a:gd name="connsiteY0" fmla="*/ 1096916 h 1096916"/>
                <a:gd name="connsiteX1" fmla="*/ 699779 w 699779"/>
                <a:gd name="connsiteY1" fmla="*/ 104333 h 1096916"/>
                <a:gd name="connsiteX2" fmla="*/ 101510 w 699779"/>
                <a:gd name="connsiteY2" fmla="*/ 107733 h 1096916"/>
                <a:gd name="connsiteX3" fmla="*/ 115107 w 699779"/>
                <a:gd name="connsiteY3" fmla="*/ 1096916 h 1096916"/>
                <a:gd name="connsiteX0" fmla="*/ 140728 w 725400"/>
                <a:gd name="connsiteY0" fmla="*/ 1096916 h 1096916"/>
                <a:gd name="connsiteX1" fmla="*/ 725400 w 725400"/>
                <a:gd name="connsiteY1" fmla="*/ 104333 h 1096916"/>
                <a:gd name="connsiteX2" fmla="*/ 127131 w 725400"/>
                <a:gd name="connsiteY2" fmla="*/ 107733 h 1096916"/>
                <a:gd name="connsiteX3" fmla="*/ 140728 w 725400"/>
                <a:gd name="connsiteY3" fmla="*/ 1096916 h 1096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5400" h="1096916">
                  <a:moveTo>
                    <a:pt x="140728" y="1096916"/>
                  </a:moveTo>
                  <a:cubicBezTo>
                    <a:pt x="254603" y="978508"/>
                    <a:pt x="642684" y="279395"/>
                    <a:pt x="725400" y="104333"/>
                  </a:cubicBezTo>
                  <a:cubicBezTo>
                    <a:pt x="614357" y="24450"/>
                    <a:pt x="271599" y="-85459"/>
                    <a:pt x="127131" y="107733"/>
                  </a:cubicBezTo>
                  <a:cubicBezTo>
                    <a:pt x="-143675" y="490716"/>
                    <a:pt x="95405" y="1005703"/>
                    <a:pt x="140728" y="109691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B050">
                    <a:shade val="30000"/>
                    <a:satMod val="115000"/>
                  </a:srgbClr>
                </a:gs>
                <a:gs pos="50000">
                  <a:srgbClr val="00B050">
                    <a:shade val="67500"/>
                    <a:satMod val="115000"/>
                  </a:srgbClr>
                </a:gs>
                <a:gs pos="100000">
                  <a:srgbClr val="00B05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32" name="Group 15"/>
          <p:cNvGrpSpPr/>
          <p:nvPr/>
        </p:nvGrpSpPr>
        <p:grpSpPr>
          <a:xfrm rot="629493">
            <a:off x="6627225" y="4367009"/>
            <a:ext cx="1140413" cy="1759842"/>
            <a:chOff x="6362325" y="4140918"/>
            <a:chExt cx="1140413" cy="1759842"/>
          </a:xfrm>
        </p:grpSpPr>
        <p:sp>
          <p:nvSpPr>
            <p:cNvPr id="33" name="Isosceles Triangle 17"/>
            <p:cNvSpPr/>
            <p:nvPr/>
          </p:nvSpPr>
          <p:spPr bwMode="auto">
            <a:xfrm rot="171208">
              <a:off x="6362325" y="5504612"/>
              <a:ext cx="225427" cy="396148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530352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0 w 1060704"/>
                <a:gd name="connsiteY0" fmla="*/ 136187 h 136187"/>
                <a:gd name="connsiteX1" fmla="*/ 909731 w 1060704"/>
                <a:gd name="connsiteY1" fmla="*/ 0 h 136187"/>
                <a:gd name="connsiteX2" fmla="*/ 1060704 w 1060704"/>
                <a:gd name="connsiteY2" fmla="*/ 136187 h 136187"/>
                <a:gd name="connsiteX3" fmla="*/ 0 w 1060704"/>
                <a:gd name="connsiteY3" fmla="*/ 136187 h 136187"/>
                <a:gd name="connsiteX0" fmla="*/ 0 w 605671"/>
                <a:gd name="connsiteY0" fmla="*/ 781901 h 781901"/>
                <a:gd name="connsiteX1" fmla="*/ 454698 w 605671"/>
                <a:gd name="connsiteY1" fmla="*/ 0 h 781901"/>
                <a:gd name="connsiteX2" fmla="*/ 605671 w 605671"/>
                <a:gd name="connsiteY2" fmla="*/ 136187 h 781901"/>
                <a:gd name="connsiteX3" fmla="*/ 0 w 605671"/>
                <a:gd name="connsiteY3" fmla="*/ 781901 h 781901"/>
                <a:gd name="connsiteX0" fmla="*/ 0 w 605671"/>
                <a:gd name="connsiteY0" fmla="*/ 799236 h 799236"/>
                <a:gd name="connsiteX1" fmla="*/ 407028 w 605671"/>
                <a:gd name="connsiteY1" fmla="*/ 0 h 799236"/>
                <a:gd name="connsiteX2" fmla="*/ 605671 w 605671"/>
                <a:gd name="connsiteY2" fmla="*/ 153522 h 799236"/>
                <a:gd name="connsiteX3" fmla="*/ 0 w 605671"/>
                <a:gd name="connsiteY3" fmla="*/ 799236 h 799236"/>
                <a:gd name="connsiteX0" fmla="*/ 0 w 588336"/>
                <a:gd name="connsiteY0" fmla="*/ 799236 h 799236"/>
                <a:gd name="connsiteX1" fmla="*/ 407028 w 588336"/>
                <a:gd name="connsiteY1" fmla="*/ 0 h 799236"/>
                <a:gd name="connsiteX2" fmla="*/ 588336 w 588336"/>
                <a:gd name="connsiteY2" fmla="*/ 118853 h 799236"/>
                <a:gd name="connsiteX3" fmla="*/ 0 w 588336"/>
                <a:gd name="connsiteY3" fmla="*/ 799236 h 799236"/>
                <a:gd name="connsiteX0" fmla="*/ 0 w 796351"/>
                <a:gd name="connsiteY0" fmla="*/ 1154595 h 1154595"/>
                <a:gd name="connsiteX1" fmla="*/ 615043 w 796351"/>
                <a:gd name="connsiteY1" fmla="*/ 0 h 1154595"/>
                <a:gd name="connsiteX2" fmla="*/ 796351 w 796351"/>
                <a:gd name="connsiteY2" fmla="*/ 118853 h 1154595"/>
                <a:gd name="connsiteX3" fmla="*/ 0 w 796351"/>
                <a:gd name="connsiteY3" fmla="*/ 1154595 h 1154595"/>
                <a:gd name="connsiteX0" fmla="*/ 0 w 813685"/>
                <a:gd name="connsiteY0" fmla="*/ 1202265 h 1202265"/>
                <a:gd name="connsiteX1" fmla="*/ 632377 w 813685"/>
                <a:gd name="connsiteY1" fmla="*/ 0 h 1202265"/>
                <a:gd name="connsiteX2" fmla="*/ 813685 w 813685"/>
                <a:gd name="connsiteY2" fmla="*/ 118853 h 1202265"/>
                <a:gd name="connsiteX3" fmla="*/ 0 w 813685"/>
                <a:gd name="connsiteY3" fmla="*/ 1202265 h 1202265"/>
                <a:gd name="connsiteX0" fmla="*/ 0 w 813685"/>
                <a:gd name="connsiteY0" fmla="*/ 1172448 h 1172448"/>
                <a:gd name="connsiteX1" fmla="*/ 682073 w 813685"/>
                <a:gd name="connsiteY1" fmla="*/ 0 h 1172448"/>
                <a:gd name="connsiteX2" fmla="*/ 813685 w 813685"/>
                <a:gd name="connsiteY2" fmla="*/ 89036 h 1172448"/>
                <a:gd name="connsiteX3" fmla="*/ 0 w 813685"/>
                <a:gd name="connsiteY3" fmla="*/ 1172448 h 1172448"/>
                <a:gd name="connsiteX0" fmla="*/ 0 w 773929"/>
                <a:gd name="connsiteY0" fmla="*/ 1172448 h 1172448"/>
                <a:gd name="connsiteX1" fmla="*/ 682073 w 773929"/>
                <a:gd name="connsiteY1" fmla="*/ 0 h 1172448"/>
                <a:gd name="connsiteX2" fmla="*/ 773929 w 773929"/>
                <a:gd name="connsiteY2" fmla="*/ 69157 h 1172448"/>
                <a:gd name="connsiteX3" fmla="*/ 0 w 773929"/>
                <a:gd name="connsiteY3" fmla="*/ 1172448 h 1172448"/>
                <a:gd name="connsiteX0" fmla="*/ 0 w 664598"/>
                <a:gd name="connsiteY0" fmla="*/ 1033300 h 1033300"/>
                <a:gd name="connsiteX1" fmla="*/ 572742 w 664598"/>
                <a:gd name="connsiteY1" fmla="*/ 0 h 1033300"/>
                <a:gd name="connsiteX2" fmla="*/ 664598 w 664598"/>
                <a:gd name="connsiteY2" fmla="*/ 69157 h 1033300"/>
                <a:gd name="connsiteX3" fmla="*/ 0 w 664598"/>
                <a:gd name="connsiteY3" fmla="*/ 1033300 h 1033300"/>
                <a:gd name="connsiteX0" fmla="*/ 0 w 604963"/>
                <a:gd name="connsiteY0" fmla="*/ 1063117 h 1063117"/>
                <a:gd name="connsiteX1" fmla="*/ 513107 w 604963"/>
                <a:gd name="connsiteY1" fmla="*/ 0 h 1063117"/>
                <a:gd name="connsiteX2" fmla="*/ 604963 w 604963"/>
                <a:gd name="connsiteY2" fmla="*/ 69157 h 1063117"/>
                <a:gd name="connsiteX3" fmla="*/ 0 w 604963"/>
                <a:gd name="connsiteY3" fmla="*/ 1063117 h 106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963" h="1063117">
                  <a:moveTo>
                    <a:pt x="0" y="1063117"/>
                  </a:moveTo>
                  <a:lnTo>
                    <a:pt x="513107" y="0"/>
                  </a:lnTo>
                  <a:lnTo>
                    <a:pt x="604963" y="69157"/>
                  </a:lnTo>
                  <a:lnTo>
                    <a:pt x="0" y="106311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0000"/>
                    <a:shade val="30000"/>
                    <a:satMod val="115000"/>
                  </a:schemeClr>
                </a:gs>
                <a:gs pos="50000">
                  <a:schemeClr val="bg1">
                    <a:lumMod val="50000"/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  <a:lumMod val="83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34" name="Group 37"/>
            <p:cNvGrpSpPr/>
            <p:nvPr/>
          </p:nvGrpSpPr>
          <p:grpSpPr>
            <a:xfrm rot="1813151">
              <a:off x="6635572" y="5062114"/>
              <a:ext cx="122160" cy="539811"/>
              <a:chOff x="1744133" y="2819400"/>
              <a:chExt cx="299751" cy="1032933"/>
            </a:xfrm>
            <a:gradFill flip="none" rotWithShape="1">
              <a:gsLst>
                <a:gs pos="0">
                  <a:schemeClr val="bg1">
                    <a:lumMod val="50000"/>
                    <a:tint val="66000"/>
                    <a:satMod val="160000"/>
                  </a:schemeClr>
                </a:gs>
                <a:gs pos="50000">
                  <a:schemeClr val="bg1">
                    <a:lumMod val="50000"/>
                    <a:tint val="44500"/>
                    <a:satMod val="160000"/>
                  </a:schemeClr>
                </a:gs>
                <a:gs pos="100000">
                  <a:schemeClr val="bg1">
                    <a:lumMod val="50000"/>
                    <a:tint val="23500"/>
                    <a:satMod val="160000"/>
                  </a:schemeClr>
                </a:gs>
              </a:gsLst>
              <a:lin ang="0" scaled="1"/>
              <a:tileRect/>
            </a:gradFill>
          </p:grpSpPr>
          <p:sp>
            <p:nvSpPr>
              <p:cNvPr id="43" name="Oval 42"/>
              <p:cNvSpPr/>
              <p:nvPr/>
            </p:nvSpPr>
            <p:spPr bwMode="auto">
              <a:xfrm>
                <a:off x="1744133" y="2819400"/>
                <a:ext cx="299751" cy="11853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1744133" y="2878666"/>
                <a:ext cx="299751" cy="91440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45" name="Oval 44"/>
              <p:cNvSpPr/>
              <p:nvPr/>
            </p:nvSpPr>
            <p:spPr bwMode="auto">
              <a:xfrm>
                <a:off x="1744133" y="3733800"/>
                <a:ext cx="298798" cy="11853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5" name="Group 38"/>
            <p:cNvGrpSpPr/>
            <p:nvPr/>
          </p:nvGrpSpPr>
          <p:grpSpPr>
            <a:xfrm rot="1813151">
              <a:off x="7033028" y="4140918"/>
              <a:ext cx="92106" cy="1069720"/>
              <a:chOff x="1744133" y="2819400"/>
              <a:chExt cx="303083" cy="1000463"/>
            </a:xfr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lin ang="0" scaled="1"/>
              <a:tileRect/>
            </a:gradFill>
          </p:grpSpPr>
          <p:sp>
            <p:nvSpPr>
              <p:cNvPr id="40" name="Oval 39"/>
              <p:cNvSpPr/>
              <p:nvPr/>
            </p:nvSpPr>
            <p:spPr bwMode="auto">
              <a:xfrm>
                <a:off x="1744133" y="2819400"/>
                <a:ext cx="299751" cy="118533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1744133" y="2878666"/>
                <a:ext cx="299751" cy="91440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 bwMode="auto">
              <a:xfrm>
                <a:off x="1744133" y="3760596"/>
                <a:ext cx="303083" cy="5926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6" name="Freeform 35"/>
            <p:cNvSpPr/>
            <p:nvPr/>
          </p:nvSpPr>
          <p:spPr>
            <a:xfrm rot="3531153" flipH="1">
              <a:off x="7157224" y="4227561"/>
              <a:ext cx="256038" cy="434990"/>
            </a:xfrm>
            <a:custGeom>
              <a:avLst/>
              <a:gdLst>
                <a:gd name="connsiteX0" fmla="*/ 109366 w 695068"/>
                <a:gd name="connsiteY0" fmla="*/ 1160044 h 1193582"/>
                <a:gd name="connsiteX1" fmla="*/ 694038 w 695068"/>
                <a:gd name="connsiteY1" fmla="*/ 167461 h 1193582"/>
                <a:gd name="connsiteX2" fmla="*/ 245336 w 695068"/>
                <a:gd name="connsiteY2" fmla="*/ 68883 h 1193582"/>
                <a:gd name="connsiteX3" fmla="*/ 10787 w 695068"/>
                <a:gd name="connsiteY3" fmla="*/ 877906 h 1193582"/>
                <a:gd name="connsiteX4" fmla="*/ 109366 w 695068"/>
                <a:gd name="connsiteY4" fmla="*/ 1160044 h 1193582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65712 h 1097772"/>
                <a:gd name="connsiteX1" fmla="*/ 687533 w 687541"/>
                <a:gd name="connsiteY1" fmla="*/ 73129 h 1097772"/>
                <a:gd name="connsiteX2" fmla="*/ 89264 w 687541"/>
                <a:gd name="connsiteY2" fmla="*/ 76529 h 1097772"/>
                <a:gd name="connsiteX3" fmla="*/ 4282 w 687541"/>
                <a:gd name="connsiteY3" fmla="*/ 783574 h 1097772"/>
                <a:gd name="connsiteX4" fmla="*/ 102861 w 687541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96916 h 1128976"/>
                <a:gd name="connsiteX1" fmla="*/ 687533 w 687533"/>
                <a:gd name="connsiteY1" fmla="*/ 104333 h 1128976"/>
                <a:gd name="connsiteX2" fmla="*/ 89264 w 687533"/>
                <a:gd name="connsiteY2" fmla="*/ 107733 h 1128976"/>
                <a:gd name="connsiteX3" fmla="*/ 4282 w 687533"/>
                <a:gd name="connsiteY3" fmla="*/ 814778 h 1128976"/>
                <a:gd name="connsiteX4" fmla="*/ 102861 w 687533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096916"/>
                <a:gd name="connsiteX1" fmla="*/ 727481 w 727481"/>
                <a:gd name="connsiteY1" fmla="*/ 104333 h 1096916"/>
                <a:gd name="connsiteX2" fmla="*/ 129212 w 727481"/>
                <a:gd name="connsiteY2" fmla="*/ 107733 h 1096916"/>
                <a:gd name="connsiteX3" fmla="*/ 44230 w 727481"/>
                <a:gd name="connsiteY3" fmla="*/ 814778 h 1096916"/>
                <a:gd name="connsiteX4" fmla="*/ 142809 w 727481"/>
                <a:gd name="connsiteY4" fmla="*/ 1096916 h 1096916"/>
                <a:gd name="connsiteX0" fmla="*/ 81027 w 665699"/>
                <a:gd name="connsiteY0" fmla="*/ 1096916 h 1096916"/>
                <a:gd name="connsiteX1" fmla="*/ 665699 w 665699"/>
                <a:gd name="connsiteY1" fmla="*/ 104333 h 1096916"/>
                <a:gd name="connsiteX2" fmla="*/ 67430 w 665699"/>
                <a:gd name="connsiteY2" fmla="*/ 107733 h 1096916"/>
                <a:gd name="connsiteX3" fmla="*/ 81027 w 665699"/>
                <a:gd name="connsiteY3" fmla="*/ 1096916 h 1096916"/>
                <a:gd name="connsiteX0" fmla="*/ 129551 w 714223"/>
                <a:gd name="connsiteY0" fmla="*/ 1096916 h 1096916"/>
                <a:gd name="connsiteX1" fmla="*/ 714223 w 714223"/>
                <a:gd name="connsiteY1" fmla="*/ 104333 h 1096916"/>
                <a:gd name="connsiteX2" fmla="*/ 115954 w 714223"/>
                <a:gd name="connsiteY2" fmla="*/ 107733 h 1096916"/>
                <a:gd name="connsiteX3" fmla="*/ 129551 w 714223"/>
                <a:gd name="connsiteY3" fmla="*/ 1096916 h 1096916"/>
                <a:gd name="connsiteX0" fmla="*/ 115107 w 699779"/>
                <a:gd name="connsiteY0" fmla="*/ 1096916 h 1096916"/>
                <a:gd name="connsiteX1" fmla="*/ 699779 w 699779"/>
                <a:gd name="connsiteY1" fmla="*/ 104333 h 1096916"/>
                <a:gd name="connsiteX2" fmla="*/ 101510 w 699779"/>
                <a:gd name="connsiteY2" fmla="*/ 107733 h 1096916"/>
                <a:gd name="connsiteX3" fmla="*/ 115107 w 699779"/>
                <a:gd name="connsiteY3" fmla="*/ 1096916 h 1096916"/>
                <a:gd name="connsiteX0" fmla="*/ 140728 w 725400"/>
                <a:gd name="connsiteY0" fmla="*/ 1096916 h 1096916"/>
                <a:gd name="connsiteX1" fmla="*/ 725400 w 725400"/>
                <a:gd name="connsiteY1" fmla="*/ 104333 h 1096916"/>
                <a:gd name="connsiteX2" fmla="*/ 127131 w 725400"/>
                <a:gd name="connsiteY2" fmla="*/ 107733 h 1096916"/>
                <a:gd name="connsiteX3" fmla="*/ 140728 w 725400"/>
                <a:gd name="connsiteY3" fmla="*/ 1096916 h 1096916"/>
                <a:gd name="connsiteX0" fmla="*/ 62528 w 647200"/>
                <a:gd name="connsiteY0" fmla="*/ 1159147 h 1159147"/>
                <a:gd name="connsiteX1" fmla="*/ 647200 w 647200"/>
                <a:gd name="connsiteY1" fmla="*/ 166564 h 1159147"/>
                <a:gd name="connsiteX2" fmla="*/ 174571 w 647200"/>
                <a:gd name="connsiteY2" fmla="*/ 82116 h 1159147"/>
                <a:gd name="connsiteX3" fmla="*/ 62528 w 647200"/>
                <a:gd name="connsiteY3" fmla="*/ 1159147 h 1159147"/>
                <a:gd name="connsiteX0" fmla="*/ 54141 w 638813"/>
                <a:gd name="connsiteY0" fmla="*/ 1167356 h 1167356"/>
                <a:gd name="connsiteX1" fmla="*/ 638813 w 638813"/>
                <a:gd name="connsiteY1" fmla="*/ 174773 h 1167356"/>
                <a:gd name="connsiteX2" fmla="*/ 183640 w 638813"/>
                <a:gd name="connsiteY2" fmla="*/ 79775 h 1167356"/>
                <a:gd name="connsiteX3" fmla="*/ 54141 w 638813"/>
                <a:gd name="connsiteY3" fmla="*/ 1167356 h 1167356"/>
                <a:gd name="connsiteX0" fmla="*/ 107194 w 691866"/>
                <a:gd name="connsiteY0" fmla="*/ 1167356 h 1167356"/>
                <a:gd name="connsiteX1" fmla="*/ 691866 w 691866"/>
                <a:gd name="connsiteY1" fmla="*/ 174773 h 1167356"/>
                <a:gd name="connsiteX2" fmla="*/ 236693 w 691866"/>
                <a:gd name="connsiteY2" fmla="*/ 79775 h 1167356"/>
                <a:gd name="connsiteX3" fmla="*/ 107194 w 691866"/>
                <a:gd name="connsiteY3" fmla="*/ 1167356 h 1167356"/>
                <a:gd name="connsiteX0" fmla="*/ 102441 w 687113"/>
                <a:gd name="connsiteY0" fmla="*/ 1167356 h 1167356"/>
                <a:gd name="connsiteX1" fmla="*/ 687113 w 687113"/>
                <a:gd name="connsiteY1" fmla="*/ 174773 h 1167356"/>
                <a:gd name="connsiteX2" fmla="*/ 231940 w 687113"/>
                <a:gd name="connsiteY2" fmla="*/ 79775 h 1167356"/>
                <a:gd name="connsiteX3" fmla="*/ 102441 w 687113"/>
                <a:gd name="connsiteY3" fmla="*/ 1167356 h 1167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7113" h="1167356">
                  <a:moveTo>
                    <a:pt x="102441" y="1167356"/>
                  </a:moveTo>
                  <a:cubicBezTo>
                    <a:pt x="216316" y="1048948"/>
                    <a:pt x="604397" y="349835"/>
                    <a:pt x="687113" y="174773"/>
                  </a:cubicBezTo>
                  <a:cubicBezTo>
                    <a:pt x="576070" y="94890"/>
                    <a:pt x="376408" y="-113417"/>
                    <a:pt x="231940" y="79775"/>
                  </a:cubicBezTo>
                  <a:cubicBezTo>
                    <a:pt x="-22500" y="476697"/>
                    <a:pt x="-70563" y="891168"/>
                    <a:pt x="102441" y="116735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7206153" y="4177820"/>
              <a:ext cx="96516" cy="158378"/>
            </a:xfrm>
            <a:custGeom>
              <a:avLst/>
              <a:gdLst>
                <a:gd name="connsiteX0" fmla="*/ 109366 w 695068"/>
                <a:gd name="connsiteY0" fmla="*/ 1160044 h 1193582"/>
                <a:gd name="connsiteX1" fmla="*/ 694038 w 695068"/>
                <a:gd name="connsiteY1" fmla="*/ 167461 h 1193582"/>
                <a:gd name="connsiteX2" fmla="*/ 245336 w 695068"/>
                <a:gd name="connsiteY2" fmla="*/ 68883 h 1193582"/>
                <a:gd name="connsiteX3" fmla="*/ 10787 w 695068"/>
                <a:gd name="connsiteY3" fmla="*/ 877906 h 1193582"/>
                <a:gd name="connsiteX4" fmla="*/ 109366 w 695068"/>
                <a:gd name="connsiteY4" fmla="*/ 1160044 h 1193582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65712 h 1097772"/>
                <a:gd name="connsiteX1" fmla="*/ 687533 w 687541"/>
                <a:gd name="connsiteY1" fmla="*/ 73129 h 1097772"/>
                <a:gd name="connsiteX2" fmla="*/ 89264 w 687541"/>
                <a:gd name="connsiteY2" fmla="*/ 76529 h 1097772"/>
                <a:gd name="connsiteX3" fmla="*/ 4282 w 687541"/>
                <a:gd name="connsiteY3" fmla="*/ 783574 h 1097772"/>
                <a:gd name="connsiteX4" fmla="*/ 102861 w 687541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96916 h 1128976"/>
                <a:gd name="connsiteX1" fmla="*/ 687533 w 687533"/>
                <a:gd name="connsiteY1" fmla="*/ 104333 h 1128976"/>
                <a:gd name="connsiteX2" fmla="*/ 89264 w 687533"/>
                <a:gd name="connsiteY2" fmla="*/ 107733 h 1128976"/>
                <a:gd name="connsiteX3" fmla="*/ 4282 w 687533"/>
                <a:gd name="connsiteY3" fmla="*/ 814778 h 1128976"/>
                <a:gd name="connsiteX4" fmla="*/ 102861 w 687533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096916"/>
                <a:gd name="connsiteX1" fmla="*/ 727481 w 727481"/>
                <a:gd name="connsiteY1" fmla="*/ 104333 h 1096916"/>
                <a:gd name="connsiteX2" fmla="*/ 129212 w 727481"/>
                <a:gd name="connsiteY2" fmla="*/ 107733 h 1096916"/>
                <a:gd name="connsiteX3" fmla="*/ 44230 w 727481"/>
                <a:gd name="connsiteY3" fmla="*/ 814778 h 1096916"/>
                <a:gd name="connsiteX4" fmla="*/ 142809 w 727481"/>
                <a:gd name="connsiteY4" fmla="*/ 1096916 h 1096916"/>
                <a:gd name="connsiteX0" fmla="*/ 81027 w 665699"/>
                <a:gd name="connsiteY0" fmla="*/ 1096916 h 1096916"/>
                <a:gd name="connsiteX1" fmla="*/ 665699 w 665699"/>
                <a:gd name="connsiteY1" fmla="*/ 104333 h 1096916"/>
                <a:gd name="connsiteX2" fmla="*/ 67430 w 665699"/>
                <a:gd name="connsiteY2" fmla="*/ 107733 h 1096916"/>
                <a:gd name="connsiteX3" fmla="*/ 81027 w 665699"/>
                <a:gd name="connsiteY3" fmla="*/ 1096916 h 1096916"/>
                <a:gd name="connsiteX0" fmla="*/ 129551 w 714223"/>
                <a:gd name="connsiteY0" fmla="*/ 1096916 h 1096916"/>
                <a:gd name="connsiteX1" fmla="*/ 714223 w 714223"/>
                <a:gd name="connsiteY1" fmla="*/ 104333 h 1096916"/>
                <a:gd name="connsiteX2" fmla="*/ 115954 w 714223"/>
                <a:gd name="connsiteY2" fmla="*/ 107733 h 1096916"/>
                <a:gd name="connsiteX3" fmla="*/ 129551 w 714223"/>
                <a:gd name="connsiteY3" fmla="*/ 1096916 h 1096916"/>
                <a:gd name="connsiteX0" fmla="*/ 115107 w 699779"/>
                <a:gd name="connsiteY0" fmla="*/ 1096916 h 1096916"/>
                <a:gd name="connsiteX1" fmla="*/ 699779 w 699779"/>
                <a:gd name="connsiteY1" fmla="*/ 104333 h 1096916"/>
                <a:gd name="connsiteX2" fmla="*/ 101510 w 699779"/>
                <a:gd name="connsiteY2" fmla="*/ 107733 h 1096916"/>
                <a:gd name="connsiteX3" fmla="*/ 115107 w 699779"/>
                <a:gd name="connsiteY3" fmla="*/ 1096916 h 1096916"/>
                <a:gd name="connsiteX0" fmla="*/ 140728 w 725400"/>
                <a:gd name="connsiteY0" fmla="*/ 1096916 h 1096916"/>
                <a:gd name="connsiteX1" fmla="*/ 725400 w 725400"/>
                <a:gd name="connsiteY1" fmla="*/ 104333 h 1096916"/>
                <a:gd name="connsiteX2" fmla="*/ 127131 w 725400"/>
                <a:gd name="connsiteY2" fmla="*/ 107733 h 1096916"/>
                <a:gd name="connsiteX3" fmla="*/ 140728 w 725400"/>
                <a:gd name="connsiteY3" fmla="*/ 1096916 h 1096916"/>
                <a:gd name="connsiteX0" fmla="*/ 16151 w 600823"/>
                <a:gd name="connsiteY0" fmla="*/ 1432530 h 1432530"/>
                <a:gd name="connsiteX1" fmla="*/ 600823 w 600823"/>
                <a:gd name="connsiteY1" fmla="*/ 439947 h 1432530"/>
                <a:gd name="connsiteX2" fmla="*/ 280301 w 600823"/>
                <a:gd name="connsiteY2" fmla="*/ 43387 h 1432530"/>
                <a:gd name="connsiteX3" fmla="*/ 16151 w 600823"/>
                <a:gd name="connsiteY3" fmla="*/ 1432530 h 1432530"/>
                <a:gd name="connsiteX0" fmla="*/ 219649 w 804321"/>
                <a:gd name="connsiteY0" fmla="*/ 1432533 h 1432533"/>
                <a:gd name="connsiteX1" fmla="*/ 804321 w 804321"/>
                <a:gd name="connsiteY1" fmla="*/ 439950 h 1432533"/>
                <a:gd name="connsiteX2" fmla="*/ 483799 w 804321"/>
                <a:gd name="connsiteY2" fmla="*/ 43390 h 1432533"/>
                <a:gd name="connsiteX3" fmla="*/ 219649 w 804321"/>
                <a:gd name="connsiteY3" fmla="*/ 1432533 h 1432533"/>
                <a:gd name="connsiteX0" fmla="*/ 219649 w 804321"/>
                <a:gd name="connsiteY0" fmla="*/ 1389142 h 1389142"/>
                <a:gd name="connsiteX1" fmla="*/ 804321 w 804321"/>
                <a:gd name="connsiteY1" fmla="*/ 396559 h 1389142"/>
                <a:gd name="connsiteX2" fmla="*/ 483799 w 804321"/>
                <a:gd name="connsiteY2" fmla="*/ -1 h 1389142"/>
                <a:gd name="connsiteX3" fmla="*/ 219649 w 804321"/>
                <a:gd name="connsiteY3" fmla="*/ 1389142 h 1389142"/>
                <a:gd name="connsiteX0" fmla="*/ 219649 w 804321"/>
                <a:gd name="connsiteY0" fmla="*/ 1389142 h 1389142"/>
                <a:gd name="connsiteX1" fmla="*/ 804321 w 804321"/>
                <a:gd name="connsiteY1" fmla="*/ 396559 h 1389142"/>
                <a:gd name="connsiteX2" fmla="*/ 483799 w 804321"/>
                <a:gd name="connsiteY2" fmla="*/ -1 h 1389142"/>
                <a:gd name="connsiteX3" fmla="*/ 219649 w 804321"/>
                <a:gd name="connsiteY3" fmla="*/ 1389142 h 1389142"/>
                <a:gd name="connsiteX0" fmla="*/ 219649 w 804321"/>
                <a:gd name="connsiteY0" fmla="*/ 1389142 h 1389142"/>
                <a:gd name="connsiteX1" fmla="*/ 804321 w 804321"/>
                <a:gd name="connsiteY1" fmla="*/ 396559 h 1389142"/>
                <a:gd name="connsiteX2" fmla="*/ 483799 w 804321"/>
                <a:gd name="connsiteY2" fmla="*/ -1 h 1389142"/>
                <a:gd name="connsiteX3" fmla="*/ 219649 w 804321"/>
                <a:gd name="connsiteY3" fmla="*/ 1389142 h 1389142"/>
                <a:gd name="connsiteX0" fmla="*/ 261883 w 846555"/>
                <a:gd name="connsiteY0" fmla="*/ 1389142 h 1389142"/>
                <a:gd name="connsiteX1" fmla="*/ 846555 w 846555"/>
                <a:gd name="connsiteY1" fmla="*/ 396559 h 1389142"/>
                <a:gd name="connsiteX2" fmla="*/ 526033 w 846555"/>
                <a:gd name="connsiteY2" fmla="*/ -1 h 1389142"/>
                <a:gd name="connsiteX3" fmla="*/ 261883 w 846555"/>
                <a:gd name="connsiteY3" fmla="*/ 1389142 h 1389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6555" h="1389142">
                  <a:moveTo>
                    <a:pt x="261883" y="1389142"/>
                  </a:moveTo>
                  <a:cubicBezTo>
                    <a:pt x="375758" y="1270734"/>
                    <a:pt x="763839" y="571621"/>
                    <a:pt x="846555" y="396559"/>
                  </a:cubicBezTo>
                  <a:cubicBezTo>
                    <a:pt x="757731" y="227794"/>
                    <a:pt x="748272" y="95668"/>
                    <a:pt x="526033" y="-1"/>
                  </a:cubicBezTo>
                  <a:cubicBezTo>
                    <a:pt x="-444703" y="360764"/>
                    <a:pt x="216560" y="1297929"/>
                    <a:pt x="261883" y="138914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7118100" y="4272401"/>
              <a:ext cx="218932" cy="358465"/>
            </a:xfrm>
            <a:custGeom>
              <a:avLst/>
              <a:gdLst>
                <a:gd name="connsiteX0" fmla="*/ 507240 w 609312"/>
                <a:gd name="connsiteY0" fmla="*/ 55310 h 1036415"/>
                <a:gd name="connsiteX1" fmla="*/ 750 w 609312"/>
                <a:gd name="connsiteY1" fmla="*/ 1017299 h 1036415"/>
                <a:gd name="connsiteX2" fmla="*/ 398463 w 609312"/>
                <a:gd name="connsiteY2" fmla="*/ 656978 h 1036415"/>
                <a:gd name="connsiteX3" fmla="*/ 602419 w 609312"/>
                <a:gd name="connsiteY3" fmla="*/ 174284 h 1036415"/>
                <a:gd name="connsiteX4" fmla="*/ 507240 w 609312"/>
                <a:gd name="connsiteY4" fmla="*/ 55310 h 1036415"/>
                <a:gd name="connsiteX0" fmla="*/ 507240 w 609312"/>
                <a:gd name="connsiteY0" fmla="*/ 55310 h 1036415"/>
                <a:gd name="connsiteX1" fmla="*/ 750 w 609312"/>
                <a:gd name="connsiteY1" fmla="*/ 1017299 h 1036415"/>
                <a:gd name="connsiteX2" fmla="*/ 398463 w 609312"/>
                <a:gd name="connsiteY2" fmla="*/ 656978 h 1036415"/>
                <a:gd name="connsiteX3" fmla="*/ 602419 w 609312"/>
                <a:gd name="connsiteY3" fmla="*/ 174284 h 1036415"/>
                <a:gd name="connsiteX4" fmla="*/ 507240 w 609312"/>
                <a:gd name="connsiteY4" fmla="*/ 55310 h 1036415"/>
                <a:gd name="connsiteX0" fmla="*/ 507240 w 577459"/>
                <a:gd name="connsiteY0" fmla="*/ 36287 h 1017392"/>
                <a:gd name="connsiteX1" fmla="*/ 750 w 577459"/>
                <a:gd name="connsiteY1" fmla="*/ 998276 h 1017392"/>
                <a:gd name="connsiteX2" fmla="*/ 398463 w 577459"/>
                <a:gd name="connsiteY2" fmla="*/ 637955 h 1017392"/>
                <a:gd name="connsiteX3" fmla="*/ 558229 w 577459"/>
                <a:gd name="connsiteY3" fmla="*/ 301429 h 1017392"/>
                <a:gd name="connsiteX4" fmla="*/ 507240 w 577459"/>
                <a:gd name="connsiteY4" fmla="*/ 36287 h 1017392"/>
                <a:gd name="connsiteX0" fmla="*/ 507240 w 578625"/>
                <a:gd name="connsiteY0" fmla="*/ 0 h 981105"/>
                <a:gd name="connsiteX1" fmla="*/ 750 w 578625"/>
                <a:gd name="connsiteY1" fmla="*/ 961989 h 981105"/>
                <a:gd name="connsiteX2" fmla="*/ 398463 w 578625"/>
                <a:gd name="connsiteY2" fmla="*/ 601668 h 981105"/>
                <a:gd name="connsiteX3" fmla="*/ 558229 w 578625"/>
                <a:gd name="connsiteY3" fmla="*/ 265142 h 981105"/>
                <a:gd name="connsiteX4" fmla="*/ 507240 w 578625"/>
                <a:gd name="connsiteY4" fmla="*/ 0 h 981105"/>
                <a:gd name="connsiteX0" fmla="*/ 507240 w 584621"/>
                <a:gd name="connsiteY0" fmla="*/ 0 h 981105"/>
                <a:gd name="connsiteX1" fmla="*/ 750 w 584621"/>
                <a:gd name="connsiteY1" fmla="*/ 961989 h 981105"/>
                <a:gd name="connsiteX2" fmla="*/ 398463 w 584621"/>
                <a:gd name="connsiteY2" fmla="*/ 601668 h 981105"/>
                <a:gd name="connsiteX3" fmla="*/ 568427 w 584621"/>
                <a:gd name="connsiteY3" fmla="*/ 278739 h 981105"/>
                <a:gd name="connsiteX4" fmla="*/ 507240 w 584621"/>
                <a:gd name="connsiteY4" fmla="*/ 0 h 981105"/>
                <a:gd name="connsiteX0" fmla="*/ 507240 w 590453"/>
                <a:gd name="connsiteY0" fmla="*/ 0 h 981105"/>
                <a:gd name="connsiteX1" fmla="*/ 750 w 590453"/>
                <a:gd name="connsiteY1" fmla="*/ 961989 h 981105"/>
                <a:gd name="connsiteX2" fmla="*/ 398463 w 590453"/>
                <a:gd name="connsiteY2" fmla="*/ 601668 h 981105"/>
                <a:gd name="connsiteX3" fmla="*/ 568427 w 590453"/>
                <a:gd name="connsiteY3" fmla="*/ 278739 h 981105"/>
                <a:gd name="connsiteX4" fmla="*/ 507240 w 590453"/>
                <a:gd name="connsiteY4" fmla="*/ 0 h 981105"/>
                <a:gd name="connsiteX0" fmla="*/ 507240 w 590453"/>
                <a:gd name="connsiteY0" fmla="*/ 0 h 981105"/>
                <a:gd name="connsiteX1" fmla="*/ 750 w 590453"/>
                <a:gd name="connsiteY1" fmla="*/ 961989 h 981105"/>
                <a:gd name="connsiteX2" fmla="*/ 398463 w 590453"/>
                <a:gd name="connsiteY2" fmla="*/ 601668 h 981105"/>
                <a:gd name="connsiteX3" fmla="*/ 568427 w 590453"/>
                <a:gd name="connsiteY3" fmla="*/ 278739 h 981105"/>
                <a:gd name="connsiteX4" fmla="*/ 507240 w 590453"/>
                <a:gd name="connsiteY4" fmla="*/ 0 h 981105"/>
                <a:gd name="connsiteX0" fmla="*/ 506490 w 589703"/>
                <a:gd name="connsiteY0" fmla="*/ 0 h 961989"/>
                <a:gd name="connsiteX1" fmla="*/ 0 w 589703"/>
                <a:gd name="connsiteY1" fmla="*/ 961989 h 961989"/>
                <a:gd name="connsiteX2" fmla="*/ 397713 w 589703"/>
                <a:gd name="connsiteY2" fmla="*/ 601668 h 961989"/>
                <a:gd name="connsiteX3" fmla="*/ 567677 w 589703"/>
                <a:gd name="connsiteY3" fmla="*/ 278739 h 961989"/>
                <a:gd name="connsiteX4" fmla="*/ 506490 w 589703"/>
                <a:gd name="connsiteY4" fmla="*/ 0 h 961989"/>
                <a:gd name="connsiteX0" fmla="*/ 506490 w 589703"/>
                <a:gd name="connsiteY0" fmla="*/ 0 h 961989"/>
                <a:gd name="connsiteX1" fmla="*/ 0 w 589703"/>
                <a:gd name="connsiteY1" fmla="*/ 961989 h 961989"/>
                <a:gd name="connsiteX2" fmla="*/ 397713 w 589703"/>
                <a:gd name="connsiteY2" fmla="*/ 601668 h 961989"/>
                <a:gd name="connsiteX3" fmla="*/ 567677 w 589703"/>
                <a:gd name="connsiteY3" fmla="*/ 278739 h 961989"/>
                <a:gd name="connsiteX4" fmla="*/ 506490 w 589703"/>
                <a:gd name="connsiteY4" fmla="*/ 0 h 961989"/>
                <a:gd name="connsiteX0" fmla="*/ 506490 w 587535"/>
                <a:gd name="connsiteY0" fmla="*/ 0 h 961989"/>
                <a:gd name="connsiteX1" fmla="*/ 0 w 587535"/>
                <a:gd name="connsiteY1" fmla="*/ 961989 h 961989"/>
                <a:gd name="connsiteX2" fmla="*/ 397713 w 587535"/>
                <a:gd name="connsiteY2" fmla="*/ 601668 h 961989"/>
                <a:gd name="connsiteX3" fmla="*/ 564278 w 587535"/>
                <a:gd name="connsiteY3" fmla="*/ 295735 h 961989"/>
                <a:gd name="connsiteX4" fmla="*/ 506490 w 587535"/>
                <a:gd name="connsiteY4" fmla="*/ 0 h 961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7535" h="961989">
                  <a:moveTo>
                    <a:pt x="506490" y="0"/>
                  </a:moveTo>
                  <a:cubicBezTo>
                    <a:pt x="406212" y="140503"/>
                    <a:pt x="45323" y="827719"/>
                    <a:pt x="0" y="961989"/>
                  </a:cubicBezTo>
                  <a:cubicBezTo>
                    <a:pt x="107643" y="909301"/>
                    <a:pt x="297435" y="742171"/>
                    <a:pt x="397713" y="601668"/>
                  </a:cubicBezTo>
                  <a:cubicBezTo>
                    <a:pt x="497991" y="461166"/>
                    <a:pt x="532552" y="395446"/>
                    <a:pt x="564278" y="295735"/>
                  </a:cubicBezTo>
                  <a:cubicBezTo>
                    <a:pt x="596004" y="196024"/>
                    <a:pt x="610167" y="29460"/>
                    <a:pt x="50649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7023862" y="4196790"/>
              <a:ext cx="270305" cy="408742"/>
            </a:xfrm>
            <a:custGeom>
              <a:avLst/>
              <a:gdLst>
                <a:gd name="connsiteX0" fmla="*/ 109366 w 695068"/>
                <a:gd name="connsiteY0" fmla="*/ 1160044 h 1193582"/>
                <a:gd name="connsiteX1" fmla="*/ 694038 w 695068"/>
                <a:gd name="connsiteY1" fmla="*/ 167461 h 1193582"/>
                <a:gd name="connsiteX2" fmla="*/ 245336 w 695068"/>
                <a:gd name="connsiteY2" fmla="*/ 68883 h 1193582"/>
                <a:gd name="connsiteX3" fmla="*/ 10787 w 695068"/>
                <a:gd name="connsiteY3" fmla="*/ 877906 h 1193582"/>
                <a:gd name="connsiteX4" fmla="*/ 109366 w 695068"/>
                <a:gd name="connsiteY4" fmla="*/ 1160044 h 1193582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98035 h 1130095"/>
                <a:gd name="connsiteX1" fmla="*/ 687533 w 687541"/>
                <a:gd name="connsiteY1" fmla="*/ 105452 h 1130095"/>
                <a:gd name="connsiteX2" fmla="*/ 89264 w 687541"/>
                <a:gd name="connsiteY2" fmla="*/ 108852 h 1130095"/>
                <a:gd name="connsiteX3" fmla="*/ 4282 w 687541"/>
                <a:gd name="connsiteY3" fmla="*/ 815897 h 1130095"/>
                <a:gd name="connsiteX4" fmla="*/ 102861 w 687541"/>
                <a:gd name="connsiteY4" fmla="*/ 1098035 h 1130095"/>
                <a:gd name="connsiteX0" fmla="*/ 102861 w 687541"/>
                <a:gd name="connsiteY0" fmla="*/ 1065712 h 1097772"/>
                <a:gd name="connsiteX1" fmla="*/ 687533 w 687541"/>
                <a:gd name="connsiteY1" fmla="*/ 73129 h 1097772"/>
                <a:gd name="connsiteX2" fmla="*/ 89264 w 687541"/>
                <a:gd name="connsiteY2" fmla="*/ 76529 h 1097772"/>
                <a:gd name="connsiteX3" fmla="*/ 4282 w 687541"/>
                <a:gd name="connsiteY3" fmla="*/ 783574 h 1097772"/>
                <a:gd name="connsiteX4" fmla="*/ 102861 w 687541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65712 h 1097772"/>
                <a:gd name="connsiteX1" fmla="*/ 687533 w 687533"/>
                <a:gd name="connsiteY1" fmla="*/ 73129 h 1097772"/>
                <a:gd name="connsiteX2" fmla="*/ 89264 w 687533"/>
                <a:gd name="connsiteY2" fmla="*/ 76529 h 1097772"/>
                <a:gd name="connsiteX3" fmla="*/ 4282 w 687533"/>
                <a:gd name="connsiteY3" fmla="*/ 783574 h 1097772"/>
                <a:gd name="connsiteX4" fmla="*/ 102861 w 687533"/>
                <a:gd name="connsiteY4" fmla="*/ 1065712 h 1097772"/>
                <a:gd name="connsiteX0" fmla="*/ 102861 w 687533"/>
                <a:gd name="connsiteY0" fmla="*/ 1096916 h 1128976"/>
                <a:gd name="connsiteX1" fmla="*/ 687533 w 687533"/>
                <a:gd name="connsiteY1" fmla="*/ 104333 h 1128976"/>
                <a:gd name="connsiteX2" fmla="*/ 89264 w 687533"/>
                <a:gd name="connsiteY2" fmla="*/ 107733 h 1128976"/>
                <a:gd name="connsiteX3" fmla="*/ 4282 w 687533"/>
                <a:gd name="connsiteY3" fmla="*/ 814778 h 1128976"/>
                <a:gd name="connsiteX4" fmla="*/ 102861 w 687533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128976"/>
                <a:gd name="connsiteX1" fmla="*/ 727481 w 727481"/>
                <a:gd name="connsiteY1" fmla="*/ 104333 h 1128976"/>
                <a:gd name="connsiteX2" fmla="*/ 129212 w 727481"/>
                <a:gd name="connsiteY2" fmla="*/ 107733 h 1128976"/>
                <a:gd name="connsiteX3" fmla="*/ 44230 w 727481"/>
                <a:gd name="connsiteY3" fmla="*/ 814778 h 1128976"/>
                <a:gd name="connsiteX4" fmla="*/ 142809 w 727481"/>
                <a:gd name="connsiteY4" fmla="*/ 1096916 h 1128976"/>
                <a:gd name="connsiteX0" fmla="*/ 142809 w 727481"/>
                <a:gd name="connsiteY0" fmla="*/ 1096916 h 1096916"/>
                <a:gd name="connsiteX1" fmla="*/ 727481 w 727481"/>
                <a:gd name="connsiteY1" fmla="*/ 104333 h 1096916"/>
                <a:gd name="connsiteX2" fmla="*/ 129212 w 727481"/>
                <a:gd name="connsiteY2" fmla="*/ 107733 h 1096916"/>
                <a:gd name="connsiteX3" fmla="*/ 44230 w 727481"/>
                <a:gd name="connsiteY3" fmla="*/ 814778 h 1096916"/>
                <a:gd name="connsiteX4" fmla="*/ 142809 w 727481"/>
                <a:gd name="connsiteY4" fmla="*/ 1096916 h 1096916"/>
                <a:gd name="connsiteX0" fmla="*/ 81027 w 665699"/>
                <a:gd name="connsiteY0" fmla="*/ 1096916 h 1096916"/>
                <a:gd name="connsiteX1" fmla="*/ 665699 w 665699"/>
                <a:gd name="connsiteY1" fmla="*/ 104333 h 1096916"/>
                <a:gd name="connsiteX2" fmla="*/ 67430 w 665699"/>
                <a:gd name="connsiteY2" fmla="*/ 107733 h 1096916"/>
                <a:gd name="connsiteX3" fmla="*/ 81027 w 665699"/>
                <a:gd name="connsiteY3" fmla="*/ 1096916 h 1096916"/>
                <a:gd name="connsiteX0" fmla="*/ 129551 w 714223"/>
                <a:gd name="connsiteY0" fmla="*/ 1096916 h 1096916"/>
                <a:gd name="connsiteX1" fmla="*/ 714223 w 714223"/>
                <a:gd name="connsiteY1" fmla="*/ 104333 h 1096916"/>
                <a:gd name="connsiteX2" fmla="*/ 115954 w 714223"/>
                <a:gd name="connsiteY2" fmla="*/ 107733 h 1096916"/>
                <a:gd name="connsiteX3" fmla="*/ 129551 w 714223"/>
                <a:gd name="connsiteY3" fmla="*/ 1096916 h 1096916"/>
                <a:gd name="connsiteX0" fmla="*/ 115107 w 699779"/>
                <a:gd name="connsiteY0" fmla="*/ 1096916 h 1096916"/>
                <a:gd name="connsiteX1" fmla="*/ 699779 w 699779"/>
                <a:gd name="connsiteY1" fmla="*/ 104333 h 1096916"/>
                <a:gd name="connsiteX2" fmla="*/ 101510 w 699779"/>
                <a:gd name="connsiteY2" fmla="*/ 107733 h 1096916"/>
                <a:gd name="connsiteX3" fmla="*/ 115107 w 699779"/>
                <a:gd name="connsiteY3" fmla="*/ 1096916 h 1096916"/>
                <a:gd name="connsiteX0" fmla="*/ 140728 w 725400"/>
                <a:gd name="connsiteY0" fmla="*/ 1096916 h 1096916"/>
                <a:gd name="connsiteX1" fmla="*/ 725400 w 725400"/>
                <a:gd name="connsiteY1" fmla="*/ 104333 h 1096916"/>
                <a:gd name="connsiteX2" fmla="*/ 127131 w 725400"/>
                <a:gd name="connsiteY2" fmla="*/ 107733 h 1096916"/>
                <a:gd name="connsiteX3" fmla="*/ 140728 w 725400"/>
                <a:gd name="connsiteY3" fmla="*/ 1096916 h 1096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5400" h="1096916">
                  <a:moveTo>
                    <a:pt x="140728" y="1096916"/>
                  </a:moveTo>
                  <a:cubicBezTo>
                    <a:pt x="254603" y="978508"/>
                    <a:pt x="642684" y="279395"/>
                    <a:pt x="725400" y="104333"/>
                  </a:cubicBezTo>
                  <a:cubicBezTo>
                    <a:pt x="614357" y="24450"/>
                    <a:pt x="271599" y="-85459"/>
                    <a:pt x="127131" y="107733"/>
                  </a:cubicBezTo>
                  <a:cubicBezTo>
                    <a:pt x="-143675" y="490716"/>
                    <a:pt x="95405" y="1005703"/>
                    <a:pt x="140728" y="109691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85" name="TextBox 84"/>
          <p:cNvSpPr txBox="1"/>
          <p:nvPr/>
        </p:nvSpPr>
        <p:spPr>
          <a:xfrm rot="17973255">
            <a:off x="2776484" y="3965585"/>
            <a:ext cx="13903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100" b="1" dirty="0" smtClean="0">
                <a:cs typeface="Calibri" pitchFamily="34" charset="0"/>
              </a:rPr>
              <a:t>BEST PROJECT EVER</a:t>
            </a:r>
            <a:endParaRPr lang="en-US" sz="1100" b="1" dirty="0">
              <a:cs typeface="Calibri" pitchFamily="34" charset="0"/>
            </a:endParaRPr>
          </a:p>
        </p:txBody>
      </p:sp>
      <p:sp>
        <p:nvSpPr>
          <p:cNvPr id="86" name="Title 1"/>
          <p:cNvSpPr txBox="1">
            <a:spLocks/>
          </p:cNvSpPr>
          <p:nvPr/>
        </p:nvSpPr>
        <p:spPr>
          <a:xfrm>
            <a:off x="6274093" y="763619"/>
            <a:ext cx="2634104" cy="43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 smtClean="0">
                <a:solidFill>
                  <a:srgbClr val="FF0000"/>
                </a:solidFill>
              </a:rPr>
              <a:t>ERDF funds should be additionality.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86168" y="1650153"/>
            <a:ext cx="324962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cs typeface="Calibri" pitchFamily="34" charset="0"/>
              </a:rPr>
              <a:t>Best value for money is defined as the most advantageous combination of cost, quality and sustainability to meet customer requirements.</a:t>
            </a:r>
          </a:p>
          <a:p>
            <a:endParaRPr lang="en-US" sz="1200" dirty="0">
              <a:cs typeface="Calibri" pitchFamily="34" charset="0"/>
            </a:endParaRPr>
          </a:p>
          <a:p>
            <a:r>
              <a:rPr lang="en-US" sz="1200" dirty="0">
                <a:cs typeface="Calibri" pitchFamily="34" charset="0"/>
              </a:rPr>
              <a:t>In this </a:t>
            </a:r>
            <a:r>
              <a:rPr lang="en-US" sz="1200" dirty="0" smtClean="0">
                <a:cs typeface="Calibri" pitchFamily="34" charset="0"/>
              </a:rPr>
              <a:t>context</a:t>
            </a:r>
            <a:r>
              <a:rPr lang="sl-SI" sz="1200" dirty="0" smtClean="0">
                <a:cs typeface="Calibri" pitchFamily="34" charset="0"/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cs typeface="Calibri" pitchFamily="34" charset="0"/>
              </a:rPr>
              <a:t>cost</a:t>
            </a:r>
            <a:r>
              <a:rPr lang="en-US" sz="1200" dirty="0" smtClean="0">
                <a:cs typeface="Calibri" pitchFamily="34" charset="0"/>
              </a:rPr>
              <a:t> </a:t>
            </a:r>
            <a:r>
              <a:rPr lang="en-US" sz="1200" dirty="0">
                <a:cs typeface="Calibri" pitchFamily="34" charset="0"/>
              </a:rPr>
              <a:t>means consideration of the whole life </a:t>
            </a:r>
            <a:r>
              <a:rPr lang="en-US" sz="1200" dirty="0" smtClean="0">
                <a:cs typeface="Calibri" pitchFamily="34" charset="0"/>
              </a:rPr>
              <a:t>cost</a:t>
            </a:r>
            <a:endParaRPr lang="sl-SI" sz="1200" dirty="0" smtClean="0"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l-SI" sz="1200" b="1" dirty="0" smtClean="0">
                <a:cs typeface="Calibri" pitchFamily="34" charset="0"/>
              </a:rPr>
              <a:t>q</a:t>
            </a:r>
            <a:r>
              <a:rPr lang="en-US" sz="1200" b="1" dirty="0" err="1" smtClean="0">
                <a:cs typeface="Calibri" pitchFamily="34" charset="0"/>
              </a:rPr>
              <a:t>uality</a:t>
            </a:r>
            <a:r>
              <a:rPr lang="en-US" sz="1200" b="1" dirty="0" smtClean="0">
                <a:cs typeface="Calibri" pitchFamily="34" charset="0"/>
              </a:rPr>
              <a:t> </a:t>
            </a:r>
            <a:r>
              <a:rPr lang="en-US" sz="1200" dirty="0">
                <a:cs typeface="Calibri" pitchFamily="34" charset="0"/>
              </a:rPr>
              <a:t>means meeting a specification which is fit for purpose and sufficient to meet the customer’s requirements </a:t>
            </a:r>
            <a:endParaRPr lang="sl-SI" sz="1200" dirty="0" smtClean="0"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cs typeface="Calibri" pitchFamily="34" charset="0"/>
              </a:rPr>
              <a:t>sustainability </a:t>
            </a:r>
            <a:r>
              <a:rPr lang="en-US" sz="1200" dirty="0">
                <a:cs typeface="Calibri" pitchFamily="34" charset="0"/>
              </a:rPr>
              <a:t>means economic, social and environmental benefits, considered in the business case, in support of the </a:t>
            </a:r>
            <a:r>
              <a:rPr lang="en-US" sz="1200" dirty="0" err="1">
                <a:cs typeface="Calibri" pitchFamily="34" charset="0"/>
              </a:rPr>
              <a:t>Programme</a:t>
            </a:r>
            <a:r>
              <a:rPr lang="en-US" sz="1200" dirty="0">
                <a:cs typeface="Calibri" pitchFamily="34" charset="0"/>
              </a:rPr>
              <a:t> for Government</a:t>
            </a:r>
          </a:p>
        </p:txBody>
      </p:sp>
      <p:pic>
        <p:nvPicPr>
          <p:cNvPr id="88" name="Picture 2" descr="EN Interreg V-A Slovenija-Mad&amp;zcaron;ars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939" y="6081342"/>
            <a:ext cx="1755813" cy="58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11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5" y="124381"/>
            <a:ext cx="8890255" cy="439200"/>
          </a:xfrm>
        </p:spPr>
        <p:txBody>
          <a:bodyPr/>
          <a:lstStyle/>
          <a:p>
            <a:pPr algn="ctr"/>
            <a:r>
              <a:rPr lang="sl-SI" dirty="0" smtClean="0">
                <a:solidFill>
                  <a:srgbClr val="004F8A"/>
                </a:solidFill>
              </a:rPr>
              <a:t>GROUPS THAT FORM QUALITY PROJECT</a:t>
            </a:r>
            <a:endParaRPr lang="en-US" dirty="0">
              <a:solidFill>
                <a:srgbClr val="004F8A"/>
              </a:solidFill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083059" y="1395092"/>
            <a:ext cx="1225296" cy="1225296"/>
          </a:xfrm>
          <a:prstGeom prst="ellipse">
            <a:avLst/>
          </a:prstGeom>
          <a:solidFill>
            <a:srgbClr val="CDCDCD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5200659" y="1867792"/>
            <a:ext cx="1225296" cy="1225296"/>
          </a:xfrm>
          <a:prstGeom prst="ellipse">
            <a:avLst/>
          </a:prstGeom>
          <a:solidFill>
            <a:srgbClr val="CDCDCD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664683" y="3005440"/>
            <a:ext cx="1225296" cy="1225296"/>
          </a:xfrm>
          <a:prstGeom prst="ellipse">
            <a:avLst/>
          </a:prstGeom>
          <a:solidFill>
            <a:srgbClr val="CDCDCD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956870" y="1852460"/>
            <a:ext cx="1225296" cy="1225296"/>
          </a:xfrm>
          <a:prstGeom prst="ellipse">
            <a:avLst/>
          </a:prstGeom>
          <a:solidFill>
            <a:srgbClr val="CDCDCD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049243" y="4567540"/>
            <a:ext cx="1225296" cy="1225296"/>
          </a:xfrm>
          <a:prstGeom prst="ellipse">
            <a:avLst/>
          </a:prstGeom>
          <a:solidFill>
            <a:srgbClr val="CDCDCD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918943" y="4100180"/>
            <a:ext cx="1225296" cy="1225296"/>
          </a:xfrm>
          <a:prstGeom prst="ellipse">
            <a:avLst/>
          </a:prstGeom>
          <a:solidFill>
            <a:srgbClr val="CDCDCD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463563" y="2974719"/>
            <a:ext cx="1225296" cy="1225296"/>
          </a:xfrm>
          <a:prstGeom prst="ellipse">
            <a:avLst/>
          </a:prstGeom>
          <a:solidFill>
            <a:srgbClr val="CDCDCD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894" y="3159525"/>
            <a:ext cx="238590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300"/>
              </a:spcBef>
              <a:spcAft>
                <a:spcPts val="200"/>
              </a:spcAft>
            </a:pPr>
            <a:r>
              <a:rPr lang="en-US" sz="1400" b="1" dirty="0">
                <a:solidFill>
                  <a:srgbClr val="6F6F6F"/>
                </a:solidFill>
              </a:rPr>
              <a:t>A quality </a:t>
            </a:r>
            <a:r>
              <a:rPr lang="en-US" sz="1400" b="1" dirty="0" err="1">
                <a:solidFill>
                  <a:srgbClr val="6F6F6F"/>
                </a:solidFill>
              </a:rPr>
              <a:t>Interreg</a:t>
            </a:r>
            <a:r>
              <a:rPr lang="en-US" sz="1400" b="1" dirty="0">
                <a:solidFill>
                  <a:srgbClr val="6F6F6F"/>
                </a:solidFill>
              </a:rPr>
              <a:t> project delivers sustainable outputs that are used by target groups and other stakeholders.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98909" y="891797"/>
            <a:ext cx="3162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300"/>
              </a:spcBef>
              <a:spcAft>
                <a:spcPts val="200"/>
              </a:spcAft>
            </a:pPr>
            <a:r>
              <a:rPr lang="en-US" sz="1400" b="1" dirty="0">
                <a:solidFill>
                  <a:srgbClr val="6F6F6F"/>
                </a:solidFill>
              </a:rPr>
              <a:t>The starting point of a quality </a:t>
            </a:r>
            <a:r>
              <a:rPr lang="en-US" sz="1400" b="1" dirty="0" err="1">
                <a:solidFill>
                  <a:srgbClr val="6F6F6F"/>
                </a:solidFill>
              </a:rPr>
              <a:t>Interreg</a:t>
            </a:r>
            <a:r>
              <a:rPr lang="en-US" sz="1400" b="1" dirty="0">
                <a:solidFill>
                  <a:srgbClr val="6F6F6F"/>
                </a:solidFill>
              </a:rPr>
              <a:t> project is a clear need for it.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40957" y="1398813"/>
            <a:ext cx="26151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300"/>
              </a:spcBef>
              <a:spcAft>
                <a:spcPts val="200"/>
              </a:spcAft>
            </a:pPr>
            <a:r>
              <a:rPr lang="en-US" sz="1400" b="1" dirty="0">
                <a:solidFill>
                  <a:srgbClr val="6F6F6F"/>
                </a:solidFill>
              </a:rPr>
              <a:t>The core of the quality of an </a:t>
            </a:r>
            <a:r>
              <a:rPr lang="en-US" sz="1400" b="1" dirty="0" err="1">
                <a:solidFill>
                  <a:srgbClr val="6F6F6F"/>
                </a:solidFill>
              </a:rPr>
              <a:t>Interreg</a:t>
            </a:r>
            <a:r>
              <a:rPr lang="en-US" sz="1400" b="1" dirty="0">
                <a:solidFill>
                  <a:srgbClr val="6F6F6F"/>
                </a:solidFill>
              </a:rPr>
              <a:t> project is cooperation across borders, because the results achieved in cooperation with others have a bigger impact.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76568" y="3182953"/>
            <a:ext cx="21354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300"/>
              </a:spcBef>
              <a:spcAft>
                <a:spcPts val="200"/>
              </a:spcAft>
            </a:pPr>
            <a:r>
              <a:rPr lang="en-US" sz="1400" b="1" dirty="0">
                <a:solidFill>
                  <a:srgbClr val="6F6F6F"/>
                </a:solidFill>
              </a:rPr>
              <a:t>A quality </a:t>
            </a:r>
            <a:r>
              <a:rPr lang="en-US" sz="1400" b="1" dirty="0" err="1">
                <a:solidFill>
                  <a:srgbClr val="6F6F6F"/>
                </a:solidFill>
              </a:rPr>
              <a:t>Interreg</a:t>
            </a:r>
            <a:r>
              <a:rPr lang="en-US" sz="1400" b="1" dirty="0">
                <a:solidFill>
                  <a:srgbClr val="6F6F6F"/>
                </a:solidFill>
              </a:rPr>
              <a:t> project is one in which partners needed to achieve project results are on board.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9054" y="5008826"/>
            <a:ext cx="26448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300"/>
              </a:spcBef>
              <a:spcAft>
                <a:spcPts val="200"/>
              </a:spcAft>
            </a:pPr>
            <a:r>
              <a:rPr lang="en-US" sz="1400" b="1" dirty="0">
                <a:solidFill>
                  <a:srgbClr val="6F6F6F"/>
                </a:solidFill>
              </a:rPr>
              <a:t>A quality </a:t>
            </a:r>
            <a:r>
              <a:rPr lang="en-US" sz="1400" b="1" dirty="0" err="1">
                <a:solidFill>
                  <a:srgbClr val="6F6F6F"/>
                </a:solidFill>
              </a:rPr>
              <a:t>Interreg</a:t>
            </a:r>
            <a:r>
              <a:rPr lang="en-US" sz="1400" b="1" dirty="0">
                <a:solidFill>
                  <a:srgbClr val="6F6F6F"/>
                </a:solidFill>
              </a:rPr>
              <a:t> project has long-lasting achievable joint results.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18944" y="5759324"/>
            <a:ext cx="32726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300"/>
              </a:spcBef>
              <a:spcAft>
                <a:spcPts val="200"/>
              </a:spcAft>
            </a:pPr>
            <a:r>
              <a:rPr lang="en-US" sz="1400" b="1" dirty="0">
                <a:solidFill>
                  <a:srgbClr val="6F6F6F"/>
                </a:solidFill>
              </a:rPr>
              <a:t>A quality </a:t>
            </a:r>
            <a:r>
              <a:rPr lang="en-US" sz="1400" b="1" dirty="0" err="1">
                <a:solidFill>
                  <a:srgbClr val="6F6F6F"/>
                </a:solidFill>
              </a:rPr>
              <a:t>Interreg</a:t>
            </a:r>
            <a:r>
              <a:rPr lang="en-US" sz="1400" b="1" dirty="0">
                <a:solidFill>
                  <a:srgbClr val="6F6F6F"/>
                </a:solidFill>
              </a:rPr>
              <a:t> project should not be an isolated island; instead, it should be one part of the “bigger picture” in a </a:t>
            </a:r>
            <a:r>
              <a:rPr lang="en-US" sz="1400" b="1" dirty="0" err="1">
                <a:solidFill>
                  <a:srgbClr val="6F6F6F"/>
                </a:solidFill>
              </a:rPr>
              <a:t>programme</a:t>
            </a:r>
            <a:r>
              <a:rPr lang="en-US" sz="1400" b="1" dirty="0">
                <a:solidFill>
                  <a:srgbClr val="6F6F6F"/>
                </a:solidFill>
              </a:rPr>
              <a:t> area.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53199" y="4766968"/>
            <a:ext cx="26588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300"/>
              </a:spcBef>
              <a:spcAft>
                <a:spcPts val="200"/>
              </a:spcAft>
            </a:pPr>
            <a:r>
              <a:rPr lang="en-US" sz="1400" b="1" dirty="0">
                <a:solidFill>
                  <a:srgbClr val="6F6F6F"/>
                </a:solidFill>
              </a:rPr>
              <a:t>A quality </a:t>
            </a:r>
            <a:r>
              <a:rPr lang="en-US" sz="1400" b="1" dirty="0" err="1">
                <a:solidFill>
                  <a:srgbClr val="6F6F6F"/>
                </a:solidFill>
              </a:rPr>
              <a:t>Interreg</a:t>
            </a:r>
            <a:r>
              <a:rPr lang="en-US" sz="1400" b="1" dirty="0">
                <a:solidFill>
                  <a:srgbClr val="6F6F6F"/>
                </a:solidFill>
              </a:rPr>
              <a:t> project goes beyond existing solutions and the state of play in the sector and/or the region. 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5171577" y="4117468"/>
            <a:ext cx="1225296" cy="1225296"/>
          </a:xfrm>
          <a:prstGeom prst="ellipse">
            <a:avLst/>
          </a:prstGeom>
          <a:solidFill>
            <a:srgbClr val="CDCDCD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3581400" y="2501900"/>
            <a:ext cx="2197100" cy="2197100"/>
          </a:xfrm>
          <a:prstGeom prst="ellipse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88000">
                <a:srgbClr val="7C7C7C"/>
              </a:gs>
            </a:gsLst>
            <a:path path="circle">
              <a:fillToRect l="50000" t="50000" r="50000" b="50000"/>
            </a:path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endParaRPr lang="en-US" sz="1800" dirty="0" err="1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22" name="Group 93"/>
          <p:cNvGrpSpPr>
            <a:grpSpLocks/>
          </p:cNvGrpSpPr>
          <p:nvPr/>
        </p:nvGrpSpPr>
        <p:grpSpPr bwMode="gray">
          <a:xfrm>
            <a:off x="4019551" y="2940051"/>
            <a:ext cx="1320800" cy="1320800"/>
            <a:chOff x="4412" y="1741"/>
            <a:chExt cx="858" cy="858"/>
          </a:xfrm>
          <a:effectLst/>
        </p:grpSpPr>
        <p:sp>
          <p:nvSpPr>
            <p:cNvPr id="41" name="Oval 95"/>
            <p:cNvSpPr>
              <a:spLocks noChangeArrowheads="1"/>
            </p:cNvSpPr>
            <p:nvPr/>
          </p:nvSpPr>
          <p:spPr bwMode="gray">
            <a:xfrm>
              <a:off x="4412" y="1741"/>
              <a:ext cx="858" cy="858"/>
            </a:xfrm>
            <a:prstGeom prst="ellipse">
              <a:avLst/>
            </a:prstGeom>
            <a:gradFill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altLang="en-US">
                <a:latin typeface="+mn-lt"/>
                <a:cs typeface="Arial" panose="020B0604020202020204" pitchFamily="34" charset="0"/>
              </a:endParaRPr>
            </a:p>
          </p:txBody>
        </p:sp>
        <p:pic>
          <p:nvPicPr>
            <p:cNvPr id="42" name="Picture 9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4594" y="1746"/>
              <a:ext cx="494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3" name="TextBox 22"/>
          <p:cNvSpPr txBox="1"/>
          <p:nvPr/>
        </p:nvSpPr>
        <p:spPr>
          <a:xfrm>
            <a:off x="4125501" y="3244509"/>
            <a:ext cx="11594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l-SI" sz="1600" dirty="0" smtClean="0">
                <a:solidFill>
                  <a:schemeClr val="bg1"/>
                </a:solidFill>
                <a:latin typeface="+mn-lt"/>
              </a:rPr>
              <a:t>VALUE FOR </a:t>
            </a:r>
          </a:p>
          <a:p>
            <a:pPr algn="ctr"/>
            <a:r>
              <a:rPr lang="sl-SI" sz="1600" dirty="0" smtClean="0">
                <a:solidFill>
                  <a:schemeClr val="bg1"/>
                </a:solidFill>
              </a:rPr>
              <a:t>YOUR </a:t>
            </a:r>
          </a:p>
          <a:p>
            <a:pPr algn="ctr"/>
            <a:r>
              <a:rPr lang="sl-SI" sz="1600" dirty="0" smtClean="0">
                <a:solidFill>
                  <a:schemeClr val="bg1"/>
                </a:solidFill>
              </a:rPr>
              <a:t>MONEY</a:t>
            </a:r>
            <a:endParaRPr lang="en-US" sz="1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" name="Teardrop 23"/>
          <p:cNvSpPr/>
          <p:nvPr/>
        </p:nvSpPr>
        <p:spPr bwMode="auto">
          <a:xfrm rot="8100000">
            <a:off x="4192786" y="1500737"/>
            <a:ext cx="1005840" cy="1005840"/>
          </a:xfrm>
          <a:prstGeom prst="teardrop">
            <a:avLst/>
          </a:prstGeom>
          <a:gradFill>
            <a:gsLst>
              <a:gs pos="0">
                <a:srgbClr val="B1DAF9"/>
              </a:gs>
              <a:gs pos="91000">
                <a:srgbClr val="1286D9"/>
              </a:gs>
            </a:gsLst>
            <a:path path="circle">
              <a:fillToRect l="50000" t="50000" r="50000" b="50000"/>
            </a:path>
          </a:gra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endParaRPr lang="en-US" sz="1800" dirty="0" err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25" name="Teardrop 24"/>
          <p:cNvSpPr/>
          <p:nvPr/>
        </p:nvSpPr>
        <p:spPr bwMode="auto">
          <a:xfrm rot="10800000">
            <a:off x="5304036" y="1957937"/>
            <a:ext cx="1005840" cy="1005840"/>
          </a:xfrm>
          <a:prstGeom prst="teardrop">
            <a:avLst/>
          </a:prstGeom>
          <a:gradFill flip="none" rotWithShape="1">
            <a:gsLst>
              <a:gs pos="0">
                <a:srgbClr val="668EE8"/>
              </a:gs>
              <a:gs pos="100000">
                <a:srgbClr val="1842A0"/>
              </a:gs>
            </a:gsLst>
            <a:path path="circle">
              <a:fillToRect l="50000" t="50000" r="50000" b="50000"/>
            </a:path>
            <a:tileRect/>
          </a:gra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endParaRPr lang="en-US" sz="1800" dirty="0" err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26" name="Teardrop 25"/>
          <p:cNvSpPr/>
          <p:nvPr/>
        </p:nvSpPr>
        <p:spPr bwMode="auto">
          <a:xfrm rot="13500000">
            <a:off x="5786636" y="3094587"/>
            <a:ext cx="1005840" cy="1005840"/>
          </a:xfrm>
          <a:prstGeom prst="teardrop">
            <a:avLst/>
          </a:prstGeom>
          <a:gradFill>
            <a:gsLst>
              <a:gs pos="0">
                <a:srgbClr val="B1DAF9"/>
              </a:gs>
              <a:gs pos="91000">
                <a:srgbClr val="1286D9"/>
              </a:gs>
            </a:gsLst>
            <a:path path="circle">
              <a:fillToRect l="50000" t="50000" r="50000" b="50000"/>
            </a:path>
          </a:gra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endParaRPr lang="en-US" sz="1800" dirty="0" err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27" name="Teardrop 26"/>
          <p:cNvSpPr/>
          <p:nvPr/>
        </p:nvSpPr>
        <p:spPr bwMode="auto">
          <a:xfrm rot="16200000">
            <a:off x="5284986" y="4212187"/>
            <a:ext cx="1005840" cy="1005840"/>
          </a:xfrm>
          <a:prstGeom prst="teardrop">
            <a:avLst/>
          </a:prstGeom>
          <a:gradFill flip="none" rotWithShape="1">
            <a:gsLst>
              <a:gs pos="0">
                <a:srgbClr val="668EE8"/>
              </a:gs>
              <a:gs pos="100000">
                <a:srgbClr val="1842A0"/>
              </a:gs>
            </a:gsLst>
            <a:path path="circle">
              <a:fillToRect l="50000" t="50000" r="50000" b="50000"/>
            </a:path>
            <a:tileRect/>
          </a:gra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endParaRPr lang="en-US" sz="1800" dirty="0" err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28" name="Teardrop 27"/>
          <p:cNvSpPr/>
          <p:nvPr/>
        </p:nvSpPr>
        <p:spPr bwMode="auto">
          <a:xfrm rot="18900000">
            <a:off x="4154686" y="4669387"/>
            <a:ext cx="1005840" cy="1005840"/>
          </a:xfrm>
          <a:prstGeom prst="teardrop">
            <a:avLst/>
          </a:prstGeom>
          <a:gradFill>
            <a:gsLst>
              <a:gs pos="0">
                <a:srgbClr val="B1DAF9"/>
              </a:gs>
              <a:gs pos="91000">
                <a:srgbClr val="1286D9"/>
              </a:gs>
            </a:gsLst>
            <a:path path="circle">
              <a:fillToRect l="50000" t="50000" r="50000" b="50000"/>
            </a:path>
          </a:gra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endParaRPr lang="en-US" sz="1800" dirty="0" err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29" name="Teardrop 28"/>
          <p:cNvSpPr/>
          <p:nvPr/>
        </p:nvSpPr>
        <p:spPr bwMode="auto">
          <a:xfrm>
            <a:off x="3024386" y="4193137"/>
            <a:ext cx="1005840" cy="1005840"/>
          </a:xfrm>
          <a:prstGeom prst="teardrop">
            <a:avLst/>
          </a:prstGeom>
          <a:gradFill flip="none" rotWithShape="1">
            <a:gsLst>
              <a:gs pos="0">
                <a:srgbClr val="668EE8"/>
              </a:gs>
              <a:gs pos="100000">
                <a:srgbClr val="1842A0"/>
              </a:gs>
            </a:gsLst>
            <a:path path="circle">
              <a:fillToRect l="50000" t="50000" r="50000" b="50000"/>
            </a:path>
            <a:tileRect/>
          </a:gra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endParaRPr lang="en-US" sz="1800" dirty="0" err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Teardrop 29"/>
          <p:cNvSpPr/>
          <p:nvPr/>
        </p:nvSpPr>
        <p:spPr bwMode="auto">
          <a:xfrm rot="2700000">
            <a:off x="2560836" y="3069187"/>
            <a:ext cx="1005840" cy="1005840"/>
          </a:xfrm>
          <a:prstGeom prst="teardrop">
            <a:avLst/>
          </a:prstGeom>
          <a:gradFill>
            <a:gsLst>
              <a:gs pos="0">
                <a:srgbClr val="B1DAF9"/>
              </a:gs>
              <a:gs pos="91000">
                <a:srgbClr val="1286D9"/>
              </a:gs>
            </a:gsLst>
            <a:path path="circle">
              <a:fillToRect l="50000" t="50000" r="50000" b="50000"/>
            </a:path>
          </a:gra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endParaRPr lang="en-US" sz="1800" dirty="0" err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31" name="Teardrop 30"/>
          <p:cNvSpPr/>
          <p:nvPr/>
        </p:nvSpPr>
        <p:spPr bwMode="auto">
          <a:xfrm rot="5400000">
            <a:off x="3068836" y="1938887"/>
            <a:ext cx="1005840" cy="1005840"/>
          </a:xfrm>
          <a:prstGeom prst="teardrop">
            <a:avLst/>
          </a:prstGeom>
          <a:gradFill flip="none" rotWithShape="1">
            <a:gsLst>
              <a:gs pos="0">
                <a:srgbClr val="668EE8"/>
              </a:gs>
              <a:gs pos="100000">
                <a:srgbClr val="1842A0"/>
              </a:gs>
            </a:gsLst>
            <a:path path="circle">
              <a:fillToRect l="50000" t="50000" r="50000" b="50000"/>
            </a:path>
            <a:tileRect/>
          </a:gra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</a:pPr>
            <a:endParaRPr lang="en-US" sz="1800" dirty="0" err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90144" y="1840249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l-SI" sz="1400" b="1" dirty="0" smtClean="0">
                <a:solidFill>
                  <a:schemeClr val="bg1"/>
                </a:solidFill>
                <a:latin typeface="+mn-lt"/>
              </a:rPr>
              <a:t>NEED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31216" y="2249423"/>
            <a:ext cx="760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400" b="1" dirty="0" smtClean="0">
                <a:solidFill>
                  <a:schemeClr val="bg1"/>
                </a:solidFill>
                <a:latin typeface="+mn-lt"/>
              </a:rPr>
              <a:t>COOPE-</a:t>
            </a:r>
          </a:p>
          <a:p>
            <a:r>
              <a:rPr lang="sl-SI" sz="1400" b="1" dirty="0" smtClean="0">
                <a:solidFill>
                  <a:schemeClr val="bg1"/>
                </a:solidFill>
                <a:latin typeface="+mn-lt"/>
              </a:rPr>
              <a:t>RATION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817558" y="3379997"/>
            <a:ext cx="9273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400" b="1" dirty="0" smtClean="0">
                <a:solidFill>
                  <a:schemeClr val="bg1"/>
                </a:solidFill>
                <a:latin typeface="+mn-lt"/>
              </a:rPr>
              <a:t>PARTNER-</a:t>
            </a:r>
          </a:p>
          <a:p>
            <a:pPr algn="ctr"/>
            <a:r>
              <a:rPr lang="sl-SI" sz="1400" b="1" dirty="0" smtClean="0">
                <a:solidFill>
                  <a:schemeClr val="bg1"/>
                </a:solidFill>
                <a:latin typeface="+mn-lt"/>
              </a:rPr>
              <a:t>SHIP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77926" y="4325454"/>
            <a:ext cx="101995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l-SI" sz="1400" b="1" dirty="0" smtClean="0">
                <a:solidFill>
                  <a:schemeClr val="bg1"/>
                </a:solidFill>
                <a:latin typeface="+mn-lt"/>
              </a:rPr>
              <a:t>INNOVA-</a:t>
            </a:r>
          </a:p>
          <a:p>
            <a:pPr algn="ctr"/>
            <a:r>
              <a:rPr lang="sl-SI" sz="1400" b="1" dirty="0" smtClean="0">
                <a:solidFill>
                  <a:schemeClr val="bg1"/>
                </a:solidFill>
                <a:latin typeface="+mn-lt"/>
              </a:rPr>
              <a:t>TIVE </a:t>
            </a:r>
          </a:p>
          <a:p>
            <a:pPr algn="ctr"/>
            <a:r>
              <a:rPr lang="sl-SI" sz="1400" b="1" dirty="0" smtClean="0">
                <a:solidFill>
                  <a:schemeClr val="bg1"/>
                </a:solidFill>
                <a:latin typeface="+mn-lt"/>
              </a:rPr>
              <a:t>APPROACH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83751" y="4935735"/>
            <a:ext cx="797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l-SI" sz="1400" b="1" dirty="0" smtClean="0">
                <a:solidFill>
                  <a:schemeClr val="bg1"/>
                </a:solidFill>
                <a:latin typeface="+mn-lt"/>
              </a:rPr>
              <a:t>RELEVA-</a:t>
            </a:r>
          </a:p>
          <a:p>
            <a:pPr algn="ctr"/>
            <a:r>
              <a:rPr lang="sl-SI" sz="1400" b="1" dirty="0" smtClean="0">
                <a:solidFill>
                  <a:schemeClr val="bg1"/>
                </a:solidFill>
                <a:latin typeface="+mn-lt"/>
              </a:rPr>
              <a:t>NCE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176966" y="4544555"/>
            <a:ext cx="8084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400" b="1" dirty="0" smtClean="0">
                <a:solidFill>
                  <a:schemeClr val="bg1"/>
                </a:solidFill>
                <a:latin typeface="+mn-lt"/>
              </a:rPr>
              <a:t>RESULTS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652388" y="3411174"/>
            <a:ext cx="897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400" b="1" dirty="0" smtClean="0">
                <a:solidFill>
                  <a:schemeClr val="bg1"/>
                </a:solidFill>
                <a:latin typeface="+mn-lt"/>
              </a:rPr>
              <a:t>OUTPUTS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207671" y="2087815"/>
            <a:ext cx="76841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l-SI" sz="1400" b="1" dirty="0" smtClean="0">
                <a:solidFill>
                  <a:schemeClr val="bg1"/>
                </a:solidFill>
                <a:latin typeface="+mn-lt"/>
              </a:rPr>
              <a:t>COMM-</a:t>
            </a:r>
          </a:p>
          <a:p>
            <a:pPr algn="ctr"/>
            <a:r>
              <a:rPr lang="sl-SI" sz="1400" b="1" dirty="0" smtClean="0">
                <a:solidFill>
                  <a:schemeClr val="bg1"/>
                </a:solidFill>
                <a:latin typeface="+mn-lt"/>
              </a:rPr>
              <a:t>UNICA-</a:t>
            </a:r>
          </a:p>
          <a:p>
            <a:pPr algn="ctr"/>
            <a:r>
              <a:rPr lang="sl-SI" sz="1400" b="1" dirty="0" smtClean="0">
                <a:solidFill>
                  <a:schemeClr val="bg1"/>
                </a:solidFill>
                <a:latin typeface="+mn-lt"/>
              </a:rPr>
              <a:t>TION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44073" y="1639383"/>
            <a:ext cx="2532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300"/>
              </a:spcBef>
              <a:spcAft>
                <a:spcPts val="200"/>
              </a:spcAft>
            </a:pPr>
            <a:r>
              <a:rPr lang="en-US" sz="1400" b="1" dirty="0">
                <a:solidFill>
                  <a:srgbClr val="6F6F6F"/>
                </a:solidFill>
              </a:rPr>
              <a:t>A quality </a:t>
            </a:r>
            <a:r>
              <a:rPr lang="en-US" sz="1400" b="1" dirty="0" err="1">
                <a:solidFill>
                  <a:srgbClr val="6F6F6F"/>
                </a:solidFill>
              </a:rPr>
              <a:t>Interreg</a:t>
            </a:r>
            <a:r>
              <a:rPr lang="en-US" sz="1400" b="1" dirty="0">
                <a:solidFill>
                  <a:srgbClr val="6F6F6F"/>
                </a:solidFill>
              </a:rPr>
              <a:t> project communicates clearly outside the project itself to increase the use of its achievements. </a:t>
            </a:r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21463" y="484716"/>
            <a:ext cx="8890255" cy="43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2000" b="0" dirty="0">
                <a:solidFill>
                  <a:srgbClr val="004F8A"/>
                </a:solidFill>
              </a:rPr>
              <a:t>A quality </a:t>
            </a:r>
            <a:r>
              <a:rPr lang="en-US" sz="2000" b="0" dirty="0" err="1">
                <a:solidFill>
                  <a:srgbClr val="004F8A"/>
                </a:solidFill>
              </a:rPr>
              <a:t>Interreg</a:t>
            </a:r>
            <a:r>
              <a:rPr lang="en-US" sz="2000" b="0" dirty="0">
                <a:solidFill>
                  <a:srgbClr val="004F8A"/>
                </a:solidFill>
              </a:rPr>
              <a:t> project represents reasonable value for money.</a:t>
            </a:r>
          </a:p>
        </p:txBody>
      </p:sp>
      <p:pic>
        <p:nvPicPr>
          <p:cNvPr id="44" name="Picture 2" descr="EN Interreg V-A Slovenija-Mad&amp;zcaron;ars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939" y="6081342"/>
            <a:ext cx="1755813" cy="58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68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NEED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Rectangle 7"/>
          <p:cNvSpPr/>
          <p:nvPr/>
        </p:nvSpPr>
        <p:spPr bwMode="auto">
          <a:xfrm>
            <a:off x="2188720" y="2144163"/>
            <a:ext cx="4068120" cy="4023856"/>
          </a:xfrm>
          <a:custGeom>
            <a:avLst/>
            <a:gdLst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0 w 2771880"/>
              <a:gd name="connsiteY3" fmla="*/ 2769368 h 2769368"/>
              <a:gd name="connsiteX4" fmla="*/ 0 w 2771880"/>
              <a:gd name="connsiteY4" fmla="*/ 0 h 2769368"/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38793 w 2771880"/>
              <a:gd name="connsiteY3" fmla="*/ 2747201 h 2769368"/>
              <a:gd name="connsiteX4" fmla="*/ 0 w 2771880"/>
              <a:gd name="connsiteY4" fmla="*/ 0 h 2769368"/>
              <a:gd name="connsiteX0" fmla="*/ 0 w 2771880"/>
              <a:gd name="connsiteY0" fmla="*/ 0 h 2747201"/>
              <a:gd name="connsiteX1" fmla="*/ 2771880 w 2771880"/>
              <a:gd name="connsiteY1" fmla="*/ 0 h 2747201"/>
              <a:gd name="connsiteX2" fmla="*/ 2760796 w 2771880"/>
              <a:gd name="connsiteY2" fmla="*/ 2592030 h 2747201"/>
              <a:gd name="connsiteX3" fmla="*/ 38793 w 2771880"/>
              <a:gd name="connsiteY3" fmla="*/ 2747201 h 2747201"/>
              <a:gd name="connsiteX4" fmla="*/ 0 w 2771880"/>
              <a:gd name="connsiteY4" fmla="*/ 0 h 2747201"/>
              <a:gd name="connsiteX0" fmla="*/ 0 w 2778093"/>
              <a:gd name="connsiteY0" fmla="*/ 0 h 2747201"/>
              <a:gd name="connsiteX1" fmla="*/ 2771880 w 2778093"/>
              <a:gd name="connsiteY1" fmla="*/ 0 h 2747201"/>
              <a:gd name="connsiteX2" fmla="*/ 2777422 w 2778093"/>
              <a:gd name="connsiteY2" fmla="*/ 2575405 h 2747201"/>
              <a:gd name="connsiteX3" fmla="*/ 38793 w 2778093"/>
              <a:gd name="connsiteY3" fmla="*/ 2747201 h 2747201"/>
              <a:gd name="connsiteX4" fmla="*/ 0 w 2778093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7422" h="2747201">
                <a:moveTo>
                  <a:pt x="0" y="0"/>
                </a:moveTo>
                <a:lnTo>
                  <a:pt x="2771880" y="0"/>
                </a:lnTo>
                <a:cubicBezTo>
                  <a:pt x="2768185" y="864010"/>
                  <a:pt x="2703531" y="1711395"/>
                  <a:pt x="2777422" y="2575405"/>
                </a:cubicBezTo>
                <a:cubicBezTo>
                  <a:pt x="1864546" y="2582794"/>
                  <a:pt x="951669" y="2689936"/>
                  <a:pt x="38793" y="2747201"/>
                </a:cubicBezTo>
                <a:cubicBezTo>
                  <a:pt x="75738" y="1814842"/>
                  <a:pt x="12931" y="915734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2" name="Rectangle 1"/>
          <p:cNvSpPr/>
          <p:nvPr/>
        </p:nvSpPr>
        <p:spPr bwMode="auto">
          <a:xfrm flipH="1">
            <a:off x="1770487" y="2099433"/>
            <a:ext cx="4745805" cy="4159099"/>
          </a:xfrm>
          <a:custGeom>
            <a:avLst/>
            <a:gdLst>
              <a:gd name="connsiteX0" fmla="*/ 0 w 3467100"/>
              <a:gd name="connsiteY0" fmla="*/ 0 h 2209800"/>
              <a:gd name="connsiteX1" fmla="*/ 3467100 w 3467100"/>
              <a:gd name="connsiteY1" fmla="*/ 0 h 2209800"/>
              <a:gd name="connsiteX2" fmla="*/ 3467100 w 3467100"/>
              <a:gd name="connsiteY2" fmla="*/ 2209800 h 2209800"/>
              <a:gd name="connsiteX3" fmla="*/ 0 w 3467100"/>
              <a:gd name="connsiteY3" fmla="*/ 2209800 h 2209800"/>
              <a:gd name="connsiteX4" fmla="*/ 0 w 3467100"/>
              <a:gd name="connsiteY4" fmla="*/ 0 h 2209800"/>
              <a:gd name="connsiteX0" fmla="*/ 0 w 3467100"/>
              <a:gd name="connsiteY0" fmla="*/ 266700 h 2476500"/>
              <a:gd name="connsiteX1" fmla="*/ 2828925 w 3467100"/>
              <a:gd name="connsiteY1" fmla="*/ 0 h 2476500"/>
              <a:gd name="connsiteX2" fmla="*/ 3467100 w 3467100"/>
              <a:gd name="connsiteY2" fmla="*/ 2476500 h 2476500"/>
              <a:gd name="connsiteX3" fmla="*/ 0 w 3467100"/>
              <a:gd name="connsiteY3" fmla="*/ 2476500 h 2476500"/>
              <a:gd name="connsiteX4" fmla="*/ 0 w 3467100"/>
              <a:gd name="connsiteY4" fmla="*/ 266700 h 2476500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467100 w 3467100"/>
              <a:gd name="connsiteY2" fmla="*/ 2476500 h 3038475"/>
              <a:gd name="connsiteX3" fmla="*/ 676275 w 3467100"/>
              <a:gd name="connsiteY3" fmla="*/ 3038475 h 3038475"/>
              <a:gd name="connsiteX4" fmla="*/ 0 w 3467100"/>
              <a:gd name="connsiteY4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190875 w 3467100"/>
              <a:gd name="connsiteY2" fmla="*/ 1352550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0 w 3467100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0 w 3615785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438150 w 3615785"/>
              <a:gd name="connsiteY5" fmla="*/ 2057400 h 3038475"/>
              <a:gd name="connsiteX6" fmla="*/ 0 w 3615785"/>
              <a:gd name="connsiteY6" fmla="*/ 266700 h 3038475"/>
              <a:gd name="connsiteX0" fmla="*/ 118609 w 3734394"/>
              <a:gd name="connsiteY0" fmla="*/ 266700 h 3038475"/>
              <a:gd name="connsiteX1" fmla="*/ 2947534 w 3734394"/>
              <a:gd name="connsiteY1" fmla="*/ 0 h 3038475"/>
              <a:gd name="connsiteX2" fmla="*/ 3309484 w 3734394"/>
              <a:gd name="connsiteY2" fmla="*/ 1352550 h 3038475"/>
              <a:gd name="connsiteX3" fmla="*/ 3585709 w 3734394"/>
              <a:gd name="connsiteY3" fmla="*/ 2476500 h 3038475"/>
              <a:gd name="connsiteX4" fmla="*/ 794884 w 3734394"/>
              <a:gd name="connsiteY4" fmla="*/ 3038475 h 3038475"/>
              <a:gd name="connsiteX5" fmla="*/ 556759 w 3734394"/>
              <a:gd name="connsiteY5" fmla="*/ 2057400 h 3038475"/>
              <a:gd name="connsiteX6" fmla="*/ 118609 w 3734394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585709"/>
              <a:gd name="connsiteY0" fmla="*/ 266700 h 3038475"/>
              <a:gd name="connsiteX1" fmla="*/ 2947534 w 3585709"/>
              <a:gd name="connsiteY1" fmla="*/ 0 h 3038475"/>
              <a:gd name="connsiteX2" fmla="*/ 3147559 w 3585709"/>
              <a:gd name="connsiteY2" fmla="*/ 1704975 h 3038475"/>
              <a:gd name="connsiteX3" fmla="*/ 3585709 w 3585709"/>
              <a:gd name="connsiteY3" fmla="*/ 2476500 h 3038475"/>
              <a:gd name="connsiteX4" fmla="*/ 794884 w 3585709"/>
              <a:gd name="connsiteY4" fmla="*/ 3038475 h 3038475"/>
              <a:gd name="connsiteX5" fmla="*/ 556759 w 3585709"/>
              <a:gd name="connsiteY5" fmla="*/ 2057400 h 3038475"/>
              <a:gd name="connsiteX6" fmla="*/ 118609 w 3585709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438150 w 3467100"/>
              <a:gd name="connsiteY5" fmla="*/ 20574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67100" h="3038475">
                <a:moveTo>
                  <a:pt x="0" y="266700"/>
                </a:moveTo>
                <a:lnTo>
                  <a:pt x="2828925" y="0"/>
                </a:lnTo>
                <a:cubicBezTo>
                  <a:pt x="2884488" y="561975"/>
                  <a:pt x="2922588" y="1292225"/>
                  <a:pt x="3028950" y="1704975"/>
                </a:cubicBezTo>
                <a:cubicBezTo>
                  <a:pt x="3135313" y="2117725"/>
                  <a:pt x="3276600" y="2338388"/>
                  <a:pt x="3467100" y="2476500"/>
                </a:cubicBezTo>
                <a:lnTo>
                  <a:pt x="676275" y="3038475"/>
                </a:lnTo>
                <a:cubicBezTo>
                  <a:pt x="438150" y="2778125"/>
                  <a:pt x="427038" y="2633663"/>
                  <a:pt x="314325" y="2171700"/>
                </a:cubicBezTo>
                <a:cubicBezTo>
                  <a:pt x="201613" y="1709738"/>
                  <a:pt x="1588" y="790575"/>
                  <a:pt x="0" y="266700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" name="Rectangle 7"/>
          <p:cNvSpPr/>
          <p:nvPr/>
        </p:nvSpPr>
        <p:spPr bwMode="auto">
          <a:xfrm>
            <a:off x="2555778" y="1998730"/>
            <a:ext cx="3801766" cy="3760400"/>
          </a:xfrm>
          <a:custGeom>
            <a:avLst/>
            <a:gdLst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0 w 2771880"/>
              <a:gd name="connsiteY3" fmla="*/ 2769368 h 2769368"/>
              <a:gd name="connsiteX4" fmla="*/ 0 w 2771880"/>
              <a:gd name="connsiteY4" fmla="*/ 0 h 2769368"/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38793 w 2771880"/>
              <a:gd name="connsiteY3" fmla="*/ 2747201 h 2769368"/>
              <a:gd name="connsiteX4" fmla="*/ 0 w 2771880"/>
              <a:gd name="connsiteY4" fmla="*/ 0 h 2769368"/>
              <a:gd name="connsiteX0" fmla="*/ 0 w 2771880"/>
              <a:gd name="connsiteY0" fmla="*/ 0 h 2747201"/>
              <a:gd name="connsiteX1" fmla="*/ 2771880 w 2771880"/>
              <a:gd name="connsiteY1" fmla="*/ 0 h 2747201"/>
              <a:gd name="connsiteX2" fmla="*/ 2760796 w 2771880"/>
              <a:gd name="connsiteY2" fmla="*/ 2592030 h 2747201"/>
              <a:gd name="connsiteX3" fmla="*/ 38793 w 2771880"/>
              <a:gd name="connsiteY3" fmla="*/ 2747201 h 2747201"/>
              <a:gd name="connsiteX4" fmla="*/ 0 w 2771880"/>
              <a:gd name="connsiteY4" fmla="*/ 0 h 2747201"/>
              <a:gd name="connsiteX0" fmla="*/ 0 w 2778093"/>
              <a:gd name="connsiteY0" fmla="*/ 0 h 2747201"/>
              <a:gd name="connsiteX1" fmla="*/ 2771880 w 2778093"/>
              <a:gd name="connsiteY1" fmla="*/ 0 h 2747201"/>
              <a:gd name="connsiteX2" fmla="*/ 2777422 w 2778093"/>
              <a:gd name="connsiteY2" fmla="*/ 2575405 h 2747201"/>
              <a:gd name="connsiteX3" fmla="*/ 38793 w 2778093"/>
              <a:gd name="connsiteY3" fmla="*/ 2747201 h 2747201"/>
              <a:gd name="connsiteX4" fmla="*/ 0 w 2778093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7422" h="2747201">
                <a:moveTo>
                  <a:pt x="0" y="0"/>
                </a:moveTo>
                <a:lnTo>
                  <a:pt x="2771880" y="0"/>
                </a:lnTo>
                <a:cubicBezTo>
                  <a:pt x="2768185" y="864010"/>
                  <a:pt x="2703531" y="1711395"/>
                  <a:pt x="2777422" y="2575405"/>
                </a:cubicBezTo>
                <a:cubicBezTo>
                  <a:pt x="1864546" y="2582794"/>
                  <a:pt x="951669" y="2689936"/>
                  <a:pt x="38793" y="2747201"/>
                </a:cubicBezTo>
                <a:cubicBezTo>
                  <a:pt x="75738" y="1814842"/>
                  <a:pt x="12931" y="915734"/>
                  <a:pt x="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Rectangle 1"/>
          <p:cNvSpPr/>
          <p:nvPr/>
        </p:nvSpPr>
        <p:spPr bwMode="auto">
          <a:xfrm>
            <a:off x="2627709" y="1702305"/>
            <a:ext cx="4745805" cy="4159099"/>
          </a:xfrm>
          <a:custGeom>
            <a:avLst/>
            <a:gdLst>
              <a:gd name="connsiteX0" fmla="*/ 0 w 3467100"/>
              <a:gd name="connsiteY0" fmla="*/ 0 h 2209800"/>
              <a:gd name="connsiteX1" fmla="*/ 3467100 w 3467100"/>
              <a:gd name="connsiteY1" fmla="*/ 0 h 2209800"/>
              <a:gd name="connsiteX2" fmla="*/ 3467100 w 3467100"/>
              <a:gd name="connsiteY2" fmla="*/ 2209800 h 2209800"/>
              <a:gd name="connsiteX3" fmla="*/ 0 w 3467100"/>
              <a:gd name="connsiteY3" fmla="*/ 2209800 h 2209800"/>
              <a:gd name="connsiteX4" fmla="*/ 0 w 3467100"/>
              <a:gd name="connsiteY4" fmla="*/ 0 h 2209800"/>
              <a:gd name="connsiteX0" fmla="*/ 0 w 3467100"/>
              <a:gd name="connsiteY0" fmla="*/ 266700 h 2476500"/>
              <a:gd name="connsiteX1" fmla="*/ 2828925 w 3467100"/>
              <a:gd name="connsiteY1" fmla="*/ 0 h 2476500"/>
              <a:gd name="connsiteX2" fmla="*/ 3467100 w 3467100"/>
              <a:gd name="connsiteY2" fmla="*/ 2476500 h 2476500"/>
              <a:gd name="connsiteX3" fmla="*/ 0 w 3467100"/>
              <a:gd name="connsiteY3" fmla="*/ 2476500 h 2476500"/>
              <a:gd name="connsiteX4" fmla="*/ 0 w 3467100"/>
              <a:gd name="connsiteY4" fmla="*/ 266700 h 2476500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467100 w 3467100"/>
              <a:gd name="connsiteY2" fmla="*/ 2476500 h 3038475"/>
              <a:gd name="connsiteX3" fmla="*/ 676275 w 3467100"/>
              <a:gd name="connsiteY3" fmla="*/ 3038475 h 3038475"/>
              <a:gd name="connsiteX4" fmla="*/ 0 w 3467100"/>
              <a:gd name="connsiteY4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190875 w 3467100"/>
              <a:gd name="connsiteY2" fmla="*/ 1352550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0 w 3467100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0 w 3615785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438150 w 3615785"/>
              <a:gd name="connsiteY5" fmla="*/ 2057400 h 3038475"/>
              <a:gd name="connsiteX6" fmla="*/ 0 w 3615785"/>
              <a:gd name="connsiteY6" fmla="*/ 266700 h 3038475"/>
              <a:gd name="connsiteX0" fmla="*/ 118609 w 3734394"/>
              <a:gd name="connsiteY0" fmla="*/ 266700 h 3038475"/>
              <a:gd name="connsiteX1" fmla="*/ 2947534 w 3734394"/>
              <a:gd name="connsiteY1" fmla="*/ 0 h 3038475"/>
              <a:gd name="connsiteX2" fmla="*/ 3309484 w 3734394"/>
              <a:gd name="connsiteY2" fmla="*/ 1352550 h 3038475"/>
              <a:gd name="connsiteX3" fmla="*/ 3585709 w 3734394"/>
              <a:gd name="connsiteY3" fmla="*/ 2476500 h 3038475"/>
              <a:gd name="connsiteX4" fmla="*/ 794884 w 3734394"/>
              <a:gd name="connsiteY4" fmla="*/ 3038475 h 3038475"/>
              <a:gd name="connsiteX5" fmla="*/ 556759 w 3734394"/>
              <a:gd name="connsiteY5" fmla="*/ 2057400 h 3038475"/>
              <a:gd name="connsiteX6" fmla="*/ 118609 w 3734394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585709"/>
              <a:gd name="connsiteY0" fmla="*/ 266700 h 3038475"/>
              <a:gd name="connsiteX1" fmla="*/ 2947534 w 3585709"/>
              <a:gd name="connsiteY1" fmla="*/ 0 h 3038475"/>
              <a:gd name="connsiteX2" fmla="*/ 3147559 w 3585709"/>
              <a:gd name="connsiteY2" fmla="*/ 1704975 h 3038475"/>
              <a:gd name="connsiteX3" fmla="*/ 3585709 w 3585709"/>
              <a:gd name="connsiteY3" fmla="*/ 2476500 h 3038475"/>
              <a:gd name="connsiteX4" fmla="*/ 794884 w 3585709"/>
              <a:gd name="connsiteY4" fmla="*/ 3038475 h 3038475"/>
              <a:gd name="connsiteX5" fmla="*/ 556759 w 3585709"/>
              <a:gd name="connsiteY5" fmla="*/ 2057400 h 3038475"/>
              <a:gd name="connsiteX6" fmla="*/ 118609 w 3585709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438150 w 3467100"/>
              <a:gd name="connsiteY5" fmla="*/ 20574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67100" h="3038475">
                <a:moveTo>
                  <a:pt x="0" y="266700"/>
                </a:moveTo>
                <a:lnTo>
                  <a:pt x="2828925" y="0"/>
                </a:lnTo>
                <a:cubicBezTo>
                  <a:pt x="2884488" y="561975"/>
                  <a:pt x="2922588" y="1292225"/>
                  <a:pt x="3028950" y="1704975"/>
                </a:cubicBezTo>
                <a:cubicBezTo>
                  <a:pt x="3135313" y="2117725"/>
                  <a:pt x="3276600" y="2338388"/>
                  <a:pt x="3467100" y="2476500"/>
                </a:cubicBezTo>
                <a:lnTo>
                  <a:pt x="676275" y="3038475"/>
                </a:lnTo>
                <a:cubicBezTo>
                  <a:pt x="438150" y="2778125"/>
                  <a:pt x="427038" y="2633663"/>
                  <a:pt x="314325" y="2171700"/>
                </a:cubicBezTo>
                <a:cubicBezTo>
                  <a:pt x="201613" y="1709738"/>
                  <a:pt x="1588" y="790575"/>
                  <a:pt x="0" y="26670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3801122" y="1584964"/>
            <a:ext cx="1290755" cy="704048"/>
          </a:xfrm>
          <a:prstGeom prst="rect">
            <a:avLst/>
          </a:prstGeom>
          <a:gradFill flip="none" rotWithShape="1">
            <a:gsLst>
              <a:gs pos="44000">
                <a:schemeClr val="tx1">
                  <a:tint val="66000"/>
                  <a:satMod val="160000"/>
                  <a:lumMod val="0"/>
                </a:schemeClr>
              </a:gs>
              <a:gs pos="73000">
                <a:schemeClr val="tx1">
                  <a:tint val="44500"/>
                  <a:satMod val="160000"/>
                  <a:lumMod val="78000"/>
                  <a:lumOff val="22000"/>
                </a:schemeClr>
              </a:gs>
              <a:gs pos="95000">
                <a:schemeClr val="tx1">
                  <a:tint val="23500"/>
                  <a:satMod val="160000"/>
                  <a:lumMod val="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005990" y="851406"/>
            <a:ext cx="811823" cy="1393833"/>
          </a:xfrm>
          <a:custGeom>
            <a:avLst/>
            <a:gdLst>
              <a:gd name="connsiteX0" fmla="*/ 5313 w 601490"/>
              <a:gd name="connsiteY0" fmla="*/ 99239 h 1019373"/>
              <a:gd name="connsiteX1" fmla="*/ 71170 w 601490"/>
              <a:gd name="connsiteY1" fmla="*/ 48580 h 1019373"/>
              <a:gd name="connsiteX2" fmla="*/ 273807 w 601490"/>
              <a:gd name="connsiteY2" fmla="*/ 454 h 1019373"/>
              <a:gd name="connsiteX3" fmla="*/ 481510 w 601490"/>
              <a:gd name="connsiteY3" fmla="*/ 28316 h 1019373"/>
              <a:gd name="connsiteX4" fmla="*/ 595493 w 601490"/>
              <a:gd name="connsiteY4" fmla="*/ 91641 h 1019373"/>
              <a:gd name="connsiteX5" fmla="*/ 567631 w 601490"/>
              <a:gd name="connsiteY5" fmla="*/ 170162 h 1019373"/>
              <a:gd name="connsiteX6" fmla="*/ 415653 w 601490"/>
              <a:gd name="connsiteY6" fmla="*/ 301877 h 1019373"/>
              <a:gd name="connsiteX7" fmla="*/ 428318 w 601490"/>
              <a:gd name="connsiteY7" fmla="*/ 534909 h 1019373"/>
              <a:gd name="connsiteX8" fmla="*/ 481510 w 601490"/>
              <a:gd name="connsiteY8" fmla="*/ 889524 h 1019373"/>
              <a:gd name="connsiteX9" fmla="*/ 527103 w 601490"/>
              <a:gd name="connsiteY9" fmla="*/ 980711 h 1019373"/>
              <a:gd name="connsiteX10" fmla="*/ 468845 w 601490"/>
              <a:gd name="connsiteY10" fmla="*/ 975645 h 1019373"/>
              <a:gd name="connsiteX11" fmla="*/ 397922 w 601490"/>
              <a:gd name="connsiteY11" fmla="*/ 800870 h 1019373"/>
              <a:gd name="connsiteX12" fmla="*/ 377658 w 601490"/>
              <a:gd name="connsiteY12" fmla="*/ 539975 h 1019373"/>
              <a:gd name="connsiteX13" fmla="*/ 377658 w 601490"/>
              <a:gd name="connsiteY13" fmla="*/ 314541 h 1019373"/>
              <a:gd name="connsiteX14" fmla="*/ 425785 w 601490"/>
              <a:gd name="connsiteY14" fmla="*/ 218289 h 1019373"/>
              <a:gd name="connsiteX15" fmla="*/ 557499 w 601490"/>
              <a:gd name="connsiteY15" fmla="*/ 111904 h 1019373"/>
              <a:gd name="connsiteX16" fmla="*/ 428318 w 601490"/>
              <a:gd name="connsiteY16" fmla="*/ 53646 h 1019373"/>
              <a:gd name="connsiteX17" fmla="*/ 195285 w 601490"/>
              <a:gd name="connsiteY17" fmla="*/ 53646 h 1019373"/>
              <a:gd name="connsiteX18" fmla="*/ 81302 w 601490"/>
              <a:gd name="connsiteY18" fmla="*/ 86575 h 1019373"/>
              <a:gd name="connsiteX19" fmla="*/ 58505 w 601490"/>
              <a:gd name="connsiteY19" fmla="*/ 137234 h 1019373"/>
              <a:gd name="connsiteX20" fmla="*/ 147159 w 601490"/>
              <a:gd name="connsiteY20" fmla="*/ 213223 h 1019373"/>
              <a:gd name="connsiteX21" fmla="*/ 228213 w 601490"/>
              <a:gd name="connsiteY21" fmla="*/ 279080 h 1019373"/>
              <a:gd name="connsiteX22" fmla="*/ 245944 w 601490"/>
              <a:gd name="connsiteY22" fmla="*/ 479184 h 1019373"/>
              <a:gd name="connsiteX23" fmla="*/ 215549 w 601490"/>
              <a:gd name="connsiteY23" fmla="*/ 757810 h 1019373"/>
              <a:gd name="connsiteX24" fmla="*/ 126895 w 601490"/>
              <a:gd name="connsiteY24" fmla="*/ 1018705 h 1019373"/>
              <a:gd name="connsiteX25" fmla="*/ 162356 w 601490"/>
              <a:gd name="connsiteY25" fmla="*/ 823667 h 1019373"/>
              <a:gd name="connsiteX26" fmla="*/ 195285 w 601490"/>
              <a:gd name="connsiteY26" fmla="*/ 542508 h 1019373"/>
              <a:gd name="connsiteX27" fmla="*/ 192752 w 601490"/>
              <a:gd name="connsiteY27" fmla="*/ 304409 h 1019373"/>
              <a:gd name="connsiteX28" fmla="*/ 83835 w 601490"/>
              <a:gd name="connsiteY28" fmla="*/ 223355 h 1019373"/>
              <a:gd name="connsiteX29" fmla="*/ 12912 w 601490"/>
              <a:gd name="connsiteY29" fmla="*/ 152432 h 1019373"/>
              <a:gd name="connsiteX30" fmla="*/ 5313 w 601490"/>
              <a:gd name="connsiteY30" fmla="*/ 99239 h 1019373"/>
              <a:gd name="connsiteX0" fmla="*/ 5313 w 601490"/>
              <a:gd name="connsiteY0" fmla="*/ 101906 h 1022040"/>
              <a:gd name="connsiteX1" fmla="*/ 273807 w 601490"/>
              <a:gd name="connsiteY1" fmla="*/ 3121 h 1022040"/>
              <a:gd name="connsiteX2" fmla="*/ 481510 w 601490"/>
              <a:gd name="connsiteY2" fmla="*/ 30983 h 1022040"/>
              <a:gd name="connsiteX3" fmla="*/ 595493 w 601490"/>
              <a:gd name="connsiteY3" fmla="*/ 94308 h 1022040"/>
              <a:gd name="connsiteX4" fmla="*/ 567631 w 601490"/>
              <a:gd name="connsiteY4" fmla="*/ 172829 h 1022040"/>
              <a:gd name="connsiteX5" fmla="*/ 415653 w 601490"/>
              <a:gd name="connsiteY5" fmla="*/ 304544 h 1022040"/>
              <a:gd name="connsiteX6" fmla="*/ 428318 w 601490"/>
              <a:gd name="connsiteY6" fmla="*/ 537576 h 1022040"/>
              <a:gd name="connsiteX7" fmla="*/ 481510 w 601490"/>
              <a:gd name="connsiteY7" fmla="*/ 892191 h 1022040"/>
              <a:gd name="connsiteX8" fmla="*/ 527103 w 601490"/>
              <a:gd name="connsiteY8" fmla="*/ 983378 h 1022040"/>
              <a:gd name="connsiteX9" fmla="*/ 468845 w 601490"/>
              <a:gd name="connsiteY9" fmla="*/ 978312 h 1022040"/>
              <a:gd name="connsiteX10" fmla="*/ 397922 w 601490"/>
              <a:gd name="connsiteY10" fmla="*/ 803537 h 1022040"/>
              <a:gd name="connsiteX11" fmla="*/ 377658 w 601490"/>
              <a:gd name="connsiteY11" fmla="*/ 542642 h 1022040"/>
              <a:gd name="connsiteX12" fmla="*/ 377658 w 601490"/>
              <a:gd name="connsiteY12" fmla="*/ 317208 h 1022040"/>
              <a:gd name="connsiteX13" fmla="*/ 425785 w 601490"/>
              <a:gd name="connsiteY13" fmla="*/ 220956 h 1022040"/>
              <a:gd name="connsiteX14" fmla="*/ 557499 w 601490"/>
              <a:gd name="connsiteY14" fmla="*/ 114571 h 1022040"/>
              <a:gd name="connsiteX15" fmla="*/ 428318 w 601490"/>
              <a:gd name="connsiteY15" fmla="*/ 56313 h 1022040"/>
              <a:gd name="connsiteX16" fmla="*/ 195285 w 601490"/>
              <a:gd name="connsiteY16" fmla="*/ 56313 h 1022040"/>
              <a:gd name="connsiteX17" fmla="*/ 81302 w 601490"/>
              <a:gd name="connsiteY17" fmla="*/ 89242 h 1022040"/>
              <a:gd name="connsiteX18" fmla="*/ 58505 w 601490"/>
              <a:gd name="connsiteY18" fmla="*/ 139901 h 1022040"/>
              <a:gd name="connsiteX19" fmla="*/ 147159 w 601490"/>
              <a:gd name="connsiteY19" fmla="*/ 215890 h 1022040"/>
              <a:gd name="connsiteX20" fmla="*/ 228213 w 601490"/>
              <a:gd name="connsiteY20" fmla="*/ 281747 h 1022040"/>
              <a:gd name="connsiteX21" fmla="*/ 245944 w 601490"/>
              <a:gd name="connsiteY21" fmla="*/ 481851 h 1022040"/>
              <a:gd name="connsiteX22" fmla="*/ 215549 w 601490"/>
              <a:gd name="connsiteY22" fmla="*/ 760477 h 1022040"/>
              <a:gd name="connsiteX23" fmla="*/ 126895 w 601490"/>
              <a:gd name="connsiteY23" fmla="*/ 1021372 h 1022040"/>
              <a:gd name="connsiteX24" fmla="*/ 162356 w 601490"/>
              <a:gd name="connsiteY24" fmla="*/ 826334 h 1022040"/>
              <a:gd name="connsiteX25" fmla="*/ 195285 w 601490"/>
              <a:gd name="connsiteY25" fmla="*/ 545175 h 1022040"/>
              <a:gd name="connsiteX26" fmla="*/ 192752 w 601490"/>
              <a:gd name="connsiteY26" fmla="*/ 307076 h 1022040"/>
              <a:gd name="connsiteX27" fmla="*/ 83835 w 601490"/>
              <a:gd name="connsiteY27" fmla="*/ 226022 h 1022040"/>
              <a:gd name="connsiteX28" fmla="*/ 12912 w 601490"/>
              <a:gd name="connsiteY28" fmla="*/ 155099 h 1022040"/>
              <a:gd name="connsiteX29" fmla="*/ 5313 w 601490"/>
              <a:gd name="connsiteY29" fmla="*/ 101906 h 1022040"/>
              <a:gd name="connsiteX0" fmla="*/ 19154 w 615331"/>
              <a:gd name="connsiteY0" fmla="*/ 101906 h 1022040"/>
              <a:gd name="connsiteX1" fmla="*/ 287648 w 615331"/>
              <a:gd name="connsiteY1" fmla="*/ 3121 h 1022040"/>
              <a:gd name="connsiteX2" fmla="*/ 495351 w 615331"/>
              <a:gd name="connsiteY2" fmla="*/ 30983 h 1022040"/>
              <a:gd name="connsiteX3" fmla="*/ 609334 w 615331"/>
              <a:gd name="connsiteY3" fmla="*/ 94308 h 1022040"/>
              <a:gd name="connsiteX4" fmla="*/ 581472 w 615331"/>
              <a:gd name="connsiteY4" fmla="*/ 172829 h 1022040"/>
              <a:gd name="connsiteX5" fmla="*/ 429494 w 615331"/>
              <a:gd name="connsiteY5" fmla="*/ 304544 h 1022040"/>
              <a:gd name="connsiteX6" fmla="*/ 442159 w 615331"/>
              <a:gd name="connsiteY6" fmla="*/ 537576 h 1022040"/>
              <a:gd name="connsiteX7" fmla="*/ 495351 w 615331"/>
              <a:gd name="connsiteY7" fmla="*/ 892191 h 1022040"/>
              <a:gd name="connsiteX8" fmla="*/ 540944 w 615331"/>
              <a:gd name="connsiteY8" fmla="*/ 983378 h 1022040"/>
              <a:gd name="connsiteX9" fmla="*/ 482686 w 615331"/>
              <a:gd name="connsiteY9" fmla="*/ 978312 h 1022040"/>
              <a:gd name="connsiteX10" fmla="*/ 411763 w 615331"/>
              <a:gd name="connsiteY10" fmla="*/ 803537 h 1022040"/>
              <a:gd name="connsiteX11" fmla="*/ 391499 w 615331"/>
              <a:gd name="connsiteY11" fmla="*/ 542642 h 1022040"/>
              <a:gd name="connsiteX12" fmla="*/ 391499 w 615331"/>
              <a:gd name="connsiteY12" fmla="*/ 317208 h 1022040"/>
              <a:gd name="connsiteX13" fmla="*/ 439626 w 615331"/>
              <a:gd name="connsiteY13" fmla="*/ 220956 h 1022040"/>
              <a:gd name="connsiteX14" fmla="*/ 571340 w 615331"/>
              <a:gd name="connsiteY14" fmla="*/ 114571 h 1022040"/>
              <a:gd name="connsiteX15" fmla="*/ 442159 w 615331"/>
              <a:gd name="connsiteY15" fmla="*/ 56313 h 1022040"/>
              <a:gd name="connsiteX16" fmla="*/ 209126 w 615331"/>
              <a:gd name="connsiteY16" fmla="*/ 56313 h 1022040"/>
              <a:gd name="connsiteX17" fmla="*/ 95143 w 615331"/>
              <a:gd name="connsiteY17" fmla="*/ 89242 h 1022040"/>
              <a:gd name="connsiteX18" fmla="*/ 72346 w 615331"/>
              <a:gd name="connsiteY18" fmla="*/ 139901 h 1022040"/>
              <a:gd name="connsiteX19" fmla="*/ 161000 w 615331"/>
              <a:gd name="connsiteY19" fmla="*/ 215890 h 1022040"/>
              <a:gd name="connsiteX20" fmla="*/ 242054 w 615331"/>
              <a:gd name="connsiteY20" fmla="*/ 281747 h 1022040"/>
              <a:gd name="connsiteX21" fmla="*/ 259785 w 615331"/>
              <a:gd name="connsiteY21" fmla="*/ 481851 h 1022040"/>
              <a:gd name="connsiteX22" fmla="*/ 229390 w 615331"/>
              <a:gd name="connsiteY22" fmla="*/ 760477 h 1022040"/>
              <a:gd name="connsiteX23" fmla="*/ 140736 w 615331"/>
              <a:gd name="connsiteY23" fmla="*/ 1021372 h 1022040"/>
              <a:gd name="connsiteX24" fmla="*/ 176197 w 615331"/>
              <a:gd name="connsiteY24" fmla="*/ 826334 h 1022040"/>
              <a:gd name="connsiteX25" fmla="*/ 209126 w 615331"/>
              <a:gd name="connsiteY25" fmla="*/ 545175 h 1022040"/>
              <a:gd name="connsiteX26" fmla="*/ 206593 w 615331"/>
              <a:gd name="connsiteY26" fmla="*/ 307076 h 1022040"/>
              <a:gd name="connsiteX27" fmla="*/ 97676 w 615331"/>
              <a:gd name="connsiteY27" fmla="*/ 226022 h 1022040"/>
              <a:gd name="connsiteX28" fmla="*/ 26753 w 615331"/>
              <a:gd name="connsiteY28" fmla="*/ 155099 h 1022040"/>
              <a:gd name="connsiteX29" fmla="*/ 19154 w 615331"/>
              <a:gd name="connsiteY29" fmla="*/ 101906 h 1022040"/>
              <a:gd name="connsiteX0" fmla="*/ 19154 w 630608"/>
              <a:gd name="connsiteY0" fmla="*/ 98804 h 1018938"/>
              <a:gd name="connsiteX1" fmla="*/ 287648 w 630608"/>
              <a:gd name="connsiteY1" fmla="*/ 19 h 1018938"/>
              <a:gd name="connsiteX2" fmla="*/ 609334 w 630608"/>
              <a:gd name="connsiteY2" fmla="*/ 91206 h 1018938"/>
              <a:gd name="connsiteX3" fmla="*/ 581472 w 630608"/>
              <a:gd name="connsiteY3" fmla="*/ 169727 h 1018938"/>
              <a:gd name="connsiteX4" fmla="*/ 429494 w 630608"/>
              <a:gd name="connsiteY4" fmla="*/ 301442 h 1018938"/>
              <a:gd name="connsiteX5" fmla="*/ 442159 w 630608"/>
              <a:gd name="connsiteY5" fmla="*/ 534474 h 1018938"/>
              <a:gd name="connsiteX6" fmla="*/ 495351 w 630608"/>
              <a:gd name="connsiteY6" fmla="*/ 889089 h 1018938"/>
              <a:gd name="connsiteX7" fmla="*/ 540944 w 630608"/>
              <a:gd name="connsiteY7" fmla="*/ 980276 h 1018938"/>
              <a:gd name="connsiteX8" fmla="*/ 482686 w 630608"/>
              <a:gd name="connsiteY8" fmla="*/ 975210 h 1018938"/>
              <a:gd name="connsiteX9" fmla="*/ 411763 w 630608"/>
              <a:gd name="connsiteY9" fmla="*/ 800435 h 1018938"/>
              <a:gd name="connsiteX10" fmla="*/ 391499 w 630608"/>
              <a:gd name="connsiteY10" fmla="*/ 539540 h 1018938"/>
              <a:gd name="connsiteX11" fmla="*/ 391499 w 630608"/>
              <a:gd name="connsiteY11" fmla="*/ 314106 h 1018938"/>
              <a:gd name="connsiteX12" fmla="*/ 439626 w 630608"/>
              <a:gd name="connsiteY12" fmla="*/ 217854 h 1018938"/>
              <a:gd name="connsiteX13" fmla="*/ 571340 w 630608"/>
              <a:gd name="connsiteY13" fmla="*/ 111469 h 1018938"/>
              <a:gd name="connsiteX14" fmla="*/ 442159 w 630608"/>
              <a:gd name="connsiteY14" fmla="*/ 53211 h 1018938"/>
              <a:gd name="connsiteX15" fmla="*/ 209126 w 630608"/>
              <a:gd name="connsiteY15" fmla="*/ 53211 h 1018938"/>
              <a:gd name="connsiteX16" fmla="*/ 95143 w 630608"/>
              <a:gd name="connsiteY16" fmla="*/ 86140 h 1018938"/>
              <a:gd name="connsiteX17" fmla="*/ 72346 w 630608"/>
              <a:gd name="connsiteY17" fmla="*/ 136799 h 1018938"/>
              <a:gd name="connsiteX18" fmla="*/ 161000 w 630608"/>
              <a:gd name="connsiteY18" fmla="*/ 212788 h 1018938"/>
              <a:gd name="connsiteX19" fmla="*/ 242054 w 630608"/>
              <a:gd name="connsiteY19" fmla="*/ 278645 h 1018938"/>
              <a:gd name="connsiteX20" fmla="*/ 259785 w 630608"/>
              <a:gd name="connsiteY20" fmla="*/ 478749 h 1018938"/>
              <a:gd name="connsiteX21" fmla="*/ 229390 w 630608"/>
              <a:gd name="connsiteY21" fmla="*/ 757375 h 1018938"/>
              <a:gd name="connsiteX22" fmla="*/ 140736 w 630608"/>
              <a:gd name="connsiteY22" fmla="*/ 1018270 h 1018938"/>
              <a:gd name="connsiteX23" fmla="*/ 176197 w 630608"/>
              <a:gd name="connsiteY23" fmla="*/ 823232 h 1018938"/>
              <a:gd name="connsiteX24" fmla="*/ 209126 w 630608"/>
              <a:gd name="connsiteY24" fmla="*/ 542073 h 1018938"/>
              <a:gd name="connsiteX25" fmla="*/ 206593 w 630608"/>
              <a:gd name="connsiteY25" fmla="*/ 303974 h 1018938"/>
              <a:gd name="connsiteX26" fmla="*/ 97676 w 630608"/>
              <a:gd name="connsiteY26" fmla="*/ 222920 h 1018938"/>
              <a:gd name="connsiteX27" fmla="*/ 26753 w 630608"/>
              <a:gd name="connsiteY27" fmla="*/ 151997 h 1018938"/>
              <a:gd name="connsiteX28" fmla="*/ 19154 w 630608"/>
              <a:gd name="connsiteY28" fmla="*/ 98804 h 1018938"/>
              <a:gd name="connsiteX0" fmla="*/ 19154 w 616069"/>
              <a:gd name="connsiteY0" fmla="*/ 98815 h 1018949"/>
              <a:gd name="connsiteX1" fmla="*/ 287648 w 616069"/>
              <a:gd name="connsiteY1" fmla="*/ 30 h 1018949"/>
              <a:gd name="connsiteX2" fmla="*/ 609334 w 616069"/>
              <a:gd name="connsiteY2" fmla="*/ 91217 h 1018949"/>
              <a:gd name="connsiteX3" fmla="*/ 581472 w 616069"/>
              <a:gd name="connsiteY3" fmla="*/ 169738 h 1018949"/>
              <a:gd name="connsiteX4" fmla="*/ 429494 w 616069"/>
              <a:gd name="connsiteY4" fmla="*/ 301453 h 1018949"/>
              <a:gd name="connsiteX5" fmla="*/ 442159 w 616069"/>
              <a:gd name="connsiteY5" fmla="*/ 534485 h 1018949"/>
              <a:gd name="connsiteX6" fmla="*/ 495351 w 616069"/>
              <a:gd name="connsiteY6" fmla="*/ 889100 h 1018949"/>
              <a:gd name="connsiteX7" fmla="*/ 540944 w 616069"/>
              <a:gd name="connsiteY7" fmla="*/ 980287 h 1018949"/>
              <a:gd name="connsiteX8" fmla="*/ 482686 w 616069"/>
              <a:gd name="connsiteY8" fmla="*/ 975221 h 1018949"/>
              <a:gd name="connsiteX9" fmla="*/ 411763 w 616069"/>
              <a:gd name="connsiteY9" fmla="*/ 800446 h 1018949"/>
              <a:gd name="connsiteX10" fmla="*/ 391499 w 616069"/>
              <a:gd name="connsiteY10" fmla="*/ 539551 h 1018949"/>
              <a:gd name="connsiteX11" fmla="*/ 391499 w 616069"/>
              <a:gd name="connsiteY11" fmla="*/ 314117 h 1018949"/>
              <a:gd name="connsiteX12" fmla="*/ 439626 w 616069"/>
              <a:gd name="connsiteY12" fmla="*/ 217865 h 1018949"/>
              <a:gd name="connsiteX13" fmla="*/ 571340 w 616069"/>
              <a:gd name="connsiteY13" fmla="*/ 111480 h 1018949"/>
              <a:gd name="connsiteX14" fmla="*/ 442159 w 616069"/>
              <a:gd name="connsiteY14" fmla="*/ 53222 h 1018949"/>
              <a:gd name="connsiteX15" fmla="*/ 209126 w 616069"/>
              <a:gd name="connsiteY15" fmla="*/ 53222 h 1018949"/>
              <a:gd name="connsiteX16" fmla="*/ 95143 w 616069"/>
              <a:gd name="connsiteY16" fmla="*/ 86151 h 1018949"/>
              <a:gd name="connsiteX17" fmla="*/ 72346 w 616069"/>
              <a:gd name="connsiteY17" fmla="*/ 136810 h 1018949"/>
              <a:gd name="connsiteX18" fmla="*/ 161000 w 616069"/>
              <a:gd name="connsiteY18" fmla="*/ 212799 h 1018949"/>
              <a:gd name="connsiteX19" fmla="*/ 242054 w 616069"/>
              <a:gd name="connsiteY19" fmla="*/ 278656 h 1018949"/>
              <a:gd name="connsiteX20" fmla="*/ 259785 w 616069"/>
              <a:gd name="connsiteY20" fmla="*/ 478760 h 1018949"/>
              <a:gd name="connsiteX21" fmla="*/ 229390 w 616069"/>
              <a:gd name="connsiteY21" fmla="*/ 757386 h 1018949"/>
              <a:gd name="connsiteX22" fmla="*/ 140736 w 616069"/>
              <a:gd name="connsiteY22" fmla="*/ 1018281 h 1018949"/>
              <a:gd name="connsiteX23" fmla="*/ 176197 w 616069"/>
              <a:gd name="connsiteY23" fmla="*/ 823243 h 1018949"/>
              <a:gd name="connsiteX24" fmla="*/ 209126 w 616069"/>
              <a:gd name="connsiteY24" fmla="*/ 542084 h 1018949"/>
              <a:gd name="connsiteX25" fmla="*/ 206593 w 616069"/>
              <a:gd name="connsiteY25" fmla="*/ 303985 h 1018949"/>
              <a:gd name="connsiteX26" fmla="*/ 97676 w 616069"/>
              <a:gd name="connsiteY26" fmla="*/ 222931 h 1018949"/>
              <a:gd name="connsiteX27" fmla="*/ 26753 w 616069"/>
              <a:gd name="connsiteY27" fmla="*/ 152008 h 1018949"/>
              <a:gd name="connsiteX28" fmla="*/ 19154 w 616069"/>
              <a:gd name="connsiteY28" fmla="*/ 98815 h 1018949"/>
              <a:gd name="connsiteX0" fmla="*/ 7353 w 604268"/>
              <a:gd name="connsiteY0" fmla="*/ 98815 h 1018949"/>
              <a:gd name="connsiteX1" fmla="*/ 275847 w 604268"/>
              <a:gd name="connsiteY1" fmla="*/ 30 h 1018949"/>
              <a:gd name="connsiteX2" fmla="*/ 597533 w 604268"/>
              <a:gd name="connsiteY2" fmla="*/ 91217 h 1018949"/>
              <a:gd name="connsiteX3" fmla="*/ 569671 w 604268"/>
              <a:gd name="connsiteY3" fmla="*/ 169738 h 1018949"/>
              <a:gd name="connsiteX4" fmla="*/ 417693 w 604268"/>
              <a:gd name="connsiteY4" fmla="*/ 301453 h 1018949"/>
              <a:gd name="connsiteX5" fmla="*/ 430358 w 604268"/>
              <a:gd name="connsiteY5" fmla="*/ 534485 h 1018949"/>
              <a:gd name="connsiteX6" fmla="*/ 483550 w 604268"/>
              <a:gd name="connsiteY6" fmla="*/ 889100 h 1018949"/>
              <a:gd name="connsiteX7" fmla="*/ 529143 w 604268"/>
              <a:gd name="connsiteY7" fmla="*/ 980287 h 1018949"/>
              <a:gd name="connsiteX8" fmla="*/ 470885 w 604268"/>
              <a:gd name="connsiteY8" fmla="*/ 975221 h 1018949"/>
              <a:gd name="connsiteX9" fmla="*/ 399962 w 604268"/>
              <a:gd name="connsiteY9" fmla="*/ 800446 h 1018949"/>
              <a:gd name="connsiteX10" fmla="*/ 379698 w 604268"/>
              <a:gd name="connsiteY10" fmla="*/ 539551 h 1018949"/>
              <a:gd name="connsiteX11" fmla="*/ 379698 w 604268"/>
              <a:gd name="connsiteY11" fmla="*/ 314117 h 1018949"/>
              <a:gd name="connsiteX12" fmla="*/ 427825 w 604268"/>
              <a:gd name="connsiteY12" fmla="*/ 217865 h 1018949"/>
              <a:gd name="connsiteX13" fmla="*/ 559539 w 604268"/>
              <a:gd name="connsiteY13" fmla="*/ 111480 h 1018949"/>
              <a:gd name="connsiteX14" fmla="*/ 430358 w 604268"/>
              <a:gd name="connsiteY14" fmla="*/ 53222 h 1018949"/>
              <a:gd name="connsiteX15" fmla="*/ 197325 w 604268"/>
              <a:gd name="connsiteY15" fmla="*/ 53222 h 1018949"/>
              <a:gd name="connsiteX16" fmla="*/ 83342 w 604268"/>
              <a:gd name="connsiteY16" fmla="*/ 86151 h 1018949"/>
              <a:gd name="connsiteX17" fmla="*/ 60545 w 604268"/>
              <a:gd name="connsiteY17" fmla="*/ 136810 h 1018949"/>
              <a:gd name="connsiteX18" fmla="*/ 149199 w 604268"/>
              <a:gd name="connsiteY18" fmla="*/ 212799 h 1018949"/>
              <a:gd name="connsiteX19" fmla="*/ 230253 w 604268"/>
              <a:gd name="connsiteY19" fmla="*/ 278656 h 1018949"/>
              <a:gd name="connsiteX20" fmla="*/ 247984 w 604268"/>
              <a:gd name="connsiteY20" fmla="*/ 478760 h 1018949"/>
              <a:gd name="connsiteX21" fmla="*/ 217589 w 604268"/>
              <a:gd name="connsiteY21" fmla="*/ 757386 h 1018949"/>
              <a:gd name="connsiteX22" fmla="*/ 128935 w 604268"/>
              <a:gd name="connsiteY22" fmla="*/ 1018281 h 1018949"/>
              <a:gd name="connsiteX23" fmla="*/ 164396 w 604268"/>
              <a:gd name="connsiteY23" fmla="*/ 823243 h 1018949"/>
              <a:gd name="connsiteX24" fmla="*/ 197325 w 604268"/>
              <a:gd name="connsiteY24" fmla="*/ 542084 h 1018949"/>
              <a:gd name="connsiteX25" fmla="*/ 194792 w 604268"/>
              <a:gd name="connsiteY25" fmla="*/ 303985 h 1018949"/>
              <a:gd name="connsiteX26" fmla="*/ 85875 w 604268"/>
              <a:gd name="connsiteY26" fmla="*/ 222931 h 1018949"/>
              <a:gd name="connsiteX27" fmla="*/ 7353 w 604268"/>
              <a:gd name="connsiteY27" fmla="*/ 98815 h 1018949"/>
              <a:gd name="connsiteX0" fmla="*/ 7353 w 611842"/>
              <a:gd name="connsiteY0" fmla="*/ 98807 h 1018941"/>
              <a:gd name="connsiteX1" fmla="*/ 275847 w 611842"/>
              <a:gd name="connsiteY1" fmla="*/ 22 h 1018941"/>
              <a:gd name="connsiteX2" fmla="*/ 597533 w 611842"/>
              <a:gd name="connsiteY2" fmla="*/ 91209 h 1018941"/>
              <a:gd name="connsiteX3" fmla="*/ 541808 w 611842"/>
              <a:gd name="connsiteY3" fmla="*/ 217857 h 1018941"/>
              <a:gd name="connsiteX4" fmla="*/ 417693 w 611842"/>
              <a:gd name="connsiteY4" fmla="*/ 301445 h 1018941"/>
              <a:gd name="connsiteX5" fmla="*/ 430358 w 611842"/>
              <a:gd name="connsiteY5" fmla="*/ 534477 h 1018941"/>
              <a:gd name="connsiteX6" fmla="*/ 483550 w 611842"/>
              <a:gd name="connsiteY6" fmla="*/ 889092 h 1018941"/>
              <a:gd name="connsiteX7" fmla="*/ 529143 w 611842"/>
              <a:gd name="connsiteY7" fmla="*/ 980279 h 1018941"/>
              <a:gd name="connsiteX8" fmla="*/ 470885 w 611842"/>
              <a:gd name="connsiteY8" fmla="*/ 975213 h 1018941"/>
              <a:gd name="connsiteX9" fmla="*/ 399962 w 611842"/>
              <a:gd name="connsiteY9" fmla="*/ 800438 h 1018941"/>
              <a:gd name="connsiteX10" fmla="*/ 379698 w 611842"/>
              <a:gd name="connsiteY10" fmla="*/ 539543 h 1018941"/>
              <a:gd name="connsiteX11" fmla="*/ 379698 w 611842"/>
              <a:gd name="connsiteY11" fmla="*/ 314109 h 1018941"/>
              <a:gd name="connsiteX12" fmla="*/ 427825 w 611842"/>
              <a:gd name="connsiteY12" fmla="*/ 217857 h 1018941"/>
              <a:gd name="connsiteX13" fmla="*/ 559539 w 611842"/>
              <a:gd name="connsiteY13" fmla="*/ 111472 h 1018941"/>
              <a:gd name="connsiteX14" fmla="*/ 430358 w 611842"/>
              <a:gd name="connsiteY14" fmla="*/ 53214 h 1018941"/>
              <a:gd name="connsiteX15" fmla="*/ 197325 w 611842"/>
              <a:gd name="connsiteY15" fmla="*/ 53214 h 1018941"/>
              <a:gd name="connsiteX16" fmla="*/ 83342 w 611842"/>
              <a:gd name="connsiteY16" fmla="*/ 86143 h 1018941"/>
              <a:gd name="connsiteX17" fmla="*/ 60545 w 611842"/>
              <a:gd name="connsiteY17" fmla="*/ 136802 h 1018941"/>
              <a:gd name="connsiteX18" fmla="*/ 149199 w 611842"/>
              <a:gd name="connsiteY18" fmla="*/ 212791 h 1018941"/>
              <a:gd name="connsiteX19" fmla="*/ 230253 w 611842"/>
              <a:gd name="connsiteY19" fmla="*/ 278648 h 1018941"/>
              <a:gd name="connsiteX20" fmla="*/ 247984 w 611842"/>
              <a:gd name="connsiteY20" fmla="*/ 478752 h 1018941"/>
              <a:gd name="connsiteX21" fmla="*/ 217589 w 611842"/>
              <a:gd name="connsiteY21" fmla="*/ 757378 h 1018941"/>
              <a:gd name="connsiteX22" fmla="*/ 128935 w 611842"/>
              <a:gd name="connsiteY22" fmla="*/ 1018273 h 1018941"/>
              <a:gd name="connsiteX23" fmla="*/ 164396 w 611842"/>
              <a:gd name="connsiteY23" fmla="*/ 823235 h 1018941"/>
              <a:gd name="connsiteX24" fmla="*/ 197325 w 611842"/>
              <a:gd name="connsiteY24" fmla="*/ 542076 h 1018941"/>
              <a:gd name="connsiteX25" fmla="*/ 194792 w 611842"/>
              <a:gd name="connsiteY25" fmla="*/ 303977 h 1018941"/>
              <a:gd name="connsiteX26" fmla="*/ 85875 w 611842"/>
              <a:gd name="connsiteY26" fmla="*/ 222923 h 1018941"/>
              <a:gd name="connsiteX27" fmla="*/ 7353 w 611842"/>
              <a:gd name="connsiteY27" fmla="*/ 98807 h 1018941"/>
              <a:gd name="connsiteX0" fmla="*/ 7353 w 599715"/>
              <a:gd name="connsiteY0" fmla="*/ 98812 h 1018946"/>
              <a:gd name="connsiteX1" fmla="*/ 275847 w 599715"/>
              <a:gd name="connsiteY1" fmla="*/ 27 h 1018946"/>
              <a:gd name="connsiteX2" fmla="*/ 597533 w 599715"/>
              <a:gd name="connsiteY2" fmla="*/ 91214 h 1018946"/>
              <a:gd name="connsiteX3" fmla="*/ 417693 w 599715"/>
              <a:gd name="connsiteY3" fmla="*/ 301450 h 1018946"/>
              <a:gd name="connsiteX4" fmla="*/ 430358 w 599715"/>
              <a:gd name="connsiteY4" fmla="*/ 534482 h 1018946"/>
              <a:gd name="connsiteX5" fmla="*/ 483550 w 599715"/>
              <a:gd name="connsiteY5" fmla="*/ 889097 h 1018946"/>
              <a:gd name="connsiteX6" fmla="*/ 529143 w 599715"/>
              <a:gd name="connsiteY6" fmla="*/ 980284 h 1018946"/>
              <a:gd name="connsiteX7" fmla="*/ 470885 w 599715"/>
              <a:gd name="connsiteY7" fmla="*/ 975218 h 1018946"/>
              <a:gd name="connsiteX8" fmla="*/ 399962 w 599715"/>
              <a:gd name="connsiteY8" fmla="*/ 800443 h 1018946"/>
              <a:gd name="connsiteX9" fmla="*/ 379698 w 599715"/>
              <a:gd name="connsiteY9" fmla="*/ 539548 h 1018946"/>
              <a:gd name="connsiteX10" fmla="*/ 379698 w 599715"/>
              <a:gd name="connsiteY10" fmla="*/ 314114 h 1018946"/>
              <a:gd name="connsiteX11" fmla="*/ 427825 w 599715"/>
              <a:gd name="connsiteY11" fmla="*/ 217862 h 1018946"/>
              <a:gd name="connsiteX12" fmla="*/ 559539 w 599715"/>
              <a:gd name="connsiteY12" fmla="*/ 111477 h 1018946"/>
              <a:gd name="connsiteX13" fmla="*/ 430358 w 599715"/>
              <a:gd name="connsiteY13" fmla="*/ 53219 h 1018946"/>
              <a:gd name="connsiteX14" fmla="*/ 197325 w 599715"/>
              <a:gd name="connsiteY14" fmla="*/ 53219 h 1018946"/>
              <a:gd name="connsiteX15" fmla="*/ 83342 w 599715"/>
              <a:gd name="connsiteY15" fmla="*/ 86148 h 1018946"/>
              <a:gd name="connsiteX16" fmla="*/ 60545 w 599715"/>
              <a:gd name="connsiteY16" fmla="*/ 136807 h 1018946"/>
              <a:gd name="connsiteX17" fmla="*/ 149199 w 599715"/>
              <a:gd name="connsiteY17" fmla="*/ 212796 h 1018946"/>
              <a:gd name="connsiteX18" fmla="*/ 230253 w 599715"/>
              <a:gd name="connsiteY18" fmla="*/ 278653 h 1018946"/>
              <a:gd name="connsiteX19" fmla="*/ 247984 w 599715"/>
              <a:gd name="connsiteY19" fmla="*/ 478757 h 1018946"/>
              <a:gd name="connsiteX20" fmla="*/ 217589 w 599715"/>
              <a:gd name="connsiteY20" fmla="*/ 757383 h 1018946"/>
              <a:gd name="connsiteX21" fmla="*/ 128935 w 599715"/>
              <a:gd name="connsiteY21" fmla="*/ 1018278 h 1018946"/>
              <a:gd name="connsiteX22" fmla="*/ 164396 w 599715"/>
              <a:gd name="connsiteY22" fmla="*/ 823240 h 1018946"/>
              <a:gd name="connsiteX23" fmla="*/ 197325 w 599715"/>
              <a:gd name="connsiteY23" fmla="*/ 542081 h 1018946"/>
              <a:gd name="connsiteX24" fmla="*/ 194792 w 599715"/>
              <a:gd name="connsiteY24" fmla="*/ 303982 h 1018946"/>
              <a:gd name="connsiteX25" fmla="*/ 85875 w 599715"/>
              <a:gd name="connsiteY25" fmla="*/ 222928 h 1018946"/>
              <a:gd name="connsiteX26" fmla="*/ 7353 w 599715"/>
              <a:gd name="connsiteY26" fmla="*/ 98812 h 1018946"/>
              <a:gd name="connsiteX0" fmla="*/ 8226 w 600185"/>
              <a:gd name="connsiteY0" fmla="*/ 98812 h 1018946"/>
              <a:gd name="connsiteX1" fmla="*/ 291918 w 600185"/>
              <a:gd name="connsiteY1" fmla="*/ 27 h 1018946"/>
              <a:gd name="connsiteX2" fmla="*/ 598406 w 600185"/>
              <a:gd name="connsiteY2" fmla="*/ 91214 h 1018946"/>
              <a:gd name="connsiteX3" fmla="*/ 418566 w 600185"/>
              <a:gd name="connsiteY3" fmla="*/ 301450 h 1018946"/>
              <a:gd name="connsiteX4" fmla="*/ 431231 w 600185"/>
              <a:gd name="connsiteY4" fmla="*/ 534482 h 1018946"/>
              <a:gd name="connsiteX5" fmla="*/ 484423 w 600185"/>
              <a:gd name="connsiteY5" fmla="*/ 889097 h 1018946"/>
              <a:gd name="connsiteX6" fmla="*/ 530016 w 600185"/>
              <a:gd name="connsiteY6" fmla="*/ 980284 h 1018946"/>
              <a:gd name="connsiteX7" fmla="*/ 471758 w 600185"/>
              <a:gd name="connsiteY7" fmla="*/ 975218 h 1018946"/>
              <a:gd name="connsiteX8" fmla="*/ 400835 w 600185"/>
              <a:gd name="connsiteY8" fmla="*/ 800443 h 1018946"/>
              <a:gd name="connsiteX9" fmla="*/ 380571 w 600185"/>
              <a:gd name="connsiteY9" fmla="*/ 539548 h 1018946"/>
              <a:gd name="connsiteX10" fmla="*/ 380571 w 600185"/>
              <a:gd name="connsiteY10" fmla="*/ 314114 h 1018946"/>
              <a:gd name="connsiteX11" fmla="*/ 428698 w 600185"/>
              <a:gd name="connsiteY11" fmla="*/ 217862 h 1018946"/>
              <a:gd name="connsiteX12" fmla="*/ 560412 w 600185"/>
              <a:gd name="connsiteY12" fmla="*/ 111477 h 1018946"/>
              <a:gd name="connsiteX13" fmla="*/ 431231 w 600185"/>
              <a:gd name="connsiteY13" fmla="*/ 53219 h 1018946"/>
              <a:gd name="connsiteX14" fmla="*/ 198198 w 600185"/>
              <a:gd name="connsiteY14" fmla="*/ 53219 h 1018946"/>
              <a:gd name="connsiteX15" fmla="*/ 84215 w 600185"/>
              <a:gd name="connsiteY15" fmla="*/ 86148 h 1018946"/>
              <a:gd name="connsiteX16" fmla="*/ 61418 w 600185"/>
              <a:gd name="connsiteY16" fmla="*/ 136807 h 1018946"/>
              <a:gd name="connsiteX17" fmla="*/ 150072 w 600185"/>
              <a:gd name="connsiteY17" fmla="*/ 212796 h 1018946"/>
              <a:gd name="connsiteX18" fmla="*/ 231126 w 600185"/>
              <a:gd name="connsiteY18" fmla="*/ 278653 h 1018946"/>
              <a:gd name="connsiteX19" fmla="*/ 248857 w 600185"/>
              <a:gd name="connsiteY19" fmla="*/ 478757 h 1018946"/>
              <a:gd name="connsiteX20" fmla="*/ 218462 w 600185"/>
              <a:gd name="connsiteY20" fmla="*/ 757383 h 1018946"/>
              <a:gd name="connsiteX21" fmla="*/ 129808 w 600185"/>
              <a:gd name="connsiteY21" fmla="*/ 1018278 h 1018946"/>
              <a:gd name="connsiteX22" fmla="*/ 165269 w 600185"/>
              <a:gd name="connsiteY22" fmla="*/ 823240 h 1018946"/>
              <a:gd name="connsiteX23" fmla="*/ 198198 w 600185"/>
              <a:gd name="connsiteY23" fmla="*/ 542081 h 1018946"/>
              <a:gd name="connsiteX24" fmla="*/ 195665 w 600185"/>
              <a:gd name="connsiteY24" fmla="*/ 303982 h 1018946"/>
              <a:gd name="connsiteX25" fmla="*/ 86748 w 600185"/>
              <a:gd name="connsiteY25" fmla="*/ 222928 h 1018946"/>
              <a:gd name="connsiteX26" fmla="*/ 8226 w 600185"/>
              <a:gd name="connsiteY26" fmla="*/ 98812 h 1018946"/>
              <a:gd name="connsiteX0" fmla="*/ 8226 w 599188"/>
              <a:gd name="connsiteY0" fmla="*/ 98816 h 1018950"/>
              <a:gd name="connsiteX1" fmla="*/ 291918 w 599188"/>
              <a:gd name="connsiteY1" fmla="*/ 31 h 1018950"/>
              <a:gd name="connsiteX2" fmla="*/ 598406 w 599188"/>
              <a:gd name="connsiteY2" fmla="*/ 91218 h 1018950"/>
              <a:gd name="connsiteX3" fmla="*/ 418566 w 599188"/>
              <a:gd name="connsiteY3" fmla="*/ 301454 h 1018950"/>
              <a:gd name="connsiteX4" fmla="*/ 431231 w 599188"/>
              <a:gd name="connsiteY4" fmla="*/ 534486 h 1018950"/>
              <a:gd name="connsiteX5" fmla="*/ 484423 w 599188"/>
              <a:gd name="connsiteY5" fmla="*/ 889101 h 1018950"/>
              <a:gd name="connsiteX6" fmla="*/ 530016 w 599188"/>
              <a:gd name="connsiteY6" fmla="*/ 980288 h 1018950"/>
              <a:gd name="connsiteX7" fmla="*/ 471758 w 599188"/>
              <a:gd name="connsiteY7" fmla="*/ 975222 h 1018950"/>
              <a:gd name="connsiteX8" fmla="*/ 400835 w 599188"/>
              <a:gd name="connsiteY8" fmla="*/ 800447 h 1018950"/>
              <a:gd name="connsiteX9" fmla="*/ 380571 w 599188"/>
              <a:gd name="connsiteY9" fmla="*/ 539552 h 1018950"/>
              <a:gd name="connsiteX10" fmla="*/ 380571 w 599188"/>
              <a:gd name="connsiteY10" fmla="*/ 314118 h 1018950"/>
              <a:gd name="connsiteX11" fmla="*/ 428698 w 599188"/>
              <a:gd name="connsiteY11" fmla="*/ 217866 h 1018950"/>
              <a:gd name="connsiteX12" fmla="*/ 560412 w 599188"/>
              <a:gd name="connsiteY12" fmla="*/ 111481 h 1018950"/>
              <a:gd name="connsiteX13" fmla="*/ 431231 w 599188"/>
              <a:gd name="connsiteY13" fmla="*/ 53223 h 1018950"/>
              <a:gd name="connsiteX14" fmla="*/ 198198 w 599188"/>
              <a:gd name="connsiteY14" fmla="*/ 53223 h 1018950"/>
              <a:gd name="connsiteX15" fmla="*/ 84215 w 599188"/>
              <a:gd name="connsiteY15" fmla="*/ 86152 h 1018950"/>
              <a:gd name="connsiteX16" fmla="*/ 61418 w 599188"/>
              <a:gd name="connsiteY16" fmla="*/ 136811 h 1018950"/>
              <a:gd name="connsiteX17" fmla="*/ 150072 w 599188"/>
              <a:gd name="connsiteY17" fmla="*/ 212800 h 1018950"/>
              <a:gd name="connsiteX18" fmla="*/ 231126 w 599188"/>
              <a:gd name="connsiteY18" fmla="*/ 278657 h 1018950"/>
              <a:gd name="connsiteX19" fmla="*/ 248857 w 599188"/>
              <a:gd name="connsiteY19" fmla="*/ 478761 h 1018950"/>
              <a:gd name="connsiteX20" fmla="*/ 218462 w 599188"/>
              <a:gd name="connsiteY20" fmla="*/ 757387 h 1018950"/>
              <a:gd name="connsiteX21" fmla="*/ 129808 w 599188"/>
              <a:gd name="connsiteY21" fmla="*/ 1018282 h 1018950"/>
              <a:gd name="connsiteX22" fmla="*/ 165269 w 599188"/>
              <a:gd name="connsiteY22" fmla="*/ 823244 h 1018950"/>
              <a:gd name="connsiteX23" fmla="*/ 198198 w 599188"/>
              <a:gd name="connsiteY23" fmla="*/ 542085 h 1018950"/>
              <a:gd name="connsiteX24" fmla="*/ 195665 w 599188"/>
              <a:gd name="connsiteY24" fmla="*/ 303986 h 1018950"/>
              <a:gd name="connsiteX25" fmla="*/ 86748 w 599188"/>
              <a:gd name="connsiteY25" fmla="*/ 222932 h 1018950"/>
              <a:gd name="connsiteX26" fmla="*/ 8226 w 599188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423520 w 591477"/>
              <a:gd name="connsiteY13" fmla="*/ 53223 h 1018950"/>
              <a:gd name="connsiteX14" fmla="*/ 190487 w 591477"/>
              <a:gd name="connsiteY14" fmla="*/ 53223 h 1018950"/>
              <a:gd name="connsiteX15" fmla="*/ 76504 w 591477"/>
              <a:gd name="connsiteY15" fmla="*/ 86152 h 1018950"/>
              <a:gd name="connsiteX16" fmla="*/ 53707 w 591477"/>
              <a:gd name="connsiteY16" fmla="*/ 136811 h 1018950"/>
              <a:gd name="connsiteX17" fmla="*/ 142361 w 591477"/>
              <a:gd name="connsiteY17" fmla="*/ 212800 h 1018950"/>
              <a:gd name="connsiteX18" fmla="*/ 223415 w 591477"/>
              <a:gd name="connsiteY18" fmla="*/ 278657 h 1018950"/>
              <a:gd name="connsiteX19" fmla="*/ 241146 w 591477"/>
              <a:gd name="connsiteY19" fmla="*/ 478761 h 1018950"/>
              <a:gd name="connsiteX20" fmla="*/ 210751 w 591477"/>
              <a:gd name="connsiteY20" fmla="*/ 757387 h 1018950"/>
              <a:gd name="connsiteX21" fmla="*/ 122097 w 591477"/>
              <a:gd name="connsiteY21" fmla="*/ 1018282 h 1018950"/>
              <a:gd name="connsiteX22" fmla="*/ 157558 w 591477"/>
              <a:gd name="connsiteY22" fmla="*/ 823244 h 1018950"/>
              <a:gd name="connsiteX23" fmla="*/ 190487 w 591477"/>
              <a:gd name="connsiteY23" fmla="*/ 542085 h 1018950"/>
              <a:gd name="connsiteX24" fmla="*/ 187954 w 591477"/>
              <a:gd name="connsiteY24" fmla="*/ 303986 h 1018950"/>
              <a:gd name="connsiteX25" fmla="*/ 79037 w 591477"/>
              <a:gd name="connsiteY25" fmla="*/ 222932 h 1018950"/>
              <a:gd name="connsiteX26" fmla="*/ 515 w 591477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423520 w 591477"/>
              <a:gd name="connsiteY13" fmla="*/ 53223 h 1018950"/>
              <a:gd name="connsiteX14" fmla="*/ 284207 w 591477"/>
              <a:gd name="connsiteY14" fmla="*/ 48157 h 1018950"/>
              <a:gd name="connsiteX15" fmla="*/ 76504 w 591477"/>
              <a:gd name="connsiteY15" fmla="*/ 86152 h 1018950"/>
              <a:gd name="connsiteX16" fmla="*/ 53707 w 591477"/>
              <a:gd name="connsiteY16" fmla="*/ 136811 h 1018950"/>
              <a:gd name="connsiteX17" fmla="*/ 142361 w 591477"/>
              <a:gd name="connsiteY17" fmla="*/ 212800 h 1018950"/>
              <a:gd name="connsiteX18" fmla="*/ 223415 w 591477"/>
              <a:gd name="connsiteY18" fmla="*/ 278657 h 1018950"/>
              <a:gd name="connsiteX19" fmla="*/ 241146 w 591477"/>
              <a:gd name="connsiteY19" fmla="*/ 478761 h 1018950"/>
              <a:gd name="connsiteX20" fmla="*/ 210751 w 591477"/>
              <a:gd name="connsiteY20" fmla="*/ 757387 h 1018950"/>
              <a:gd name="connsiteX21" fmla="*/ 122097 w 591477"/>
              <a:gd name="connsiteY21" fmla="*/ 1018282 h 1018950"/>
              <a:gd name="connsiteX22" fmla="*/ 157558 w 591477"/>
              <a:gd name="connsiteY22" fmla="*/ 823244 h 1018950"/>
              <a:gd name="connsiteX23" fmla="*/ 190487 w 591477"/>
              <a:gd name="connsiteY23" fmla="*/ 542085 h 1018950"/>
              <a:gd name="connsiteX24" fmla="*/ 187954 w 591477"/>
              <a:gd name="connsiteY24" fmla="*/ 303986 h 1018950"/>
              <a:gd name="connsiteX25" fmla="*/ 79037 w 591477"/>
              <a:gd name="connsiteY25" fmla="*/ 222932 h 1018950"/>
              <a:gd name="connsiteX26" fmla="*/ 515 w 591477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76504 w 591477"/>
              <a:gd name="connsiteY14" fmla="*/ 86152 h 1018950"/>
              <a:gd name="connsiteX15" fmla="*/ 53707 w 591477"/>
              <a:gd name="connsiteY15" fmla="*/ 136811 h 1018950"/>
              <a:gd name="connsiteX16" fmla="*/ 142361 w 591477"/>
              <a:gd name="connsiteY16" fmla="*/ 212800 h 1018950"/>
              <a:gd name="connsiteX17" fmla="*/ 223415 w 591477"/>
              <a:gd name="connsiteY17" fmla="*/ 278657 h 1018950"/>
              <a:gd name="connsiteX18" fmla="*/ 241146 w 591477"/>
              <a:gd name="connsiteY18" fmla="*/ 478761 h 1018950"/>
              <a:gd name="connsiteX19" fmla="*/ 210751 w 591477"/>
              <a:gd name="connsiteY19" fmla="*/ 757387 h 1018950"/>
              <a:gd name="connsiteX20" fmla="*/ 122097 w 591477"/>
              <a:gd name="connsiteY20" fmla="*/ 1018282 h 1018950"/>
              <a:gd name="connsiteX21" fmla="*/ 157558 w 591477"/>
              <a:gd name="connsiteY21" fmla="*/ 823244 h 1018950"/>
              <a:gd name="connsiteX22" fmla="*/ 190487 w 591477"/>
              <a:gd name="connsiteY22" fmla="*/ 542085 h 1018950"/>
              <a:gd name="connsiteX23" fmla="*/ 187954 w 591477"/>
              <a:gd name="connsiteY23" fmla="*/ 303986 h 1018950"/>
              <a:gd name="connsiteX24" fmla="*/ 79037 w 591477"/>
              <a:gd name="connsiteY24" fmla="*/ 222932 h 1018950"/>
              <a:gd name="connsiteX25" fmla="*/ 515 w 591477"/>
              <a:gd name="connsiteY25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76504 w 591477"/>
              <a:gd name="connsiteY14" fmla="*/ 86152 h 1018950"/>
              <a:gd name="connsiteX15" fmla="*/ 53707 w 591477"/>
              <a:gd name="connsiteY15" fmla="*/ 136811 h 1018950"/>
              <a:gd name="connsiteX16" fmla="*/ 142361 w 591477"/>
              <a:gd name="connsiteY16" fmla="*/ 212800 h 1018950"/>
              <a:gd name="connsiteX17" fmla="*/ 223415 w 591477"/>
              <a:gd name="connsiteY17" fmla="*/ 278657 h 1018950"/>
              <a:gd name="connsiteX18" fmla="*/ 241146 w 591477"/>
              <a:gd name="connsiteY18" fmla="*/ 478761 h 1018950"/>
              <a:gd name="connsiteX19" fmla="*/ 210751 w 591477"/>
              <a:gd name="connsiteY19" fmla="*/ 757387 h 1018950"/>
              <a:gd name="connsiteX20" fmla="*/ 122097 w 591477"/>
              <a:gd name="connsiteY20" fmla="*/ 1018282 h 1018950"/>
              <a:gd name="connsiteX21" fmla="*/ 157558 w 591477"/>
              <a:gd name="connsiteY21" fmla="*/ 823244 h 1018950"/>
              <a:gd name="connsiteX22" fmla="*/ 190487 w 591477"/>
              <a:gd name="connsiteY22" fmla="*/ 542085 h 1018950"/>
              <a:gd name="connsiteX23" fmla="*/ 187954 w 591477"/>
              <a:gd name="connsiteY23" fmla="*/ 303986 h 1018950"/>
              <a:gd name="connsiteX24" fmla="*/ 79037 w 591477"/>
              <a:gd name="connsiteY24" fmla="*/ 222932 h 1018950"/>
              <a:gd name="connsiteX25" fmla="*/ 515 w 591477"/>
              <a:gd name="connsiteY25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36811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420987 w 593064"/>
              <a:gd name="connsiteY11" fmla="*/ 217863 h 1018947"/>
              <a:gd name="connsiteX12" fmla="*/ 552701 w 593064"/>
              <a:gd name="connsiteY12" fmla="*/ 111478 h 1018947"/>
              <a:gd name="connsiteX13" fmla="*/ 284207 w 593064"/>
              <a:gd name="connsiteY13" fmla="*/ 48154 h 1018947"/>
              <a:gd name="connsiteX14" fmla="*/ 53707 w 593064"/>
              <a:gd name="connsiteY14" fmla="*/ 114011 h 1018947"/>
              <a:gd name="connsiteX15" fmla="*/ 142361 w 593064"/>
              <a:gd name="connsiteY15" fmla="*/ 212797 h 1018947"/>
              <a:gd name="connsiteX16" fmla="*/ 223415 w 593064"/>
              <a:gd name="connsiteY16" fmla="*/ 278654 h 1018947"/>
              <a:gd name="connsiteX17" fmla="*/ 241146 w 593064"/>
              <a:gd name="connsiteY17" fmla="*/ 478758 h 1018947"/>
              <a:gd name="connsiteX18" fmla="*/ 210751 w 593064"/>
              <a:gd name="connsiteY18" fmla="*/ 757384 h 1018947"/>
              <a:gd name="connsiteX19" fmla="*/ 122097 w 593064"/>
              <a:gd name="connsiteY19" fmla="*/ 1018279 h 1018947"/>
              <a:gd name="connsiteX20" fmla="*/ 157558 w 593064"/>
              <a:gd name="connsiteY20" fmla="*/ 823241 h 1018947"/>
              <a:gd name="connsiteX21" fmla="*/ 190487 w 593064"/>
              <a:gd name="connsiteY21" fmla="*/ 542082 h 1018947"/>
              <a:gd name="connsiteX22" fmla="*/ 187954 w 593064"/>
              <a:gd name="connsiteY22" fmla="*/ 303983 h 1018947"/>
              <a:gd name="connsiteX23" fmla="*/ 79037 w 593064"/>
              <a:gd name="connsiteY23" fmla="*/ 222929 h 1018947"/>
              <a:gd name="connsiteX24" fmla="*/ 515 w 593064"/>
              <a:gd name="connsiteY24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52701 w 593064"/>
              <a:gd name="connsiteY11" fmla="*/ 111478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66372 w 593064"/>
              <a:gd name="connsiteY13" fmla="*/ 116544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66372 w 593064"/>
              <a:gd name="connsiteY13" fmla="*/ 116544 h 1018947"/>
              <a:gd name="connsiteX14" fmla="*/ 223415 w 593064"/>
              <a:gd name="connsiteY14" fmla="*/ 278654 h 1018947"/>
              <a:gd name="connsiteX15" fmla="*/ 241146 w 593064"/>
              <a:gd name="connsiteY15" fmla="*/ 478758 h 1018947"/>
              <a:gd name="connsiteX16" fmla="*/ 210751 w 593064"/>
              <a:gd name="connsiteY16" fmla="*/ 757384 h 1018947"/>
              <a:gd name="connsiteX17" fmla="*/ 122097 w 593064"/>
              <a:gd name="connsiteY17" fmla="*/ 1018279 h 1018947"/>
              <a:gd name="connsiteX18" fmla="*/ 157558 w 593064"/>
              <a:gd name="connsiteY18" fmla="*/ 823241 h 1018947"/>
              <a:gd name="connsiteX19" fmla="*/ 190487 w 593064"/>
              <a:gd name="connsiteY19" fmla="*/ 542082 h 1018947"/>
              <a:gd name="connsiteX20" fmla="*/ 187954 w 593064"/>
              <a:gd name="connsiteY20" fmla="*/ 303983 h 1018947"/>
              <a:gd name="connsiteX21" fmla="*/ 79037 w 593064"/>
              <a:gd name="connsiteY21" fmla="*/ 222929 h 1018947"/>
              <a:gd name="connsiteX22" fmla="*/ 515 w 593064"/>
              <a:gd name="connsiteY22" fmla="*/ 98813 h 1018947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76712 w 593064"/>
              <a:gd name="connsiteY5" fmla="*/ 889098 h 1018280"/>
              <a:gd name="connsiteX6" fmla="*/ 522305 w 593064"/>
              <a:gd name="connsiteY6" fmla="*/ 980285 h 1018280"/>
              <a:gd name="connsiteX7" fmla="*/ 464047 w 593064"/>
              <a:gd name="connsiteY7" fmla="*/ 975219 h 1018280"/>
              <a:gd name="connsiteX8" fmla="*/ 393124 w 593064"/>
              <a:gd name="connsiteY8" fmla="*/ 800444 h 1018280"/>
              <a:gd name="connsiteX9" fmla="*/ 372860 w 593064"/>
              <a:gd name="connsiteY9" fmla="*/ 539549 h 1018280"/>
              <a:gd name="connsiteX10" fmla="*/ 372860 w 593064"/>
              <a:gd name="connsiteY10" fmla="*/ 314115 h 1018280"/>
              <a:gd name="connsiteX11" fmla="*/ 534970 w 593064"/>
              <a:gd name="connsiteY11" fmla="*/ 108945 h 1018280"/>
              <a:gd name="connsiteX12" fmla="*/ 284207 w 593064"/>
              <a:gd name="connsiteY12" fmla="*/ 48154 h 1018280"/>
              <a:gd name="connsiteX13" fmla="*/ 66372 w 593064"/>
              <a:gd name="connsiteY13" fmla="*/ 116544 h 1018280"/>
              <a:gd name="connsiteX14" fmla="*/ 223415 w 593064"/>
              <a:gd name="connsiteY14" fmla="*/ 278654 h 1018280"/>
              <a:gd name="connsiteX15" fmla="*/ 241146 w 593064"/>
              <a:gd name="connsiteY15" fmla="*/ 478758 h 1018280"/>
              <a:gd name="connsiteX16" fmla="*/ 210751 w 593064"/>
              <a:gd name="connsiteY16" fmla="*/ 820708 h 1018280"/>
              <a:gd name="connsiteX17" fmla="*/ 122097 w 593064"/>
              <a:gd name="connsiteY17" fmla="*/ 1018279 h 1018280"/>
              <a:gd name="connsiteX18" fmla="*/ 157558 w 593064"/>
              <a:gd name="connsiteY18" fmla="*/ 823241 h 1018280"/>
              <a:gd name="connsiteX19" fmla="*/ 190487 w 593064"/>
              <a:gd name="connsiteY19" fmla="*/ 542082 h 1018280"/>
              <a:gd name="connsiteX20" fmla="*/ 187954 w 593064"/>
              <a:gd name="connsiteY20" fmla="*/ 303983 h 1018280"/>
              <a:gd name="connsiteX21" fmla="*/ 79037 w 593064"/>
              <a:gd name="connsiteY21" fmla="*/ 222929 h 1018280"/>
              <a:gd name="connsiteX22" fmla="*/ 515 w 593064"/>
              <a:gd name="connsiteY22" fmla="*/ 98813 h 1018280"/>
              <a:gd name="connsiteX0" fmla="*/ 515 w 593064"/>
              <a:gd name="connsiteY0" fmla="*/ 98813 h 1018898"/>
              <a:gd name="connsiteX1" fmla="*/ 284207 w 593064"/>
              <a:gd name="connsiteY1" fmla="*/ 28 h 1018898"/>
              <a:gd name="connsiteX2" fmla="*/ 590695 w 593064"/>
              <a:gd name="connsiteY2" fmla="*/ 91215 h 1018898"/>
              <a:gd name="connsiteX3" fmla="*/ 426053 w 593064"/>
              <a:gd name="connsiteY3" fmla="*/ 301451 h 1018898"/>
              <a:gd name="connsiteX4" fmla="*/ 423520 w 593064"/>
              <a:gd name="connsiteY4" fmla="*/ 534483 h 1018898"/>
              <a:gd name="connsiteX5" fmla="*/ 522305 w 593064"/>
              <a:gd name="connsiteY5" fmla="*/ 980285 h 1018898"/>
              <a:gd name="connsiteX6" fmla="*/ 464047 w 593064"/>
              <a:gd name="connsiteY6" fmla="*/ 975219 h 1018898"/>
              <a:gd name="connsiteX7" fmla="*/ 393124 w 593064"/>
              <a:gd name="connsiteY7" fmla="*/ 800444 h 1018898"/>
              <a:gd name="connsiteX8" fmla="*/ 372860 w 593064"/>
              <a:gd name="connsiteY8" fmla="*/ 539549 h 1018898"/>
              <a:gd name="connsiteX9" fmla="*/ 372860 w 593064"/>
              <a:gd name="connsiteY9" fmla="*/ 314115 h 1018898"/>
              <a:gd name="connsiteX10" fmla="*/ 534970 w 593064"/>
              <a:gd name="connsiteY10" fmla="*/ 108945 h 1018898"/>
              <a:gd name="connsiteX11" fmla="*/ 284207 w 593064"/>
              <a:gd name="connsiteY11" fmla="*/ 48154 h 1018898"/>
              <a:gd name="connsiteX12" fmla="*/ 66372 w 593064"/>
              <a:gd name="connsiteY12" fmla="*/ 116544 h 1018898"/>
              <a:gd name="connsiteX13" fmla="*/ 223415 w 593064"/>
              <a:gd name="connsiteY13" fmla="*/ 278654 h 1018898"/>
              <a:gd name="connsiteX14" fmla="*/ 241146 w 593064"/>
              <a:gd name="connsiteY14" fmla="*/ 478758 h 1018898"/>
              <a:gd name="connsiteX15" fmla="*/ 210751 w 593064"/>
              <a:gd name="connsiteY15" fmla="*/ 820708 h 1018898"/>
              <a:gd name="connsiteX16" fmla="*/ 122097 w 593064"/>
              <a:gd name="connsiteY16" fmla="*/ 1018279 h 1018898"/>
              <a:gd name="connsiteX17" fmla="*/ 157558 w 593064"/>
              <a:gd name="connsiteY17" fmla="*/ 823241 h 1018898"/>
              <a:gd name="connsiteX18" fmla="*/ 190487 w 593064"/>
              <a:gd name="connsiteY18" fmla="*/ 542082 h 1018898"/>
              <a:gd name="connsiteX19" fmla="*/ 187954 w 593064"/>
              <a:gd name="connsiteY19" fmla="*/ 303983 h 1018898"/>
              <a:gd name="connsiteX20" fmla="*/ 79037 w 593064"/>
              <a:gd name="connsiteY20" fmla="*/ 222929 h 1018898"/>
              <a:gd name="connsiteX21" fmla="*/ 515 w 593064"/>
              <a:gd name="connsiteY21" fmla="*/ 98813 h 1018898"/>
              <a:gd name="connsiteX0" fmla="*/ 515 w 593064"/>
              <a:gd name="connsiteY0" fmla="*/ 98813 h 1037807"/>
              <a:gd name="connsiteX1" fmla="*/ 284207 w 593064"/>
              <a:gd name="connsiteY1" fmla="*/ 28 h 1037807"/>
              <a:gd name="connsiteX2" fmla="*/ 590695 w 593064"/>
              <a:gd name="connsiteY2" fmla="*/ 91215 h 1037807"/>
              <a:gd name="connsiteX3" fmla="*/ 426053 w 593064"/>
              <a:gd name="connsiteY3" fmla="*/ 301451 h 1037807"/>
              <a:gd name="connsiteX4" fmla="*/ 423520 w 593064"/>
              <a:gd name="connsiteY4" fmla="*/ 534483 h 1037807"/>
              <a:gd name="connsiteX5" fmla="*/ 522305 w 593064"/>
              <a:gd name="connsiteY5" fmla="*/ 980285 h 1037807"/>
              <a:gd name="connsiteX6" fmla="*/ 464047 w 593064"/>
              <a:gd name="connsiteY6" fmla="*/ 975219 h 1037807"/>
              <a:gd name="connsiteX7" fmla="*/ 393124 w 593064"/>
              <a:gd name="connsiteY7" fmla="*/ 800444 h 1037807"/>
              <a:gd name="connsiteX8" fmla="*/ 372860 w 593064"/>
              <a:gd name="connsiteY8" fmla="*/ 539549 h 1037807"/>
              <a:gd name="connsiteX9" fmla="*/ 372860 w 593064"/>
              <a:gd name="connsiteY9" fmla="*/ 314115 h 1037807"/>
              <a:gd name="connsiteX10" fmla="*/ 534970 w 593064"/>
              <a:gd name="connsiteY10" fmla="*/ 108945 h 1037807"/>
              <a:gd name="connsiteX11" fmla="*/ 284207 w 593064"/>
              <a:gd name="connsiteY11" fmla="*/ 48154 h 1037807"/>
              <a:gd name="connsiteX12" fmla="*/ 66372 w 593064"/>
              <a:gd name="connsiteY12" fmla="*/ 116544 h 1037807"/>
              <a:gd name="connsiteX13" fmla="*/ 223415 w 593064"/>
              <a:gd name="connsiteY13" fmla="*/ 278654 h 1037807"/>
              <a:gd name="connsiteX14" fmla="*/ 241146 w 593064"/>
              <a:gd name="connsiteY14" fmla="*/ 478758 h 1037807"/>
              <a:gd name="connsiteX15" fmla="*/ 210751 w 593064"/>
              <a:gd name="connsiteY15" fmla="*/ 820708 h 1037807"/>
              <a:gd name="connsiteX16" fmla="*/ 122097 w 593064"/>
              <a:gd name="connsiteY16" fmla="*/ 1018279 h 1037807"/>
              <a:gd name="connsiteX17" fmla="*/ 157558 w 593064"/>
              <a:gd name="connsiteY17" fmla="*/ 823241 h 1037807"/>
              <a:gd name="connsiteX18" fmla="*/ 190487 w 593064"/>
              <a:gd name="connsiteY18" fmla="*/ 542082 h 1037807"/>
              <a:gd name="connsiteX19" fmla="*/ 187954 w 593064"/>
              <a:gd name="connsiteY19" fmla="*/ 303983 h 1037807"/>
              <a:gd name="connsiteX20" fmla="*/ 79037 w 593064"/>
              <a:gd name="connsiteY20" fmla="*/ 222929 h 1037807"/>
              <a:gd name="connsiteX21" fmla="*/ 515 w 593064"/>
              <a:gd name="connsiteY21" fmla="*/ 98813 h 1037807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84311 w 593064"/>
              <a:gd name="connsiteY5" fmla="*/ 919494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99509 w 593064"/>
              <a:gd name="connsiteY6" fmla="*/ 1003082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86"/>
              <a:gd name="connsiteY0" fmla="*/ 98813 h 1018280"/>
              <a:gd name="connsiteX1" fmla="*/ 284207 w 593086"/>
              <a:gd name="connsiteY1" fmla="*/ 28 h 1018280"/>
              <a:gd name="connsiteX2" fmla="*/ 590695 w 593086"/>
              <a:gd name="connsiteY2" fmla="*/ 91215 h 1018280"/>
              <a:gd name="connsiteX3" fmla="*/ 426053 w 593086"/>
              <a:gd name="connsiteY3" fmla="*/ 301451 h 1018280"/>
              <a:gd name="connsiteX4" fmla="*/ 413388 w 593086"/>
              <a:gd name="connsiteY4" fmla="*/ 537016 h 1018280"/>
              <a:gd name="connsiteX5" fmla="*/ 446316 w 593086"/>
              <a:gd name="connsiteY5" fmla="*/ 800444 h 1018280"/>
              <a:gd name="connsiteX6" fmla="*/ 499509 w 593086"/>
              <a:gd name="connsiteY6" fmla="*/ 1003082 h 1018280"/>
              <a:gd name="connsiteX7" fmla="*/ 393124 w 593086"/>
              <a:gd name="connsiteY7" fmla="*/ 800444 h 1018280"/>
              <a:gd name="connsiteX8" fmla="*/ 372860 w 593086"/>
              <a:gd name="connsiteY8" fmla="*/ 539549 h 1018280"/>
              <a:gd name="connsiteX9" fmla="*/ 372860 w 593086"/>
              <a:gd name="connsiteY9" fmla="*/ 314115 h 1018280"/>
              <a:gd name="connsiteX10" fmla="*/ 534970 w 593086"/>
              <a:gd name="connsiteY10" fmla="*/ 108945 h 1018280"/>
              <a:gd name="connsiteX11" fmla="*/ 284207 w 593086"/>
              <a:gd name="connsiteY11" fmla="*/ 48154 h 1018280"/>
              <a:gd name="connsiteX12" fmla="*/ 66372 w 593086"/>
              <a:gd name="connsiteY12" fmla="*/ 116544 h 1018280"/>
              <a:gd name="connsiteX13" fmla="*/ 223415 w 593086"/>
              <a:gd name="connsiteY13" fmla="*/ 278654 h 1018280"/>
              <a:gd name="connsiteX14" fmla="*/ 241146 w 593086"/>
              <a:gd name="connsiteY14" fmla="*/ 478758 h 1018280"/>
              <a:gd name="connsiteX15" fmla="*/ 210751 w 593086"/>
              <a:gd name="connsiteY15" fmla="*/ 820708 h 1018280"/>
              <a:gd name="connsiteX16" fmla="*/ 122097 w 593086"/>
              <a:gd name="connsiteY16" fmla="*/ 1018279 h 1018280"/>
              <a:gd name="connsiteX17" fmla="*/ 157558 w 593086"/>
              <a:gd name="connsiteY17" fmla="*/ 823241 h 1018280"/>
              <a:gd name="connsiteX18" fmla="*/ 190487 w 593086"/>
              <a:gd name="connsiteY18" fmla="*/ 542082 h 1018280"/>
              <a:gd name="connsiteX19" fmla="*/ 187954 w 593086"/>
              <a:gd name="connsiteY19" fmla="*/ 303983 h 1018280"/>
              <a:gd name="connsiteX20" fmla="*/ 79037 w 593086"/>
              <a:gd name="connsiteY20" fmla="*/ 222929 h 1018280"/>
              <a:gd name="connsiteX21" fmla="*/ 515 w 593086"/>
              <a:gd name="connsiteY21" fmla="*/ 98813 h 1018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93086" h="1018280">
                <a:moveTo>
                  <a:pt x="515" y="98813"/>
                </a:moveTo>
                <a:cubicBezTo>
                  <a:pt x="6848" y="56597"/>
                  <a:pt x="185844" y="1294"/>
                  <a:pt x="284207" y="28"/>
                </a:cubicBezTo>
                <a:cubicBezTo>
                  <a:pt x="382570" y="-1238"/>
                  <a:pt x="567054" y="40978"/>
                  <a:pt x="590695" y="91215"/>
                </a:cubicBezTo>
                <a:cubicBezTo>
                  <a:pt x="614336" y="141452"/>
                  <a:pt x="455604" y="227151"/>
                  <a:pt x="426053" y="301451"/>
                </a:cubicBezTo>
                <a:cubicBezTo>
                  <a:pt x="396502" y="375751"/>
                  <a:pt x="410011" y="453851"/>
                  <a:pt x="413388" y="537016"/>
                </a:cubicBezTo>
                <a:cubicBezTo>
                  <a:pt x="416765" y="620181"/>
                  <a:pt x="431963" y="722766"/>
                  <a:pt x="446316" y="800444"/>
                </a:cubicBezTo>
                <a:cubicBezTo>
                  <a:pt x="460669" y="878122"/>
                  <a:pt x="508374" y="1003082"/>
                  <a:pt x="499509" y="1003082"/>
                </a:cubicBezTo>
                <a:cubicBezTo>
                  <a:pt x="490644" y="1003082"/>
                  <a:pt x="414232" y="877700"/>
                  <a:pt x="393124" y="800444"/>
                </a:cubicBezTo>
                <a:cubicBezTo>
                  <a:pt x="372016" y="723189"/>
                  <a:pt x="376237" y="620604"/>
                  <a:pt x="372860" y="539549"/>
                </a:cubicBezTo>
                <a:cubicBezTo>
                  <a:pt x="369483" y="458494"/>
                  <a:pt x="345842" y="385882"/>
                  <a:pt x="372860" y="314115"/>
                </a:cubicBezTo>
                <a:cubicBezTo>
                  <a:pt x="399878" y="242348"/>
                  <a:pt x="537081" y="155805"/>
                  <a:pt x="534970" y="108945"/>
                </a:cubicBezTo>
                <a:cubicBezTo>
                  <a:pt x="532859" y="62085"/>
                  <a:pt x="362307" y="46888"/>
                  <a:pt x="284207" y="48154"/>
                </a:cubicBezTo>
                <a:cubicBezTo>
                  <a:pt x="206107" y="49420"/>
                  <a:pt x="76504" y="78127"/>
                  <a:pt x="66372" y="116544"/>
                </a:cubicBezTo>
                <a:cubicBezTo>
                  <a:pt x="56240" y="154961"/>
                  <a:pt x="194286" y="218285"/>
                  <a:pt x="223415" y="278654"/>
                </a:cubicBezTo>
                <a:cubicBezTo>
                  <a:pt x="252544" y="339023"/>
                  <a:pt x="243257" y="388416"/>
                  <a:pt x="241146" y="478758"/>
                </a:cubicBezTo>
                <a:cubicBezTo>
                  <a:pt x="239035" y="569100"/>
                  <a:pt x="230593" y="730788"/>
                  <a:pt x="210751" y="820708"/>
                </a:cubicBezTo>
                <a:cubicBezTo>
                  <a:pt x="190909" y="910628"/>
                  <a:pt x="130962" y="1017857"/>
                  <a:pt x="122097" y="1018279"/>
                </a:cubicBezTo>
                <a:cubicBezTo>
                  <a:pt x="113232" y="1018701"/>
                  <a:pt x="146160" y="902607"/>
                  <a:pt x="157558" y="823241"/>
                </a:cubicBezTo>
                <a:cubicBezTo>
                  <a:pt x="168956" y="743875"/>
                  <a:pt x="185421" y="628625"/>
                  <a:pt x="190487" y="542082"/>
                </a:cubicBezTo>
                <a:cubicBezTo>
                  <a:pt x="195553" y="455539"/>
                  <a:pt x="206529" y="357175"/>
                  <a:pt x="187954" y="303983"/>
                </a:cubicBezTo>
                <a:cubicBezTo>
                  <a:pt x="169379" y="250791"/>
                  <a:pt x="109010" y="248258"/>
                  <a:pt x="79037" y="222929"/>
                </a:cubicBezTo>
                <a:cubicBezTo>
                  <a:pt x="47797" y="188734"/>
                  <a:pt x="-5818" y="141029"/>
                  <a:pt x="515" y="98813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shade val="30000"/>
                  <a:satMod val="115000"/>
                  <a:lumMod val="11000"/>
                </a:schemeClr>
              </a:gs>
              <a:gs pos="57000">
                <a:schemeClr val="bg1">
                  <a:shade val="67500"/>
                  <a:satMod val="115000"/>
                  <a:lumMod val="0"/>
                  <a:lumOff val="100000"/>
                </a:schemeClr>
              </a:gs>
              <a:gs pos="100000">
                <a:schemeClr val="bg1">
                  <a:shade val="100000"/>
                  <a:satMod val="115000"/>
                  <a:lumMod val="41000"/>
                </a:schemeClr>
              </a:gs>
            </a:gsLst>
            <a:path path="circle">
              <a:fillToRect l="100000" b="100000"/>
            </a:path>
            <a:tileRect t="-100000" r="-100000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21142687">
            <a:off x="2882714" y="2365658"/>
            <a:ext cx="33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b="1" dirty="0" smtClean="0">
                <a:solidFill>
                  <a:schemeClr val="bg1"/>
                </a:solidFill>
              </a:rPr>
              <a:t>WHERE CAN YOU SEE THE NEED?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1032098">
            <a:off x="3047862" y="2953527"/>
            <a:ext cx="35081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There </a:t>
            </a:r>
            <a:r>
              <a:rPr lang="en-US" sz="1400" dirty="0">
                <a:solidFill>
                  <a:schemeClr val="bg1"/>
                </a:solidFill>
              </a:rPr>
              <a:t>needs to be a clear need/real demand for a </a:t>
            </a:r>
            <a:r>
              <a:rPr lang="en-US" sz="1400" dirty="0" smtClean="0">
                <a:solidFill>
                  <a:schemeClr val="bg1"/>
                </a:solidFill>
              </a:rPr>
              <a:t>project</a:t>
            </a:r>
            <a:endParaRPr lang="sl-S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The </a:t>
            </a:r>
            <a:r>
              <a:rPr lang="en-US" sz="1400" dirty="0">
                <a:solidFill>
                  <a:schemeClr val="bg1"/>
                </a:solidFill>
              </a:rPr>
              <a:t>need is on the regional and/or </a:t>
            </a:r>
            <a:r>
              <a:rPr lang="en-US" sz="1400" dirty="0" err="1">
                <a:solidFill>
                  <a:schemeClr val="bg1"/>
                </a:solidFill>
              </a:rPr>
              <a:t>programme</a:t>
            </a:r>
            <a:r>
              <a:rPr lang="en-US" sz="1400" dirty="0">
                <a:solidFill>
                  <a:schemeClr val="bg1"/>
                </a:solidFill>
              </a:rPr>
              <a:t> area </a:t>
            </a:r>
            <a:r>
              <a:rPr lang="en-US" sz="1400" dirty="0" smtClean="0">
                <a:solidFill>
                  <a:schemeClr val="bg1"/>
                </a:solidFill>
              </a:rPr>
              <a:t>level</a:t>
            </a:r>
            <a:endParaRPr lang="sl-S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The </a:t>
            </a:r>
            <a:r>
              <a:rPr lang="en-US" sz="1400" dirty="0">
                <a:solidFill>
                  <a:schemeClr val="bg1"/>
                </a:solidFill>
              </a:rPr>
              <a:t>need is common/joint on both sides of the border</a:t>
            </a:r>
            <a:endParaRPr lang="en-US" sz="1400" dirty="0" smtClean="0">
              <a:solidFill>
                <a:schemeClr val="bg1"/>
              </a:solidFill>
            </a:endParaRPr>
          </a:p>
        </p:txBody>
      </p:sp>
      <p:pic>
        <p:nvPicPr>
          <p:cNvPr id="16" name="Picture 2" descr="EN Interreg V-A Slovenija-Mad&amp;zcaron;ars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939" y="6081342"/>
            <a:ext cx="1755813" cy="58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13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200" dirty="0" smtClean="0">
                <a:solidFill>
                  <a:schemeClr val="accent6">
                    <a:lumMod val="75000"/>
                  </a:schemeClr>
                </a:solidFill>
              </a:rPr>
              <a:t>COOPERATION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Rectangle 7"/>
          <p:cNvSpPr/>
          <p:nvPr/>
        </p:nvSpPr>
        <p:spPr bwMode="auto">
          <a:xfrm>
            <a:off x="2188720" y="2144163"/>
            <a:ext cx="4068120" cy="4023856"/>
          </a:xfrm>
          <a:custGeom>
            <a:avLst/>
            <a:gdLst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0 w 2771880"/>
              <a:gd name="connsiteY3" fmla="*/ 2769368 h 2769368"/>
              <a:gd name="connsiteX4" fmla="*/ 0 w 2771880"/>
              <a:gd name="connsiteY4" fmla="*/ 0 h 2769368"/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38793 w 2771880"/>
              <a:gd name="connsiteY3" fmla="*/ 2747201 h 2769368"/>
              <a:gd name="connsiteX4" fmla="*/ 0 w 2771880"/>
              <a:gd name="connsiteY4" fmla="*/ 0 h 2769368"/>
              <a:gd name="connsiteX0" fmla="*/ 0 w 2771880"/>
              <a:gd name="connsiteY0" fmla="*/ 0 h 2747201"/>
              <a:gd name="connsiteX1" fmla="*/ 2771880 w 2771880"/>
              <a:gd name="connsiteY1" fmla="*/ 0 h 2747201"/>
              <a:gd name="connsiteX2" fmla="*/ 2760796 w 2771880"/>
              <a:gd name="connsiteY2" fmla="*/ 2592030 h 2747201"/>
              <a:gd name="connsiteX3" fmla="*/ 38793 w 2771880"/>
              <a:gd name="connsiteY3" fmla="*/ 2747201 h 2747201"/>
              <a:gd name="connsiteX4" fmla="*/ 0 w 2771880"/>
              <a:gd name="connsiteY4" fmla="*/ 0 h 2747201"/>
              <a:gd name="connsiteX0" fmla="*/ 0 w 2778093"/>
              <a:gd name="connsiteY0" fmla="*/ 0 h 2747201"/>
              <a:gd name="connsiteX1" fmla="*/ 2771880 w 2778093"/>
              <a:gd name="connsiteY1" fmla="*/ 0 h 2747201"/>
              <a:gd name="connsiteX2" fmla="*/ 2777422 w 2778093"/>
              <a:gd name="connsiteY2" fmla="*/ 2575405 h 2747201"/>
              <a:gd name="connsiteX3" fmla="*/ 38793 w 2778093"/>
              <a:gd name="connsiteY3" fmla="*/ 2747201 h 2747201"/>
              <a:gd name="connsiteX4" fmla="*/ 0 w 2778093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7422" h="2747201">
                <a:moveTo>
                  <a:pt x="0" y="0"/>
                </a:moveTo>
                <a:lnTo>
                  <a:pt x="2771880" y="0"/>
                </a:lnTo>
                <a:cubicBezTo>
                  <a:pt x="2768185" y="864010"/>
                  <a:pt x="2703531" y="1711395"/>
                  <a:pt x="2777422" y="2575405"/>
                </a:cubicBezTo>
                <a:cubicBezTo>
                  <a:pt x="1864546" y="2582794"/>
                  <a:pt x="951669" y="2689936"/>
                  <a:pt x="38793" y="2747201"/>
                </a:cubicBezTo>
                <a:cubicBezTo>
                  <a:pt x="75738" y="1814842"/>
                  <a:pt x="12931" y="915734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2" name="Rectangle 1"/>
          <p:cNvSpPr/>
          <p:nvPr/>
        </p:nvSpPr>
        <p:spPr bwMode="auto">
          <a:xfrm flipH="1">
            <a:off x="1770487" y="2099433"/>
            <a:ext cx="4745805" cy="4159099"/>
          </a:xfrm>
          <a:custGeom>
            <a:avLst/>
            <a:gdLst>
              <a:gd name="connsiteX0" fmla="*/ 0 w 3467100"/>
              <a:gd name="connsiteY0" fmla="*/ 0 h 2209800"/>
              <a:gd name="connsiteX1" fmla="*/ 3467100 w 3467100"/>
              <a:gd name="connsiteY1" fmla="*/ 0 h 2209800"/>
              <a:gd name="connsiteX2" fmla="*/ 3467100 w 3467100"/>
              <a:gd name="connsiteY2" fmla="*/ 2209800 h 2209800"/>
              <a:gd name="connsiteX3" fmla="*/ 0 w 3467100"/>
              <a:gd name="connsiteY3" fmla="*/ 2209800 h 2209800"/>
              <a:gd name="connsiteX4" fmla="*/ 0 w 3467100"/>
              <a:gd name="connsiteY4" fmla="*/ 0 h 2209800"/>
              <a:gd name="connsiteX0" fmla="*/ 0 w 3467100"/>
              <a:gd name="connsiteY0" fmla="*/ 266700 h 2476500"/>
              <a:gd name="connsiteX1" fmla="*/ 2828925 w 3467100"/>
              <a:gd name="connsiteY1" fmla="*/ 0 h 2476500"/>
              <a:gd name="connsiteX2" fmla="*/ 3467100 w 3467100"/>
              <a:gd name="connsiteY2" fmla="*/ 2476500 h 2476500"/>
              <a:gd name="connsiteX3" fmla="*/ 0 w 3467100"/>
              <a:gd name="connsiteY3" fmla="*/ 2476500 h 2476500"/>
              <a:gd name="connsiteX4" fmla="*/ 0 w 3467100"/>
              <a:gd name="connsiteY4" fmla="*/ 266700 h 2476500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467100 w 3467100"/>
              <a:gd name="connsiteY2" fmla="*/ 2476500 h 3038475"/>
              <a:gd name="connsiteX3" fmla="*/ 676275 w 3467100"/>
              <a:gd name="connsiteY3" fmla="*/ 3038475 h 3038475"/>
              <a:gd name="connsiteX4" fmla="*/ 0 w 3467100"/>
              <a:gd name="connsiteY4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190875 w 3467100"/>
              <a:gd name="connsiteY2" fmla="*/ 1352550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0 w 3467100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0 w 3615785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438150 w 3615785"/>
              <a:gd name="connsiteY5" fmla="*/ 2057400 h 3038475"/>
              <a:gd name="connsiteX6" fmla="*/ 0 w 3615785"/>
              <a:gd name="connsiteY6" fmla="*/ 266700 h 3038475"/>
              <a:gd name="connsiteX0" fmla="*/ 118609 w 3734394"/>
              <a:gd name="connsiteY0" fmla="*/ 266700 h 3038475"/>
              <a:gd name="connsiteX1" fmla="*/ 2947534 w 3734394"/>
              <a:gd name="connsiteY1" fmla="*/ 0 h 3038475"/>
              <a:gd name="connsiteX2" fmla="*/ 3309484 w 3734394"/>
              <a:gd name="connsiteY2" fmla="*/ 1352550 h 3038475"/>
              <a:gd name="connsiteX3" fmla="*/ 3585709 w 3734394"/>
              <a:gd name="connsiteY3" fmla="*/ 2476500 h 3038475"/>
              <a:gd name="connsiteX4" fmla="*/ 794884 w 3734394"/>
              <a:gd name="connsiteY4" fmla="*/ 3038475 h 3038475"/>
              <a:gd name="connsiteX5" fmla="*/ 556759 w 3734394"/>
              <a:gd name="connsiteY5" fmla="*/ 2057400 h 3038475"/>
              <a:gd name="connsiteX6" fmla="*/ 118609 w 3734394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585709"/>
              <a:gd name="connsiteY0" fmla="*/ 266700 h 3038475"/>
              <a:gd name="connsiteX1" fmla="*/ 2947534 w 3585709"/>
              <a:gd name="connsiteY1" fmla="*/ 0 h 3038475"/>
              <a:gd name="connsiteX2" fmla="*/ 3147559 w 3585709"/>
              <a:gd name="connsiteY2" fmla="*/ 1704975 h 3038475"/>
              <a:gd name="connsiteX3" fmla="*/ 3585709 w 3585709"/>
              <a:gd name="connsiteY3" fmla="*/ 2476500 h 3038475"/>
              <a:gd name="connsiteX4" fmla="*/ 794884 w 3585709"/>
              <a:gd name="connsiteY4" fmla="*/ 3038475 h 3038475"/>
              <a:gd name="connsiteX5" fmla="*/ 556759 w 3585709"/>
              <a:gd name="connsiteY5" fmla="*/ 2057400 h 3038475"/>
              <a:gd name="connsiteX6" fmla="*/ 118609 w 3585709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438150 w 3467100"/>
              <a:gd name="connsiteY5" fmla="*/ 20574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67100" h="3038475">
                <a:moveTo>
                  <a:pt x="0" y="266700"/>
                </a:moveTo>
                <a:lnTo>
                  <a:pt x="2828925" y="0"/>
                </a:lnTo>
                <a:cubicBezTo>
                  <a:pt x="2884488" y="561975"/>
                  <a:pt x="2922588" y="1292225"/>
                  <a:pt x="3028950" y="1704975"/>
                </a:cubicBezTo>
                <a:cubicBezTo>
                  <a:pt x="3135313" y="2117725"/>
                  <a:pt x="3276600" y="2338388"/>
                  <a:pt x="3467100" y="2476500"/>
                </a:cubicBezTo>
                <a:lnTo>
                  <a:pt x="676275" y="3038475"/>
                </a:lnTo>
                <a:cubicBezTo>
                  <a:pt x="438150" y="2778125"/>
                  <a:pt x="427038" y="2633663"/>
                  <a:pt x="314325" y="2171700"/>
                </a:cubicBezTo>
                <a:cubicBezTo>
                  <a:pt x="201613" y="1709738"/>
                  <a:pt x="1588" y="790575"/>
                  <a:pt x="0" y="266700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" name="Rectangle 7"/>
          <p:cNvSpPr/>
          <p:nvPr/>
        </p:nvSpPr>
        <p:spPr bwMode="auto">
          <a:xfrm>
            <a:off x="2555778" y="1998730"/>
            <a:ext cx="3801766" cy="3760400"/>
          </a:xfrm>
          <a:custGeom>
            <a:avLst/>
            <a:gdLst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0 w 2771880"/>
              <a:gd name="connsiteY3" fmla="*/ 2769368 h 2769368"/>
              <a:gd name="connsiteX4" fmla="*/ 0 w 2771880"/>
              <a:gd name="connsiteY4" fmla="*/ 0 h 2769368"/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38793 w 2771880"/>
              <a:gd name="connsiteY3" fmla="*/ 2747201 h 2769368"/>
              <a:gd name="connsiteX4" fmla="*/ 0 w 2771880"/>
              <a:gd name="connsiteY4" fmla="*/ 0 h 2769368"/>
              <a:gd name="connsiteX0" fmla="*/ 0 w 2771880"/>
              <a:gd name="connsiteY0" fmla="*/ 0 h 2747201"/>
              <a:gd name="connsiteX1" fmla="*/ 2771880 w 2771880"/>
              <a:gd name="connsiteY1" fmla="*/ 0 h 2747201"/>
              <a:gd name="connsiteX2" fmla="*/ 2760796 w 2771880"/>
              <a:gd name="connsiteY2" fmla="*/ 2592030 h 2747201"/>
              <a:gd name="connsiteX3" fmla="*/ 38793 w 2771880"/>
              <a:gd name="connsiteY3" fmla="*/ 2747201 h 2747201"/>
              <a:gd name="connsiteX4" fmla="*/ 0 w 2771880"/>
              <a:gd name="connsiteY4" fmla="*/ 0 h 2747201"/>
              <a:gd name="connsiteX0" fmla="*/ 0 w 2778093"/>
              <a:gd name="connsiteY0" fmla="*/ 0 h 2747201"/>
              <a:gd name="connsiteX1" fmla="*/ 2771880 w 2778093"/>
              <a:gd name="connsiteY1" fmla="*/ 0 h 2747201"/>
              <a:gd name="connsiteX2" fmla="*/ 2777422 w 2778093"/>
              <a:gd name="connsiteY2" fmla="*/ 2575405 h 2747201"/>
              <a:gd name="connsiteX3" fmla="*/ 38793 w 2778093"/>
              <a:gd name="connsiteY3" fmla="*/ 2747201 h 2747201"/>
              <a:gd name="connsiteX4" fmla="*/ 0 w 2778093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7422" h="2747201">
                <a:moveTo>
                  <a:pt x="0" y="0"/>
                </a:moveTo>
                <a:lnTo>
                  <a:pt x="2771880" y="0"/>
                </a:lnTo>
                <a:cubicBezTo>
                  <a:pt x="2768185" y="864010"/>
                  <a:pt x="2703531" y="1711395"/>
                  <a:pt x="2777422" y="2575405"/>
                </a:cubicBezTo>
                <a:cubicBezTo>
                  <a:pt x="1864546" y="2582794"/>
                  <a:pt x="951669" y="2689936"/>
                  <a:pt x="38793" y="2747201"/>
                </a:cubicBezTo>
                <a:cubicBezTo>
                  <a:pt x="75738" y="1814842"/>
                  <a:pt x="12931" y="915734"/>
                  <a:pt x="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Rectangle 1"/>
          <p:cNvSpPr/>
          <p:nvPr/>
        </p:nvSpPr>
        <p:spPr bwMode="auto">
          <a:xfrm>
            <a:off x="2627709" y="1702305"/>
            <a:ext cx="4745805" cy="4159099"/>
          </a:xfrm>
          <a:custGeom>
            <a:avLst/>
            <a:gdLst>
              <a:gd name="connsiteX0" fmla="*/ 0 w 3467100"/>
              <a:gd name="connsiteY0" fmla="*/ 0 h 2209800"/>
              <a:gd name="connsiteX1" fmla="*/ 3467100 w 3467100"/>
              <a:gd name="connsiteY1" fmla="*/ 0 h 2209800"/>
              <a:gd name="connsiteX2" fmla="*/ 3467100 w 3467100"/>
              <a:gd name="connsiteY2" fmla="*/ 2209800 h 2209800"/>
              <a:gd name="connsiteX3" fmla="*/ 0 w 3467100"/>
              <a:gd name="connsiteY3" fmla="*/ 2209800 h 2209800"/>
              <a:gd name="connsiteX4" fmla="*/ 0 w 3467100"/>
              <a:gd name="connsiteY4" fmla="*/ 0 h 2209800"/>
              <a:gd name="connsiteX0" fmla="*/ 0 w 3467100"/>
              <a:gd name="connsiteY0" fmla="*/ 266700 h 2476500"/>
              <a:gd name="connsiteX1" fmla="*/ 2828925 w 3467100"/>
              <a:gd name="connsiteY1" fmla="*/ 0 h 2476500"/>
              <a:gd name="connsiteX2" fmla="*/ 3467100 w 3467100"/>
              <a:gd name="connsiteY2" fmla="*/ 2476500 h 2476500"/>
              <a:gd name="connsiteX3" fmla="*/ 0 w 3467100"/>
              <a:gd name="connsiteY3" fmla="*/ 2476500 h 2476500"/>
              <a:gd name="connsiteX4" fmla="*/ 0 w 3467100"/>
              <a:gd name="connsiteY4" fmla="*/ 266700 h 2476500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467100 w 3467100"/>
              <a:gd name="connsiteY2" fmla="*/ 2476500 h 3038475"/>
              <a:gd name="connsiteX3" fmla="*/ 676275 w 3467100"/>
              <a:gd name="connsiteY3" fmla="*/ 3038475 h 3038475"/>
              <a:gd name="connsiteX4" fmla="*/ 0 w 3467100"/>
              <a:gd name="connsiteY4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190875 w 3467100"/>
              <a:gd name="connsiteY2" fmla="*/ 1352550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0 w 3467100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0 w 3615785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438150 w 3615785"/>
              <a:gd name="connsiteY5" fmla="*/ 2057400 h 3038475"/>
              <a:gd name="connsiteX6" fmla="*/ 0 w 3615785"/>
              <a:gd name="connsiteY6" fmla="*/ 266700 h 3038475"/>
              <a:gd name="connsiteX0" fmla="*/ 118609 w 3734394"/>
              <a:gd name="connsiteY0" fmla="*/ 266700 h 3038475"/>
              <a:gd name="connsiteX1" fmla="*/ 2947534 w 3734394"/>
              <a:gd name="connsiteY1" fmla="*/ 0 h 3038475"/>
              <a:gd name="connsiteX2" fmla="*/ 3309484 w 3734394"/>
              <a:gd name="connsiteY2" fmla="*/ 1352550 h 3038475"/>
              <a:gd name="connsiteX3" fmla="*/ 3585709 w 3734394"/>
              <a:gd name="connsiteY3" fmla="*/ 2476500 h 3038475"/>
              <a:gd name="connsiteX4" fmla="*/ 794884 w 3734394"/>
              <a:gd name="connsiteY4" fmla="*/ 3038475 h 3038475"/>
              <a:gd name="connsiteX5" fmla="*/ 556759 w 3734394"/>
              <a:gd name="connsiteY5" fmla="*/ 2057400 h 3038475"/>
              <a:gd name="connsiteX6" fmla="*/ 118609 w 3734394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585709"/>
              <a:gd name="connsiteY0" fmla="*/ 266700 h 3038475"/>
              <a:gd name="connsiteX1" fmla="*/ 2947534 w 3585709"/>
              <a:gd name="connsiteY1" fmla="*/ 0 h 3038475"/>
              <a:gd name="connsiteX2" fmla="*/ 3147559 w 3585709"/>
              <a:gd name="connsiteY2" fmla="*/ 1704975 h 3038475"/>
              <a:gd name="connsiteX3" fmla="*/ 3585709 w 3585709"/>
              <a:gd name="connsiteY3" fmla="*/ 2476500 h 3038475"/>
              <a:gd name="connsiteX4" fmla="*/ 794884 w 3585709"/>
              <a:gd name="connsiteY4" fmla="*/ 3038475 h 3038475"/>
              <a:gd name="connsiteX5" fmla="*/ 556759 w 3585709"/>
              <a:gd name="connsiteY5" fmla="*/ 2057400 h 3038475"/>
              <a:gd name="connsiteX6" fmla="*/ 118609 w 3585709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438150 w 3467100"/>
              <a:gd name="connsiteY5" fmla="*/ 20574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67100" h="3038475">
                <a:moveTo>
                  <a:pt x="0" y="266700"/>
                </a:moveTo>
                <a:lnTo>
                  <a:pt x="2828925" y="0"/>
                </a:lnTo>
                <a:cubicBezTo>
                  <a:pt x="2884488" y="561975"/>
                  <a:pt x="2922588" y="1292225"/>
                  <a:pt x="3028950" y="1704975"/>
                </a:cubicBezTo>
                <a:cubicBezTo>
                  <a:pt x="3135313" y="2117725"/>
                  <a:pt x="3276600" y="2338388"/>
                  <a:pt x="3467100" y="2476500"/>
                </a:cubicBezTo>
                <a:lnTo>
                  <a:pt x="676275" y="3038475"/>
                </a:lnTo>
                <a:cubicBezTo>
                  <a:pt x="438150" y="2778125"/>
                  <a:pt x="427038" y="2633663"/>
                  <a:pt x="314325" y="2171700"/>
                </a:cubicBezTo>
                <a:cubicBezTo>
                  <a:pt x="201613" y="1709738"/>
                  <a:pt x="1588" y="790575"/>
                  <a:pt x="0" y="26670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3801122" y="1399781"/>
            <a:ext cx="1290755" cy="704048"/>
          </a:xfrm>
          <a:prstGeom prst="rect">
            <a:avLst/>
          </a:prstGeom>
          <a:gradFill flip="none" rotWithShape="1">
            <a:gsLst>
              <a:gs pos="44000">
                <a:schemeClr val="tx1">
                  <a:tint val="66000"/>
                  <a:satMod val="160000"/>
                  <a:lumMod val="0"/>
                </a:schemeClr>
              </a:gs>
              <a:gs pos="73000">
                <a:schemeClr val="tx1">
                  <a:tint val="44500"/>
                  <a:satMod val="160000"/>
                  <a:lumMod val="78000"/>
                  <a:lumOff val="22000"/>
                </a:schemeClr>
              </a:gs>
              <a:gs pos="95000">
                <a:schemeClr val="tx1">
                  <a:tint val="23500"/>
                  <a:satMod val="160000"/>
                  <a:lumMod val="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005990" y="684556"/>
            <a:ext cx="811823" cy="1393833"/>
          </a:xfrm>
          <a:custGeom>
            <a:avLst/>
            <a:gdLst>
              <a:gd name="connsiteX0" fmla="*/ 5313 w 601490"/>
              <a:gd name="connsiteY0" fmla="*/ 99239 h 1019373"/>
              <a:gd name="connsiteX1" fmla="*/ 71170 w 601490"/>
              <a:gd name="connsiteY1" fmla="*/ 48580 h 1019373"/>
              <a:gd name="connsiteX2" fmla="*/ 273807 w 601490"/>
              <a:gd name="connsiteY2" fmla="*/ 454 h 1019373"/>
              <a:gd name="connsiteX3" fmla="*/ 481510 w 601490"/>
              <a:gd name="connsiteY3" fmla="*/ 28316 h 1019373"/>
              <a:gd name="connsiteX4" fmla="*/ 595493 w 601490"/>
              <a:gd name="connsiteY4" fmla="*/ 91641 h 1019373"/>
              <a:gd name="connsiteX5" fmla="*/ 567631 w 601490"/>
              <a:gd name="connsiteY5" fmla="*/ 170162 h 1019373"/>
              <a:gd name="connsiteX6" fmla="*/ 415653 w 601490"/>
              <a:gd name="connsiteY6" fmla="*/ 301877 h 1019373"/>
              <a:gd name="connsiteX7" fmla="*/ 428318 w 601490"/>
              <a:gd name="connsiteY7" fmla="*/ 534909 h 1019373"/>
              <a:gd name="connsiteX8" fmla="*/ 481510 w 601490"/>
              <a:gd name="connsiteY8" fmla="*/ 889524 h 1019373"/>
              <a:gd name="connsiteX9" fmla="*/ 527103 w 601490"/>
              <a:gd name="connsiteY9" fmla="*/ 980711 h 1019373"/>
              <a:gd name="connsiteX10" fmla="*/ 468845 w 601490"/>
              <a:gd name="connsiteY10" fmla="*/ 975645 h 1019373"/>
              <a:gd name="connsiteX11" fmla="*/ 397922 w 601490"/>
              <a:gd name="connsiteY11" fmla="*/ 800870 h 1019373"/>
              <a:gd name="connsiteX12" fmla="*/ 377658 w 601490"/>
              <a:gd name="connsiteY12" fmla="*/ 539975 h 1019373"/>
              <a:gd name="connsiteX13" fmla="*/ 377658 w 601490"/>
              <a:gd name="connsiteY13" fmla="*/ 314541 h 1019373"/>
              <a:gd name="connsiteX14" fmla="*/ 425785 w 601490"/>
              <a:gd name="connsiteY14" fmla="*/ 218289 h 1019373"/>
              <a:gd name="connsiteX15" fmla="*/ 557499 w 601490"/>
              <a:gd name="connsiteY15" fmla="*/ 111904 h 1019373"/>
              <a:gd name="connsiteX16" fmla="*/ 428318 w 601490"/>
              <a:gd name="connsiteY16" fmla="*/ 53646 h 1019373"/>
              <a:gd name="connsiteX17" fmla="*/ 195285 w 601490"/>
              <a:gd name="connsiteY17" fmla="*/ 53646 h 1019373"/>
              <a:gd name="connsiteX18" fmla="*/ 81302 w 601490"/>
              <a:gd name="connsiteY18" fmla="*/ 86575 h 1019373"/>
              <a:gd name="connsiteX19" fmla="*/ 58505 w 601490"/>
              <a:gd name="connsiteY19" fmla="*/ 137234 h 1019373"/>
              <a:gd name="connsiteX20" fmla="*/ 147159 w 601490"/>
              <a:gd name="connsiteY20" fmla="*/ 213223 h 1019373"/>
              <a:gd name="connsiteX21" fmla="*/ 228213 w 601490"/>
              <a:gd name="connsiteY21" fmla="*/ 279080 h 1019373"/>
              <a:gd name="connsiteX22" fmla="*/ 245944 w 601490"/>
              <a:gd name="connsiteY22" fmla="*/ 479184 h 1019373"/>
              <a:gd name="connsiteX23" fmla="*/ 215549 w 601490"/>
              <a:gd name="connsiteY23" fmla="*/ 757810 h 1019373"/>
              <a:gd name="connsiteX24" fmla="*/ 126895 w 601490"/>
              <a:gd name="connsiteY24" fmla="*/ 1018705 h 1019373"/>
              <a:gd name="connsiteX25" fmla="*/ 162356 w 601490"/>
              <a:gd name="connsiteY25" fmla="*/ 823667 h 1019373"/>
              <a:gd name="connsiteX26" fmla="*/ 195285 w 601490"/>
              <a:gd name="connsiteY26" fmla="*/ 542508 h 1019373"/>
              <a:gd name="connsiteX27" fmla="*/ 192752 w 601490"/>
              <a:gd name="connsiteY27" fmla="*/ 304409 h 1019373"/>
              <a:gd name="connsiteX28" fmla="*/ 83835 w 601490"/>
              <a:gd name="connsiteY28" fmla="*/ 223355 h 1019373"/>
              <a:gd name="connsiteX29" fmla="*/ 12912 w 601490"/>
              <a:gd name="connsiteY29" fmla="*/ 152432 h 1019373"/>
              <a:gd name="connsiteX30" fmla="*/ 5313 w 601490"/>
              <a:gd name="connsiteY30" fmla="*/ 99239 h 1019373"/>
              <a:gd name="connsiteX0" fmla="*/ 5313 w 601490"/>
              <a:gd name="connsiteY0" fmla="*/ 101906 h 1022040"/>
              <a:gd name="connsiteX1" fmla="*/ 273807 w 601490"/>
              <a:gd name="connsiteY1" fmla="*/ 3121 h 1022040"/>
              <a:gd name="connsiteX2" fmla="*/ 481510 w 601490"/>
              <a:gd name="connsiteY2" fmla="*/ 30983 h 1022040"/>
              <a:gd name="connsiteX3" fmla="*/ 595493 w 601490"/>
              <a:gd name="connsiteY3" fmla="*/ 94308 h 1022040"/>
              <a:gd name="connsiteX4" fmla="*/ 567631 w 601490"/>
              <a:gd name="connsiteY4" fmla="*/ 172829 h 1022040"/>
              <a:gd name="connsiteX5" fmla="*/ 415653 w 601490"/>
              <a:gd name="connsiteY5" fmla="*/ 304544 h 1022040"/>
              <a:gd name="connsiteX6" fmla="*/ 428318 w 601490"/>
              <a:gd name="connsiteY6" fmla="*/ 537576 h 1022040"/>
              <a:gd name="connsiteX7" fmla="*/ 481510 w 601490"/>
              <a:gd name="connsiteY7" fmla="*/ 892191 h 1022040"/>
              <a:gd name="connsiteX8" fmla="*/ 527103 w 601490"/>
              <a:gd name="connsiteY8" fmla="*/ 983378 h 1022040"/>
              <a:gd name="connsiteX9" fmla="*/ 468845 w 601490"/>
              <a:gd name="connsiteY9" fmla="*/ 978312 h 1022040"/>
              <a:gd name="connsiteX10" fmla="*/ 397922 w 601490"/>
              <a:gd name="connsiteY10" fmla="*/ 803537 h 1022040"/>
              <a:gd name="connsiteX11" fmla="*/ 377658 w 601490"/>
              <a:gd name="connsiteY11" fmla="*/ 542642 h 1022040"/>
              <a:gd name="connsiteX12" fmla="*/ 377658 w 601490"/>
              <a:gd name="connsiteY12" fmla="*/ 317208 h 1022040"/>
              <a:gd name="connsiteX13" fmla="*/ 425785 w 601490"/>
              <a:gd name="connsiteY13" fmla="*/ 220956 h 1022040"/>
              <a:gd name="connsiteX14" fmla="*/ 557499 w 601490"/>
              <a:gd name="connsiteY14" fmla="*/ 114571 h 1022040"/>
              <a:gd name="connsiteX15" fmla="*/ 428318 w 601490"/>
              <a:gd name="connsiteY15" fmla="*/ 56313 h 1022040"/>
              <a:gd name="connsiteX16" fmla="*/ 195285 w 601490"/>
              <a:gd name="connsiteY16" fmla="*/ 56313 h 1022040"/>
              <a:gd name="connsiteX17" fmla="*/ 81302 w 601490"/>
              <a:gd name="connsiteY17" fmla="*/ 89242 h 1022040"/>
              <a:gd name="connsiteX18" fmla="*/ 58505 w 601490"/>
              <a:gd name="connsiteY18" fmla="*/ 139901 h 1022040"/>
              <a:gd name="connsiteX19" fmla="*/ 147159 w 601490"/>
              <a:gd name="connsiteY19" fmla="*/ 215890 h 1022040"/>
              <a:gd name="connsiteX20" fmla="*/ 228213 w 601490"/>
              <a:gd name="connsiteY20" fmla="*/ 281747 h 1022040"/>
              <a:gd name="connsiteX21" fmla="*/ 245944 w 601490"/>
              <a:gd name="connsiteY21" fmla="*/ 481851 h 1022040"/>
              <a:gd name="connsiteX22" fmla="*/ 215549 w 601490"/>
              <a:gd name="connsiteY22" fmla="*/ 760477 h 1022040"/>
              <a:gd name="connsiteX23" fmla="*/ 126895 w 601490"/>
              <a:gd name="connsiteY23" fmla="*/ 1021372 h 1022040"/>
              <a:gd name="connsiteX24" fmla="*/ 162356 w 601490"/>
              <a:gd name="connsiteY24" fmla="*/ 826334 h 1022040"/>
              <a:gd name="connsiteX25" fmla="*/ 195285 w 601490"/>
              <a:gd name="connsiteY25" fmla="*/ 545175 h 1022040"/>
              <a:gd name="connsiteX26" fmla="*/ 192752 w 601490"/>
              <a:gd name="connsiteY26" fmla="*/ 307076 h 1022040"/>
              <a:gd name="connsiteX27" fmla="*/ 83835 w 601490"/>
              <a:gd name="connsiteY27" fmla="*/ 226022 h 1022040"/>
              <a:gd name="connsiteX28" fmla="*/ 12912 w 601490"/>
              <a:gd name="connsiteY28" fmla="*/ 155099 h 1022040"/>
              <a:gd name="connsiteX29" fmla="*/ 5313 w 601490"/>
              <a:gd name="connsiteY29" fmla="*/ 101906 h 1022040"/>
              <a:gd name="connsiteX0" fmla="*/ 19154 w 615331"/>
              <a:gd name="connsiteY0" fmla="*/ 101906 h 1022040"/>
              <a:gd name="connsiteX1" fmla="*/ 287648 w 615331"/>
              <a:gd name="connsiteY1" fmla="*/ 3121 h 1022040"/>
              <a:gd name="connsiteX2" fmla="*/ 495351 w 615331"/>
              <a:gd name="connsiteY2" fmla="*/ 30983 h 1022040"/>
              <a:gd name="connsiteX3" fmla="*/ 609334 w 615331"/>
              <a:gd name="connsiteY3" fmla="*/ 94308 h 1022040"/>
              <a:gd name="connsiteX4" fmla="*/ 581472 w 615331"/>
              <a:gd name="connsiteY4" fmla="*/ 172829 h 1022040"/>
              <a:gd name="connsiteX5" fmla="*/ 429494 w 615331"/>
              <a:gd name="connsiteY5" fmla="*/ 304544 h 1022040"/>
              <a:gd name="connsiteX6" fmla="*/ 442159 w 615331"/>
              <a:gd name="connsiteY6" fmla="*/ 537576 h 1022040"/>
              <a:gd name="connsiteX7" fmla="*/ 495351 w 615331"/>
              <a:gd name="connsiteY7" fmla="*/ 892191 h 1022040"/>
              <a:gd name="connsiteX8" fmla="*/ 540944 w 615331"/>
              <a:gd name="connsiteY8" fmla="*/ 983378 h 1022040"/>
              <a:gd name="connsiteX9" fmla="*/ 482686 w 615331"/>
              <a:gd name="connsiteY9" fmla="*/ 978312 h 1022040"/>
              <a:gd name="connsiteX10" fmla="*/ 411763 w 615331"/>
              <a:gd name="connsiteY10" fmla="*/ 803537 h 1022040"/>
              <a:gd name="connsiteX11" fmla="*/ 391499 w 615331"/>
              <a:gd name="connsiteY11" fmla="*/ 542642 h 1022040"/>
              <a:gd name="connsiteX12" fmla="*/ 391499 w 615331"/>
              <a:gd name="connsiteY12" fmla="*/ 317208 h 1022040"/>
              <a:gd name="connsiteX13" fmla="*/ 439626 w 615331"/>
              <a:gd name="connsiteY13" fmla="*/ 220956 h 1022040"/>
              <a:gd name="connsiteX14" fmla="*/ 571340 w 615331"/>
              <a:gd name="connsiteY14" fmla="*/ 114571 h 1022040"/>
              <a:gd name="connsiteX15" fmla="*/ 442159 w 615331"/>
              <a:gd name="connsiteY15" fmla="*/ 56313 h 1022040"/>
              <a:gd name="connsiteX16" fmla="*/ 209126 w 615331"/>
              <a:gd name="connsiteY16" fmla="*/ 56313 h 1022040"/>
              <a:gd name="connsiteX17" fmla="*/ 95143 w 615331"/>
              <a:gd name="connsiteY17" fmla="*/ 89242 h 1022040"/>
              <a:gd name="connsiteX18" fmla="*/ 72346 w 615331"/>
              <a:gd name="connsiteY18" fmla="*/ 139901 h 1022040"/>
              <a:gd name="connsiteX19" fmla="*/ 161000 w 615331"/>
              <a:gd name="connsiteY19" fmla="*/ 215890 h 1022040"/>
              <a:gd name="connsiteX20" fmla="*/ 242054 w 615331"/>
              <a:gd name="connsiteY20" fmla="*/ 281747 h 1022040"/>
              <a:gd name="connsiteX21" fmla="*/ 259785 w 615331"/>
              <a:gd name="connsiteY21" fmla="*/ 481851 h 1022040"/>
              <a:gd name="connsiteX22" fmla="*/ 229390 w 615331"/>
              <a:gd name="connsiteY22" fmla="*/ 760477 h 1022040"/>
              <a:gd name="connsiteX23" fmla="*/ 140736 w 615331"/>
              <a:gd name="connsiteY23" fmla="*/ 1021372 h 1022040"/>
              <a:gd name="connsiteX24" fmla="*/ 176197 w 615331"/>
              <a:gd name="connsiteY24" fmla="*/ 826334 h 1022040"/>
              <a:gd name="connsiteX25" fmla="*/ 209126 w 615331"/>
              <a:gd name="connsiteY25" fmla="*/ 545175 h 1022040"/>
              <a:gd name="connsiteX26" fmla="*/ 206593 w 615331"/>
              <a:gd name="connsiteY26" fmla="*/ 307076 h 1022040"/>
              <a:gd name="connsiteX27" fmla="*/ 97676 w 615331"/>
              <a:gd name="connsiteY27" fmla="*/ 226022 h 1022040"/>
              <a:gd name="connsiteX28" fmla="*/ 26753 w 615331"/>
              <a:gd name="connsiteY28" fmla="*/ 155099 h 1022040"/>
              <a:gd name="connsiteX29" fmla="*/ 19154 w 615331"/>
              <a:gd name="connsiteY29" fmla="*/ 101906 h 1022040"/>
              <a:gd name="connsiteX0" fmla="*/ 19154 w 630608"/>
              <a:gd name="connsiteY0" fmla="*/ 98804 h 1018938"/>
              <a:gd name="connsiteX1" fmla="*/ 287648 w 630608"/>
              <a:gd name="connsiteY1" fmla="*/ 19 h 1018938"/>
              <a:gd name="connsiteX2" fmla="*/ 609334 w 630608"/>
              <a:gd name="connsiteY2" fmla="*/ 91206 h 1018938"/>
              <a:gd name="connsiteX3" fmla="*/ 581472 w 630608"/>
              <a:gd name="connsiteY3" fmla="*/ 169727 h 1018938"/>
              <a:gd name="connsiteX4" fmla="*/ 429494 w 630608"/>
              <a:gd name="connsiteY4" fmla="*/ 301442 h 1018938"/>
              <a:gd name="connsiteX5" fmla="*/ 442159 w 630608"/>
              <a:gd name="connsiteY5" fmla="*/ 534474 h 1018938"/>
              <a:gd name="connsiteX6" fmla="*/ 495351 w 630608"/>
              <a:gd name="connsiteY6" fmla="*/ 889089 h 1018938"/>
              <a:gd name="connsiteX7" fmla="*/ 540944 w 630608"/>
              <a:gd name="connsiteY7" fmla="*/ 980276 h 1018938"/>
              <a:gd name="connsiteX8" fmla="*/ 482686 w 630608"/>
              <a:gd name="connsiteY8" fmla="*/ 975210 h 1018938"/>
              <a:gd name="connsiteX9" fmla="*/ 411763 w 630608"/>
              <a:gd name="connsiteY9" fmla="*/ 800435 h 1018938"/>
              <a:gd name="connsiteX10" fmla="*/ 391499 w 630608"/>
              <a:gd name="connsiteY10" fmla="*/ 539540 h 1018938"/>
              <a:gd name="connsiteX11" fmla="*/ 391499 w 630608"/>
              <a:gd name="connsiteY11" fmla="*/ 314106 h 1018938"/>
              <a:gd name="connsiteX12" fmla="*/ 439626 w 630608"/>
              <a:gd name="connsiteY12" fmla="*/ 217854 h 1018938"/>
              <a:gd name="connsiteX13" fmla="*/ 571340 w 630608"/>
              <a:gd name="connsiteY13" fmla="*/ 111469 h 1018938"/>
              <a:gd name="connsiteX14" fmla="*/ 442159 w 630608"/>
              <a:gd name="connsiteY14" fmla="*/ 53211 h 1018938"/>
              <a:gd name="connsiteX15" fmla="*/ 209126 w 630608"/>
              <a:gd name="connsiteY15" fmla="*/ 53211 h 1018938"/>
              <a:gd name="connsiteX16" fmla="*/ 95143 w 630608"/>
              <a:gd name="connsiteY16" fmla="*/ 86140 h 1018938"/>
              <a:gd name="connsiteX17" fmla="*/ 72346 w 630608"/>
              <a:gd name="connsiteY17" fmla="*/ 136799 h 1018938"/>
              <a:gd name="connsiteX18" fmla="*/ 161000 w 630608"/>
              <a:gd name="connsiteY18" fmla="*/ 212788 h 1018938"/>
              <a:gd name="connsiteX19" fmla="*/ 242054 w 630608"/>
              <a:gd name="connsiteY19" fmla="*/ 278645 h 1018938"/>
              <a:gd name="connsiteX20" fmla="*/ 259785 w 630608"/>
              <a:gd name="connsiteY20" fmla="*/ 478749 h 1018938"/>
              <a:gd name="connsiteX21" fmla="*/ 229390 w 630608"/>
              <a:gd name="connsiteY21" fmla="*/ 757375 h 1018938"/>
              <a:gd name="connsiteX22" fmla="*/ 140736 w 630608"/>
              <a:gd name="connsiteY22" fmla="*/ 1018270 h 1018938"/>
              <a:gd name="connsiteX23" fmla="*/ 176197 w 630608"/>
              <a:gd name="connsiteY23" fmla="*/ 823232 h 1018938"/>
              <a:gd name="connsiteX24" fmla="*/ 209126 w 630608"/>
              <a:gd name="connsiteY24" fmla="*/ 542073 h 1018938"/>
              <a:gd name="connsiteX25" fmla="*/ 206593 w 630608"/>
              <a:gd name="connsiteY25" fmla="*/ 303974 h 1018938"/>
              <a:gd name="connsiteX26" fmla="*/ 97676 w 630608"/>
              <a:gd name="connsiteY26" fmla="*/ 222920 h 1018938"/>
              <a:gd name="connsiteX27" fmla="*/ 26753 w 630608"/>
              <a:gd name="connsiteY27" fmla="*/ 151997 h 1018938"/>
              <a:gd name="connsiteX28" fmla="*/ 19154 w 630608"/>
              <a:gd name="connsiteY28" fmla="*/ 98804 h 1018938"/>
              <a:gd name="connsiteX0" fmla="*/ 19154 w 616069"/>
              <a:gd name="connsiteY0" fmla="*/ 98815 h 1018949"/>
              <a:gd name="connsiteX1" fmla="*/ 287648 w 616069"/>
              <a:gd name="connsiteY1" fmla="*/ 30 h 1018949"/>
              <a:gd name="connsiteX2" fmla="*/ 609334 w 616069"/>
              <a:gd name="connsiteY2" fmla="*/ 91217 h 1018949"/>
              <a:gd name="connsiteX3" fmla="*/ 581472 w 616069"/>
              <a:gd name="connsiteY3" fmla="*/ 169738 h 1018949"/>
              <a:gd name="connsiteX4" fmla="*/ 429494 w 616069"/>
              <a:gd name="connsiteY4" fmla="*/ 301453 h 1018949"/>
              <a:gd name="connsiteX5" fmla="*/ 442159 w 616069"/>
              <a:gd name="connsiteY5" fmla="*/ 534485 h 1018949"/>
              <a:gd name="connsiteX6" fmla="*/ 495351 w 616069"/>
              <a:gd name="connsiteY6" fmla="*/ 889100 h 1018949"/>
              <a:gd name="connsiteX7" fmla="*/ 540944 w 616069"/>
              <a:gd name="connsiteY7" fmla="*/ 980287 h 1018949"/>
              <a:gd name="connsiteX8" fmla="*/ 482686 w 616069"/>
              <a:gd name="connsiteY8" fmla="*/ 975221 h 1018949"/>
              <a:gd name="connsiteX9" fmla="*/ 411763 w 616069"/>
              <a:gd name="connsiteY9" fmla="*/ 800446 h 1018949"/>
              <a:gd name="connsiteX10" fmla="*/ 391499 w 616069"/>
              <a:gd name="connsiteY10" fmla="*/ 539551 h 1018949"/>
              <a:gd name="connsiteX11" fmla="*/ 391499 w 616069"/>
              <a:gd name="connsiteY11" fmla="*/ 314117 h 1018949"/>
              <a:gd name="connsiteX12" fmla="*/ 439626 w 616069"/>
              <a:gd name="connsiteY12" fmla="*/ 217865 h 1018949"/>
              <a:gd name="connsiteX13" fmla="*/ 571340 w 616069"/>
              <a:gd name="connsiteY13" fmla="*/ 111480 h 1018949"/>
              <a:gd name="connsiteX14" fmla="*/ 442159 w 616069"/>
              <a:gd name="connsiteY14" fmla="*/ 53222 h 1018949"/>
              <a:gd name="connsiteX15" fmla="*/ 209126 w 616069"/>
              <a:gd name="connsiteY15" fmla="*/ 53222 h 1018949"/>
              <a:gd name="connsiteX16" fmla="*/ 95143 w 616069"/>
              <a:gd name="connsiteY16" fmla="*/ 86151 h 1018949"/>
              <a:gd name="connsiteX17" fmla="*/ 72346 w 616069"/>
              <a:gd name="connsiteY17" fmla="*/ 136810 h 1018949"/>
              <a:gd name="connsiteX18" fmla="*/ 161000 w 616069"/>
              <a:gd name="connsiteY18" fmla="*/ 212799 h 1018949"/>
              <a:gd name="connsiteX19" fmla="*/ 242054 w 616069"/>
              <a:gd name="connsiteY19" fmla="*/ 278656 h 1018949"/>
              <a:gd name="connsiteX20" fmla="*/ 259785 w 616069"/>
              <a:gd name="connsiteY20" fmla="*/ 478760 h 1018949"/>
              <a:gd name="connsiteX21" fmla="*/ 229390 w 616069"/>
              <a:gd name="connsiteY21" fmla="*/ 757386 h 1018949"/>
              <a:gd name="connsiteX22" fmla="*/ 140736 w 616069"/>
              <a:gd name="connsiteY22" fmla="*/ 1018281 h 1018949"/>
              <a:gd name="connsiteX23" fmla="*/ 176197 w 616069"/>
              <a:gd name="connsiteY23" fmla="*/ 823243 h 1018949"/>
              <a:gd name="connsiteX24" fmla="*/ 209126 w 616069"/>
              <a:gd name="connsiteY24" fmla="*/ 542084 h 1018949"/>
              <a:gd name="connsiteX25" fmla="*/ 206593 w 616069"/>
              <a:gd name="connsiteY25" fmla="*/ 303985 h 1018949"/>
              <a:gd name="connsiteX26" fmla="*/ 97676 w 616069"/>
              <a:gd name="connsiteY26" fmla="*/ 222931 h 1018949"/>
              <a:gd name="connsiteX27" fmla="*/ 26753 w 616069"/>
              <a:gd name="connsiteY27" fmla="*/ 152008 h 1018949"/>
              <a:gd name="connsiteX28" fmla="*/ 19154 w 616069"/>
              <a:gd name="connsiteY28" fmla="*/ 98815 h 1018949"/>
              <a:gd name="connsiteX0" fmla="*/ 7353 w 604268"/>
              <a:gd name="connsiteY0" fmla="*/ 98815 h 1018949"/>
              <a:gd name="connsiteX1" fmla="*/ 275847 w 604268"/>
              <a:gd name="connsiteY1" fmla="*/ 30 h 1018949"/>
              <a:gd name="connsiteX2" fmla="*/ 597533 w 604268"/>
              <a:gd name="connsiteY2" fmla="*/ 91217 h 1018949"/>
              <a:gd name="connsiteX3" fmla="*/ 569671 w 604268"/>
              <a:gd name="connsiteY3" fmla="*/ 169738 h 1018949"/>
              <a:gd name="connsiteX4" fmla="*/ 417693 w 604268"/>
              <a:gd name="connsiteY4" fmla="*/ 301453 h 1018949"/>
              <a:gd name="connsiteX5" fmla="*/ 430358 w 604268"/>
              <a:gd name="connsiteY5" fmla="*/ 534485 h 1018949"/>
              <a:gd name="connsiteX6" fmla="*/ 483550 w 604268"/>
              <a:gd name="connsiteY6" fmla="*/ 889100 h 1018949"/>
              <a:gd name="connsiteX7" fmla="*/ 529143 w 604268"/>
              <a:gd name="connsiteY7" fmla="*/ 980287 h 1018949"/>
              <a:gd name="connsiteX8" fmla="*/ 470885 w 604268"/>
              <a:gd name="connsiteY8" fmla="*/ 975221 h 1018949"/>
              <a:gd name="connsiteX9" fmla="*/ 399962 w 604268"/>
              <a:gd name="connsiteY9" fmla="*/ 800446 h 1018949"/>
              <a:gd name="connsiteX10" fmla="*/ 379698 w 604268"/>
              <a:gd name="connsiteY10" fmla="*/ 539551 h 1018949"/>
              <a:gd name="connsiteX11" fmla="*/ 379698 w 604268"/>
              <a:gd name="connsiteY11" fmla="*/ 314117 h 1018949"/>
              <a:gd name="connsiteX12" fmla="*/ 427825 w 604268"/>
              <a:gd name="connsiteY12" fmla="*/ 217865 h 1018949"/>
              <a:gd name="connsiteX13" fmla="*/ 559539 w 604268"/>
              <a:gd name="connsiteY13" fmla="*/ 111480 h 1018949"/>
              <a:gd name="connsiteX14" fmla="*/ 430358 w 604268"/>
              <a:gd name="connsiteY14" fmla="*/ 53222 h 1018949"/>
              <a:gd name="connsiteX15" fmla="*/ 197325 w 604268"/>
              <a:gd name="connsiteY15" fmla="*/ 53222 h 1018949"/>
              <a:gd name="connsiteX16" fmla="*/ 83342 w 604268"/>
              <a:gd name="connsiteY16" fmla="*/ 86151 h 1018949"/>
              <a:gd name="connsiteX17" fmla="*/ 60545 w 604268"/>
              <a:gd name="connsiteY17" fmla="*/ 136810 h 1018949"/>
              <a:gd name="connsiteX18" fmla="*/ 149199 w 604268"/>
              <a:gd name="connsiteY18" fmla="*/ 212799 h 1018949"/>
              <a:gd name="connsiteX19" fmla="*/ 230253 w 604268"/>
              <a:gd name="connsiteY19" fmla="*/ 278656 h 1018949"/>
              <a:gd name="connsiteX20" fmla="*/ 247984 w 604268"/>
              <a:gd name="connsiteY20" fmla="*/ 478760 h 1018949"/>
              <a:gd name="connsiteX21" fmla="*/ 217589 w 604268"/>
              <a:gd name="connsiteY21" fmla="*/ 757386 h 1018949"/>
              <a:gd name="connsiteX22" fmla="*/ 128935 w 604268"/>
              <a:gd name="connsiteY22" fmla="*/ 1018281 h 1018949"/>
              <a:gd name="connsiteX23" fmla="*/ 164396 w 604268"/>
              <a:gd name="connsiteY23" fmla="*/ 823243 h 1018949"/>
              <a:gd name="connsiteX24" fmla="*/ 197325 w 604268"/>
              <a:gd name="connsiteY24" fmla="*/ 542084 h 1018949"/>
              <a:gd name="connsiteX25" fmla="*/ 194792 w 604268"/>
              <a:gd name="connsiteY25" fmla="*/ 303985 h 1018949"/>
              <a:gd name="connsiteX26" fmla="*/ 85875 w 604268"/>
              <a:gd name="connsiteY26" fmla="*/ 222931 h 1018949"/>
              <a:gd name="connsiteX27" fmla="*/ 7353 w 604268"/>
              <a:gd name="connsiteY27" fmla="*/ 98815 h 1018949"/>
              <a:gd name="connsiteX0" fmla="*/ 7353 w 611842"/>
              <a:gd name="connsiteY0" fmla="*/ 98807 h 1018941"/>
              <a:gd name="connsiteX1" fmla="*/ 275847 w 611842"/>
              <a:gd name="connsiteY1" fmla="*/ 22 h 1018941"/>
              <a:gd name="connsiteX2" fmla="*/ 597533 w 611842"/>
              <a:gd name="connsiteY2" fmla="*/ 91209 h 1018941"/>
              <a:gd name="connsiteX3" fmla="*/ 541808 w 611842"/>
              <a:gd name="connsiteY3" fmla="*/ 217857 h 1018941"/>
              <a:gd name="connsiteX4" fmla="*/ 417693 w 611842"/>
              <a:gd name="connsiteY4" fmla="*/ 301445 h 1018941"/>
              <a:gd name="connsiteX5" fmla="*/ 430358 w 611842"/>
              <a:gd name="connsiteY5" fmla="*/ 534477 h 1018941"/>
              <a:gd name="connsiteX6" fmla="*/ 483550 w 611842"/>
              <a:gd name="connsiteY6" fmla="*/ 889092 h 1018941"/>
              <a:gd name="connsiteX7" fmla="*/ 529143 w 611842"/>
              <a:gd name="connsiteY7" fmla="*/ 980279 h 1018941"/>
              <a:gd name="connsiteX8" fmla="*/ 470885 w 611842"/>
              <a:gd name="connsiteY8" fmla="*/ 975213 h 1018941"/>
              <a:gd name="connsiteX9" fmla="*/ 399962 w 611842"/>
              <a:gd name="connsiteY9" fmla="*/ 800438 h 1018941"/>
              <a:gd name="connsiteX10" fmla="*/ 379698 w 611842"/>
              <a:gd name="connsiteY10" fmla="*/ 539543 h 1018941"/>
              <a:gd name="connsiteX11" fmla="*/ 379698 w 611842"/>
              <a:gd name="connsiteY11" fmla="*/ 314109 h 1018941"/>
              <a:gd name="connsiteX12" fmla="*/ 427825 w 611842"/>
              <a:gd name="connsiteY12" fmla="*/ 217857 h 1018941"/>
              <a:gd name="connsiteX13" fmla="*/ 559539 w 611842"/>
              <a:gd name="connsiteY13" fmla="*/ 111472 h 1018941"/>
              <a:gd name="connsiteX14" fmla="*/ 430358 w 611842"/>
              <a:gd name="connsiteY14" fmla="*/ 53214 h 1018941"/>
              <a:gd name="connsiteX15" fmla="*/ 197325 w 611842"/>
              <a:gd name="connsiteY15" fmla="*/ 53214 h 1018941"/>
              <a:gd name="connsiteX16" fmla="*/ 83342 w 611842"/>
              <a:gd name="connsiteY16" fmla="*/ 86143 h 1018941"/>
              <a:gd name="connsiteX17" fmla="*/ 60545 w 611842"/>
              <a:gd name="connsiteY17" fmla="*/ 136802 h 1018941"/>
              <a:gd name="connsiteX18" fmla="*/ 149199 w 611842"/>
              <a:gd name="connsiteY18" fmla="*/ 212791 h 1018941"/>
              <a:gd name="connsiteX19" fmla="*/ 230253 w 611842"/>
              <a:gd name="connsiteY19" fmla="*/ 278648 h 1018941"/>
              <a:gd name="connsiteX20" fmla="*/ 247984 w 611842"/>
              <a:gd name="connsiteY20" fmla="*/ 478752 h 1018941"/>
              <a:gd name="connsiteX21" fmla="*/ 217589 w 611842"/>
              <a:gd name="connsiteY21" fmla="*/ 757378 h 1018941"/>
              <a:gd name="connsiteX22" fmla="*/ 128935 w 611842"/>
              <a:gd name="connsiteY22" fmla="*/ 1018273 h 1018941"/>
              <a:gd name="connsiteX23" fmla="*/ 164396 w 611842"/>
              <a:gd name="connsiteY23" fmla="*/ 823235 h 1018941"/>
              <a:gd name="connsiteX24" fmla="*/ 197325 w 611842"/>
              <a:gd name="connsiteY24" fmla="*/ 542076 h 1018941"/>
              <a:gd name="connsiteX25" fmla="*/ 194792 w 611842"/>
              <a:gd name="connsiteY25" fmla="*/ 303977 h 1018941"/>
              <a:gd name="connsiteX26" fmla="*/ 85875 w 611842"/>
              <a:gd name="connsiteY26" fmla="*/ 222923 h 1018941"/>
              <a:gd name="connsiteX27" fmla="*/ 7353 w 611842"/>
              <a:gd name="connsiteY27" fmla="*/ 98807 h 1018941"/>
              <a:gd name="connsiteX0" fmla="*/ 7353 w 599715"/>
              <a:gd name="connsiteY0" fmla="*/ 98812 h 1018946"/>
              <a:gd name="connsiteX1" fmla="*/ 275847 w 599715"/>
              <a:gd name="connsiteY1" fmla="*/ 27 h 1018946"/>
              <a:gd name="connsiteX2" fmla="*/ 597533 w 599715"/>
              <a:gd name="connsiteY2" fmla="*/ 91214 h 1018946"/>
              <a:gd name="connsiteX3" fmla="*/ 417693 w 599715"/>
              <a:gd name="connsiteY3" fmla="*/ 301450 h 1018946"/>
              <a:gd name="connsiteX4" fmla="*/ 430358 w 599715"/>
              <a:gd name="connsiteY4" fmla="*/ 534482 h 1018946"/>
              <a:gd name="connsiteX5" fmla="*/ 483550 w 599715"/>
              <a:gd name="connsiteY5" fmla="*/ 889097 h 1018946"/>
              <a:gd name="connsiteX6" fmla="*/ 529143 w 599715"/>
              <a:gd name="connsiteY6" fmla="*/ 980284 h 1018946"/>
              <a:gd name="connsiteX7" fmla="*/ 470885 w 599715"/>
              <a:gd name="connsiteY7" fmla="*/ 975218 h 1018946"/>
              <a:gd name="connsiteX8" fmla="*/ 399962 w 599715"/>
              <a:gd name="connsiteY8" fmla="*/ 800443 h 1018946"/>
              <a:gd name="connsiteX9" fmla="*/ 379698 w 599715"/>
              <a:gd name="connsiteY9" fmla="*/ 539548 h 1018946"/>
              <a:gd name="connsiteX10" fmla="*/ 379698 w 599715"/>
              <a:gd name="connsiteY10" fmla="*/ 314114 h 1018946"/>
              <a:gd name="connsiteX11" fmla="*/ 427825 w 599715"/>
              <a:gd name="connsiteY11" fmla="*/ 217862 h 1018946"/>
              <a:gd name="connsiteX12" fmla="*/ 559539 w 599715"/>
              <a:gd name="connsiteY12" fmla="*/ 111477 h 1018946"/>
              <a:gd name="connsiteX13" fmla="*/ 430358 w 599715"/>
              <a:gd name="connsiteY13" fmla="*/ 53219 h 1018946"/>
              <a:gd name="connsiteX14" fmla="*/ 197325 w 599715"/>
              <a:gd name="connsiteY14" fmla="*/ 53219 h 1018946"/>
              <a:gd name="connsiteX15" fmla="*/ 83342 w 599715"/>
              <a:gd name="connsiteY15" fmla="*/ 86148 h 1018946"/>
              <a:gd name="connsiteX16" fmla="*/ 60545 w 599715"/>
              <a:gd name="connsiteY16" fmla="*/ 136807 h 1018946"/>
              <a:gd name="connsiteX17" fmla="*/ 149199 w 599715"/>
              <a:gd name="connsiteY17" fmla="*/ 212796 h 1018946"/>
              <a:gd name="connsiteX18" fmla="*/ 230253 w 599715"/>
              <a:gd name="connsiteY18" fmla="*/ 278653 h 1018946"/>
              <a:gd name="connsiteX19" fmla="*/ 247984 w 599715"/>
              <a:gd name="connsiteY19" fmla="*/ 478757 h 1018946"/>
              <a:gd name="connsiteX20" fmla="*/ 217589 w 599715"/>
              <a:gd name="connsiteY20" fmla="*/ 757383 h 1018946"/>
              <a:gd name="connsiteX21" fmla="*/ 128935 w 599715"/>
              <a:gd name="connsiteY21" fmla="*/ 1018278 h 1018946"/>
              <a:gd name="connsiteX22" fmla="*/ 164396 w 599715"/>
              <a:gd name="connsiteY22" fmla="*/ 823240 h 1018946"/>
              <a:gd name="connsiteX23" fmla="*/ 197325 w 599715"/>
              <a:gd name="connsiteY23" fmla="*/ 542081 h 1018946"/>
              <a:gd name="connsiteX24" fmla="*/ 194792 w 599715"/>
              <a:gd name="connsiteY24" fmla="*/ 303982 h 1018946"/>
              <a:gd name="connsiteX25" fmla="*/ 85875 w 599715"/>
              <a:gd name="connsiteY25" fmla="*/ 222928 h 1018946"/>
              <a:gd name="connsiteX26" fmla="*/ 7353 w 599715"/>
              <a:gd name="connsiteY26" fmla="*/ 98812 h 1018946"/>
              <a:gd name="connsiteX0" fmla="*/ 8226 w 600185"/>
              <a:gd name="connsiteY0" fmla="*/ 98812 h 1018946"/>
              <a:gd name="connsiteX1" fmla="*/ 291918 w 600185"/>
              <a:gd name="connsiteY1" fmla="*/ 27 h 1018946"/>
              <a:gd name="connsiteX2" fmla="*/ 598406 w 600185"/>
              <a:gd name="connsiteY2" fmla="*/ 91214 h 1018946"/>
              <a:gd name="connsiteX3" fmla="*/ 418566 w 600185"/>
              <a:gd name="connsiteY3" fmla="*/ 301450 h 1018946"/>
              <a:gd name="connsiteX4" fmla="*/ 431231 w 600185"/>
              <a:gd name="connsiteY4" fmla="*/ 534482 h 1018946"/>
              <a:gd name="connsiteX5" fmla="*/ 484423 w 600185"/>
              <a:gd name="connsiteY5" fmla="*/ 889097 h 1018946"/>
              <a:gd name="connsiteX6" fmla="*/ 530016 w 600185"/>
              <a:gd name="connsiteY6" fmla="*/ 980284 h 1018946"/>
              <a:gd name="connsiteX7" fmla="*/ 471758 w 600185"/>
              <a:gd name="connsiteY7" fmla="*/ 975218 h 1018946"/>
              <a:gd name="connsiteX8" fmla="*/ 400835 w 600185"/>
              <a:gd name="connsiteY8" fmla="*/ 800443 h 1018946"/>
              <a:gd name="connsiteX9" fmla="*/ 380571 w 600185"/>
              <a:gd name="connsiteY9" fmla="*/ 539548 h 1018946"/>
              <a:gd name="connsiteX10" fmla="*/ 380571 w 600185"/>
              <a:gd name="connsiteY10" fmla="*/ 314114 h 1018946"/>
              <a:gd name="connsiteX11" fmla="*/ 428698 w 600185"/>
              <a:gd name="connsiteY11" fmla="*/ 217862 h 1018946"/>
              <a:gd name="connsiteX12" fmla="*/ 560412 w 600185"/>
              <a:gd name="connsiteY12" fmla="*/ 111477 h 1018946"/>
              <a:gd name="connsiteX13" fmla="*/ 431231 w 600185"/>
              <a:gd name="connsiteY13" fmla="*/ 53219 h 1018946"/>
              <a:gd name="connsiteX14" fmla="*/ 198198 w 600185"/>
              <a:gd name="connsiteY14" fmla="*/ 53219 h 1018946"/>
              <a:gd name="connsiteX15" fmla="*/ 84215 w 600185"/>
              <a:gd name="connsiteY15" fmla="*/ 86148 h 1018946"/>
              <a:gd name="connsiteX16" fmla="*/ 61418 w 600185"/>
              <a:gd name="connsiteY16" fmla="*/ 136807 h 1018946"/>
              <a:gd name="connsiteX17" fmla="*/ 150072 w 600185"/>
              <a:gd name="connsiteY17" fmla="*/ 212796 h 1018946"/>
              <a:gd name="connsiteX18" fmla="*/ 231126 w 600185"/>
              <a:gd name="connsiteY18" fmla="*/ 278653 h 1018946"/>
              <a:gd name="connsiteX19" fmla="*/ 248857 w 600185"/>
              <a:gd name="connsiteY19" fmla="*/ 478757 h 1018946"/>
              <a:gd name="connsiteX20" fmla="*/ 218462 w 600185"/>
              <a:gd name="connsiteY20" fmla="*/ 757383 h 1018946"/>
              <a:gd name="connsiteX21" fmla="*/ 129808 w 600185"/>
              <a:gd name="connsiteY21" fmla="*/ 1018278 h 1018946"/>
              <a:gd name="connsiteX22" fmla="*/ 165269 w 600185"/>
              <a:gd name="connsiteY22" fmla="*/ 823240 h 1018946"/>
              <a:gd name="connsiteX23" fmla="*/ 198198 w 600185"/>
              <a:gd name="connsiteY23" fmla="*/ 542081 h 1018946"/>
              <a:gd name="connsiteX24" fmla="*/ 195665 w 600185"/>
              <a:gd name="connsiteY24" fmla="*/ 303982 h 1018946"/>
              <a:gd name="connsiteX25" fmla="*/ 86748 w 600185"/>
              <a:gd name="connsiteY25" fmla="*/ 222928 h 1018946"/>
              <a:gd name="connsiteX26" fmla="*/ 8226 w 600185"/>
              <a:gd name="connsiteY26" fmla="*/ 98812 h 1018946"/>
              <a:gd name="connsiteX0" fmla="*/ 8226 w 599188"/>
              <a:gd name="connsiteY0" fmla="*/ 98816 h 1018950"/>
              <a:gd name="connsiteX1" fmla="*/ 291918 w 599188"/>
              <a:gd name="connsiteY1" fmla="*/ 31 h 1018950"/>
              <a:gd name="connsiteX2" fmla="*/ 598406 w 599188"/>
              <a:gd name="connsiteY2" fmla="*/ 91218 h 1018950"/>
              <a:gd name="connsiteX3" fmla="*/ 418566 w 599188"/>
              <a:gd name="connsiteY3" fmla="*/ 301454 h 1018950"/>
              <a:gd name="connsiteX4" fmla="*/ 431231 w 599188"/>
              <a:gd name="connsiteY4" fmla="*/ 534486 h 1018950"/>
              <a:gd name="connsiteX5" fmla="*/ 484423 w 599188"/>
              <a:gd name="connsiteY5" fmla="*/ 889101 h 1018950"/>
              <a:gd name="connsiteX6" fmla="*/ 530016 w 599188"/>
              <a:gd name="connsiteY6" fmla="*/ 980288 h 1018950"/>
              <a:gd name="connsiteX7" fmla="*/ 471758 w 599188"/>
              <a:gd name="connsiteY7" fmla="*/ 975222 h 1018950"/>
              <a:gd name="connsiteX8" fmla="*/ 400835 w 599188"/>
              <a:gd name="connsiteY8" fmla="*/ 800447 h 1018950"/>
              <a:gd name="connsiteX9" fmla="*/ 380571 w 599188"/>
              <a:gd name="connsiteY9" fmla="*/ 539552 h 1018950"/>
              <a:gd name="connsiteX10" fmla="*/ 380571 w 599188"/>
              <a:gd name="connsiteY10" fmla="*/ 314118 h 1018950"/>
              <a:gd name="connsiteX11" fmla="*/ 428698 w 599188"/>
              <a:gd name="connsiteY11" fmla="*/ 217866 h 1018950"/>
              <a:gd name="connsiteX12" fmla="*/ 560412 w 599188"/>
              <a:gd name="connsiteY12" fmla="*/ 111481 h 1018950"/>
              <a:gd name="connsiteX13" fmla="*/ 431231 w 599188"/>
              <a:gd name="connsiteY13" fmla="*/ 53223 h 1018950"/>
              <a:gd name="connsiteX14" fmla="*/ 198198 w 599188"/>
              <a:gd name="connsiteY14" fmla="*/ 53223 h 1018950"/>
              <a:gd name="connsiteX15" fmla="*/ 84215 w 599188"/>
              <a:gd name="connsiteY15" fmla="*/ 86152 h 1018950"/>
              <a:gd name="connsiteX16" fmla="*/ 61418 w 599188"/>
              <a:gd name="connsiteY16" fmla="*/ 136811 h 1018950"/>
              <a:gd name="connsiteX17" fmla="*/ 150072 w 599188"/>
              <a:gd name="connsiteY17" fmla="*/ 212800 h 1018950"/>
              <a:gd name="connsiteX18" fmla="*/ 231126 w 599188"/>
              <a:gd name="connsiteY18" fmla="*/ 278657 h 1018950"/>
              <a:gd name="connsiteX19" fmla="*/ 248857 w 599188"/>
              <a:gd name="connsiteY19" fmla="*/ 478761 h 1018950"/>
              <a:gd name="connsiteX20" fmla="*/ 218462 w 599188"/>
              <a:gd name="connsiteY20" fmla="*/ 757387 h 1018950"/>
              <a:gd name="connsiteX21" fmla="*/ 129808 w 599188"/>
              <a:gd name="connsiteY21" fmla="*/ 1018282 h 1018950"/>
              <a:gd name="connsiteX22" fmla="*/ 165269 w 599188"/>
              <a:gd name="connsiteY22" fmla="*/ 823244 h 1018950"/>
              <a:gd name="connsiteX23" fmla="*/ 198198 w 599188"/>
              <a:gd name="connsiteY23" fmla="*/ 542085 h 1018950"/>
              <a:gd name="connsiteX24" fmla="*/ 195665 w 599188"/>
              <a:gd name="connsiteY24" fmla="*/ 303986 h 1018950"/>
              <a:gd name="connsiteX25" fmla="*/ 86748 w 599188"/>
              <a:gd name="connsiteY25" fmla="*/ 222932 h 1018950"/>
              <a:gd name="connsiteX26" fmla="*/ 8226 w 599188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423520 w 591477"/>
              <a:gd name="connsiteY13" fmla="*/ 53223 h 1018950"/>
              <a:gd name="connsiteX14" fmla="*/ 190487 w 591477"/>
              <a:gd name="connsiteY14" fmla="*/ 53223 h 1018950"/>
              <a:gd name="connsiteX15" fmla="*/ 76504 w 591477"/>
              <a:gd name="connsiteY15" fmla="*/ 86152 h 1018950"/>
              <a:gd name="connsiteX16" fmla="*/ 53707 w 591477"/>
              <a:gd name="connsiteY16" fmla="*/ 136811 h 1018950"/>
              <a:gd name="connsiteX17" fmla="*/ 142361 w 591477"/>
              <a:gd name="connsiteY17" fmla="*/ 212800 h 1018950"/>
              <a:gd name="connsiteX18" fmla="*/ 223415 w 591477"/>
              <a:gd name="connsiteY18" fmla="*/ 278657 h 1018950"/>
              <a:gd name="connsiteX19" fmla="*/ 241146 w 591477"/>
              <a:gd name="connsiteY19" fmla="*/ 478761 h 1018950"/>
              <a:gd name="connsiteX20" fmla="*/ 210751 w 591477"/>
              <a:gd name="connsiteY20" fmla="*/ 757387 h 1018950"/>
              <a:gd name="connsiteX21" fmla="*/ 122097 w 591477"/>
              <a:gd name="connsiteY21" fmla="*/ 1018282 h 1018950"/>
              <a:gd name="connsiteX22" fmla="*/ 157558 w 591477"/>
              <a:gd name="connsiteY22" fmla="*/ 823244 h 1018950"/>
              <a:gd name="connsiteX23" fmla="*/ 190487 w 591477"/>
              <a:gd name="connsiteY23" fmla="*/ 542085 h 1018950"/>
              <a:gd name="connsiteX24" fmla="*/ 187954 w 591477"/>
              <a:gd name="connsiteY24" fmla="*/ 303986 h 1018950"/>
              <a:gd name="connsiteX25" fmla="*/ 79037 w 591477"/>
              <a:gd name="connsiteY25" fmla="*/ 222932 h 1018950"/>
              <a:gd name="connsiteX26" fmla="*/ 515 w 591477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423520 w 591477"/>
              <a:gd name="connsiteY13" fmla="*/ 53223 h 1018950"/>
              <a:gd name="connsiteX14" fmla="*/ 284207 w 591477"/>
              <a:gd name="connsiteY14" fmla="*/ 48157 h 1018950"/>
              <a:gd name="connsiteX15" fmla="*/ 76504 w 591477"/>
              <a:gd name="connsiteY15" fmla="*/ 86152 h 1018950"/>
              <a:gd name="connsiteX16" fmla="*/ 53707 w 591477"/>
              <a:gd name="connsiteY16" fmla="*/ 136811 h 1018950"/>
              <a:gd name="connsiteX17" fmla="*/ 142361 w 591477"/>
              <a:gd name="connsiteY17" fmla="*/ 212800 h 1018950"/>
              <a:gd name="connsiteX18" fmla="*/ 223415 w 591477"/>
              <a:gd name="connsiteY18" fmla="*/ 278657 h 1018950"/>
              <a:gd name="connsiteX19" fmla="*/ 241146 w 591477"/>
              <a:gd name="connsiteY19" fmla="*/ 478761 h 1018950"/>
              <a:gd name="connsiteX20" fmla="*/ 210751 w 591477"/>
              <a:gd name="connsiteY20" fmla="*/ 757387 h 1018950"/>
              <a:gd name="connsiteX21" fmla="*/ 122097 w 591477"/>
              <a:gd name="connsiteY21" fmla="*/ 1018282 h 1018950"/>
              <a:gd name="connsiteX22" fmla="*/ 157558 w 591477"/>
              <a:gd name="connsiteY22" fmla="*/ 823244 h 1018950"/>
              <a:gd name="connsiteX23" fmla="*/ 190487 w 591477"/>
              <a:gd name="connsiteY23" fmla="*/ 542085 h 1018950"/>
              <a:gd name="connsiteX24" fmla="*/ 187954 w 591477"/>
              <a:gd name="connsiteY24" fmla="*/ 303986 h 1018950"/>
              <a:gd name="connsiteX25" fmla="*/ 79037 w 591477"/>
              <a:gd name="connsiteY25" fmla="*/ 222932 h 1018950"/>
              <a:gd name="connsiteX26" fmla="*/ 515 w 591477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76504 w 591477"/>
              <a:gd name="connsiteY14" fmla="*/ 86152 h 1018950"/>
              <a:gd name="connsiteX15" fmla="*/ 53707 w 591477"/>
              <a:gd name="connsiteY15" fmla="*/ 136811 h 1018950"/>
              <a:gd name="connsiteX16" fmla="*/ 142361 w 591477"/>
              <a:gd name="connsiteY16" fmla="*/ 212800 h 1018950"/>
              <a:gd name="connsiteX17" fmla="*/ 223415 w 591477"/>
              <a:gd name="connsiteY17" fmla="*/ 278657 h 1018950"/>
              <a:gd name="connsiteX18" fmla="*/ 241146 w 591477"/>
              <a:gd name="connsiteY18" fmla="*/ 478761 h 1018950"/>
              <a:gd name="connsiteX19" fmla="*/ 210751 w 591477"/>
              <a:gd name="connsiteY19" fmla="*/ 757387 h 1018950"/>
              <a:gd name="connsiteX20" fmla="*/ 122097 w 591477"/>
              <a:gd name="connsiteY20" fmla="*/ 1018282 h 1018950"/>
              <a:gd name="connsiteX21" fmla="*/ 157558 w 591477"/>
              <a:gd name="connsiteY21" fmla="*/ 823244 h 1018950"/>
              <a:gd name="connsiteX22" fmla="*/ 190487 w 591477"/>
              <a:gd name="connsiteY22" fmla="*/ 542085 h 1018950"/>
              <a:gd name="connsiteX23" fmla="*/ 187954 w 591477"/>
              <a:gd name="connsiteY23" fmla="*/ 303986 h 1018950"/>
              <a:gd name="connsiteX24" fmla="*/ 79037 w 591477"/>
              <a:gd name="connsiteY24" fmla="*/ 222932 h 1018950"/>
              <a:gd name="connsiteX25" fmla="*/ 515 w 591477"/>
              <a:gd name="connsiteY25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76504 w 591477"/>
              <a:gd name="connsiteY14" fmla="*/ 86152 h 1018950"/>
              <a:gd name="connsiteX15" fmla="*/ 53707 w 591477"/>
              <a:gd name="connsiteY15" fmla="*/ 136811 h 1018950"/>
              <a:gd name="connsiteX16" fmla="*/ 142361 w 591477"/>
              <a:gd name="connsiteY16" fmla="*/ 212800 h 1018950"/>
              <a:gd name="connsiteX17" fmla="*/ 223415 w 591477"/>
              <a:gd name="connsiteY17" fmla="*/ 278657 h 1018950"/>
              <a:gd name="connsiteX18" fmla="*/ 241146 w 591477"/>
              <a:gd name="connsiteY18" fmla="*/ 478761 h 1018950"/>
              <a:gd name="connsiteX19" fmla="*/ 210751 w 591477"/>
              <a:gd name="connsiteY19" fmla="*/ 757387 h 1018950"/>
              <a:gd name="connsiteX20" fmla="*/ 122097 w 591477"/>
              <a:gd name="connsiteY20" fmla="*/ 1018282 h 1018950"/>
              <a:gd name="connsiteX21" fmla="*/ 157558 w 591477"/>
              <a:gd name="connsiteY21" fmla="*/ 823244 h 1018950"/>
              <a:gd name="connsiteX22" fmla="*/ 190487 w 591477"/>
              <a:gd name="connsiteY22" fmla="*/ 542085 h 1018950"/>
              <a:gd name="connsiteX23" fmla="*/ 187954 w 591477"/>
              <a:gd name="connsiteY23" fmla="*/ 303986 h 1018950"/>
              <a:gd name="connsiteX24" fmla="*/ 79037 w 591477"/>
              <a:gd name="connsiteY24" fmla="*/ 222932 h 1018950"/>
              <a:gd name="connsiteX25" fmla="*/ 515 w 591477"/>
              <a:gd name="connsiteY25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36811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420987 w 593064"/>
              <a:gd name="connsiteY11" fmla="*/ 217863 h 1018947"/>
              <a:gd name="connsiteX12" fmla="*/ 552701 w 593064"/>
              <a:gd name="connsiteY12" fmla="*/ 111478 h 1018947"/>
              <a:gd name="connsiteX13" fmla="*/ 284207 w 593064"/>
              <a:gd name="connsiteY13" fmla="*/ 48154 h 1018947"/>
              <a:gd name="connsiteX14" fmla="*/ 53707 w 593064"/>
              <a:gd name="connsiteY14" fmla="*/ 114011 h 1018947"/>
              <a:gd name="connsiteX15" fmla="*/ 142361 w 593064"/>
              <a:gd name="connsiteY15" fmla="*/ 212797 h 1018947"/>
              <a:gd name="connsiteX16" fmla="*/ 223415 w 593064"/>
              <a:gd name="connsiteY16" fmla="*/ 278654 h 1018947"/>
              <a:gd name="connsiteX17" fmla="*/ 241146 w 593064"/>
              <a:gd name="connsiteY17" fmla="*/ 478758 h 1018947"/>
              <a:gd name="connsiteX18" fmla="*/ 210751 w 593064"/>
              <a:gd name="connsiteY18" fmla="*/ 757384 h 1018947"/>
              <a:gd name="connsiteX19" fmla="*/ 122097 w 593064"/>
              <a:gd name="connsiteY19" fmla="*/ 1018279 h 1018947"/>
              <a:gd name="connsiteX20" fmla="*/ 157558 w 593064"/>
              <a:gd name="connsiteY20" fmla="*/ 823241 h 1018947"/>
              <a:gd name="connsiteX21" fmla="*/ 190487 w 593064"/>
              <a:gd name="connsiteY21" fmla="*/ 542082 h 1018947"/>
              <a:gd name="connsiteX22" fmla="*/ 187954 w 593064"/>
              <a:gd name="connsiteY22" fmla="*/ 303983 h 1018947"/>
              <a:gd name="connsiteX23" fmla="*/ 79037 w 593064"/>
              <a:gd name="connsiteY23" fmla="*/ 222929 h 1018947"/>
              <a:gd name="connsiteX24" fmla="*/ 515 w 593064"/>
              <a:gd name="connsiteY24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52701 w 593064"/>
              <a:gd name="connsiteY11" fmla="*/ 111478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66372 w 593064"/>
              <a:gd name="connsiteY13" fmla="*/ 116544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66372 w 593064"/>
              <a:gd name="connsiteY13" fmla="*/ 116544 h 1018947"/>
              <a:gd name="connsiteX14" fmla="*/ 223415 w 593064"/>
              <a:gd name="connsiteY14" fmla="*/ 278654 h 1018947"/>
              <a:gd name="connsiteX15" fmla="*/ 241146 w 593064"/>
              <a:gd name="connsiteY15" fmla="*/ 478758 h 1018947"/>
              <a:gd name="connsiteX16" fmla="*/ 210751 w 593064"/>
              <a:gd name="connsiteY16" fmla="*/ 757384 h 1018947"/>
              <a:gd name="connsiteX17" fmla="*/ 122097 w 593064"/>
              <a:gd name="connsiteY17" fmla="*/ 1018279 h 1018947"/>
              <a:gd name="connsiteX18" fmla="*/ 157558 w 593064"/>
              <a:gd name="connsiteY18" fmla="*/ 823241 h 1018947"/>
              <a:gd name="connsiteX19" fmla="*/ 190487 w 593064"/>
              <a:gd name="connsiteY19" fmla="*/ 542082 h 1018947"/>
              <a:gd name="connsiteX20" fmla="*/ 187954 w 593064"/>
              <a:gd name="connsiteY20" fmla="*/ 303983 h 1018947"/>
              <a:gd name="connsiteX21" fmla="*/ 79037 w 593064"/>
              <a:gd name="connsiteY21" fmla="*/ 222929 h 1018947"/>
              <a:gd name="connsiteX22" fmla="*/ 515 w 593064"/>
              <a:gd name="connsiteY22" fmla="*/ 98813 h 1018947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76712 w 593064"/>
              <a:gd name="connsiteY5" fmla="*/ 889098 h 1018280"/>
              <a:gd name="connsiteX6" fmla="*/ 522305 w 593064"/>
              <a:gd name="connsiteY6" fmla="*/ 980285 h 1018280"/>
              <a:gd name="connsiteX7" fmla="*/ 464047 w 593064"/>
              <a:gd name="connsiteY7" fmla="*/ 975219 h 1018280"/>
              <a:gd name="connsiteX8" fmla="*/ 393124 w 593064"/>
              <a:gd name="connsiteY8" fmla="*/ 800444 h 1018280"/>
              <a:gd name="connsiteX9" fmla="*/ 372860 w 593064"/>
              <a:gd name="connsiteY9" fmla="*/ 539549 h 1018280"/>
              <a:gd name="connsiteX10" fmla="*/ 372860 w 593064"/>
              <a:gd name="connsiteY10" fmla="*/ 314115 h 1018280"/>
              <a:gd name="connsiteX11" fmla="*/ 534970 w 593064"/>
              <a:gd name="connsiteY11" fmla="*/ 108945 h 1018280"/>
              <a:gd name="connsiteX12" fmla="*/ 284207 w 593064"/>
              <a:gd name="connsiteY12" fmla="*/ 48154 h 1018280"/>
              <a:gd name="connsiteX13" fmla="*/ 66372 w 593064"/>
              <a:gd name="connsiteY13" fmla="*/ 116544 h 1018280"/>
              <a:gd name="connsiteX14" fmla="*/ 223415 w 593064"/>
              <a:gd name="connsiteY14" fmla="*/ 278654 h 1018280"/>
              <a:gd name="connsiteX15" fmla="*/ 241146 w 593064"/>
              <a:gd name="connsiteY15" fmla="*/ 478758 h 1018280"/>
              <a:gd name="connsiteX16" fmla="*/ 210751 w 593064"/>
              <a:gd name="connsiteY16" fmla="*/ 820708 h 1018280"/>
              <a:gd name="connsiteX17" fmla="*/ 122097 w 593064"/>
              <a:gd name="connsiteY17" fmla="*/ 1018279 h 1018280"/>
              <a:gd name="connsiteX18" fmla="*/ 157558 w 593064"/>
              <a:gd name="connsiteY18" fmla="*/ 823241 h 1018280"/>
              <a:gd name="connsiteX19" fmla="*/ 190487 w 593064"/>
              <a:gd name="connsiteY19" fmla="*/ 542082 h 1018280"/>
              <a:gd name="connsiteX20" fmla="*/ 187954 w 593064"/>
              <a:gd name="connsiteY20" fmla="*/ 303983 h 1018280"/>
              <a:gd name="connsiteX21" fmla="*/ 79037 w 593064"/>
              <a:gd name="connsiteY21" fmla="*/ 222929 h 1018280"/>
              <a:gd name="connsiteX22" fmla="*/ 515 w 593064"/>
              <a:gd name="connsiteY22" fmla="*/ 98813 h 1018280"/>
              <a:gd name="connsiteX0" fmla="*/ 515 w 593064"/>
              <a:gd name="connsiteY0" fmla="*/ 98813 h 1018898"/>
              <a:gd name="connsiteX1" fmla="*/ 284207 w 593064"/>
              <a:gd name="connsiteY1" fmla="*/ 28 h 1018898"/>
              <a:gd name="connsiteX2" fmla="*/ 590695 w 593064"/>
              <a:gd name="connsiteY2" fmla="*/ 91215 h 1018898"/>
              <a:gd name="connsiteX3" fmla="*/ 426053 w 593064"/>
              <a:gd name="connsiteY3" fmla="*/ 301451 h 1018898"/>
              <a:gd name="connsiteX4" fmla="*/ 423520 w 593064"/>
              <a:gd name="connsiteY4" fmla="*/ 534483 h 1018898"/>
              <a:gd name="connsiteX5" fmla="*/ 522305 w 593064"/>
              <a:gd name="connsiteY5" fmla="*/ 980285 h 1018898"/>
              <a:gd name="connsiteX6" fmla="*/ 464047 w 593064"/>
              <a:gd name="connsiteY6" fmla="*/ 975219 h 1018898"/>
              <a:gd name="connsiteX7" fmla="*/ 393124 w 593064"/>
              <a:gd name="connsiteY7" fmla="*/ 800444 h 1018898"/>
              <a:gd name="connsiteX8" fmla="*/ 372860 w 593064"/>
              <a:gd name="connsiteY8" fmla="*/ 539549 h 1018898"/>
              <a:gd name="connsiteX9" fmla="*/ 372860 w 593064"/>
              <a:gd name="connsiteY9" fmla="*/ 314115 h 1018898"/>
              <a:gd name="connsiteX10" fmla="*/ 534970 w 593064"/>
              <a:gd name="connsiteY10" fmla="*/ 108945 h 1018898"/>
              <a:gd name="connsiteX11" fmla="*/ 284207 w 593064"/>
              <a:gd name="connsiteY11" fmla="*/ 48154 h 1018898"/>
              <a:gd name="connsiteX12" fmla="*/ 66372 w 593064"/>
              <a:gd name="connsiteY12" fmla="*/ 116544 h 1018898"/>
              <a:gd name="connsiteX13" fmla="*/ 223415 w 593064"/>
              <a:gd name="connsiteY13" fmla="*/ 278654 h 1018898"/>
              <a:gd name="connsiteX14" fmla="*/ 241146 w 593064"/>
              <a:gd name="connsiteY14" fmla="*/ 478758 h 1018898"/>
              <a:gd name="connsiteX15" fmla="*/ 210751 w 593064"/>
              <a:gd name="connsiteY15" fmla="*/ 820708 h 1018898"/>
              <a:gd name="connsiteX16" fmla="*/ 122097 w 593064"/>
              <a:gd name="connsiteY16" fmla="*/ 1018279 h 1018898"/>
              <a:gd name="connsiteX17" fmla="*/ 157558 w 593064"/>
              <a:gd name="connsiteY17" fmla="*/ 823241 h 1018898"/>
              <a:gd name="connsiteX18" fmla="*/ 190487 w 593064"/>
              <a:gd name="connsiteY18" fmla="*/ 542082 h 1018898"/>
              <a:gd name="connsiteX19" fmla="*/ 187954 w 593064"/>
              <a:gd name="connsiteY19" fmla="*/ 303983 h 1018898"/>
              <a:gd name="connsiteX20" fmla="*/ 79037 w 593064"/>
              <a:gd name="connsiteY20" fmla="*/ 222929 h 1018898"/>
              <a:gd name="connsiteX21" fmla="*/ 515 w 593064"/>
              <a:gd name="connsiteY21" fmla="*/ 98813 h 1018898"/>
              <a:gd name="connsiteX0" fmla="*/ 515 w 593064"/>
              <a:gd name="connsiteY0" fmla="*/ 98813 h 1037807"/>
              <a:gd name="connsiteX1" fmla="*/ 284207 w 593064"/>
              <a:gd name="connsiteY1" fmla="*/ 28 h 1037807"/>
              <a:gd name="connsiteX2" fmla="*/ 590695 w 593064"/>
              <a:gd name="connsiteY2" fmla="*/ 91215 h 1037807"/>
              <a:gd name="connsiteX3" fmla="*/ 426053 w 593064"/>
              <a:gd name="connsiteY3" fmla="*/ 301451 h 1037807"/>
              <a:gd name="connsiteX4" fmla="*/ 423520 w 593064"/>
              <a:gd name="connsiteY4" fmla="*/ 534483 h 1037807"/>
              <a:gd name="connsiteX5" fmla="*/ 522305 w 593064"/>
              <a:gd name="connsiteY5" fmla="*/ 980285 h 1037807"/>
              <a:gd name="connsiteX6" fmla="*/ 464047 w 593064"/>
              <a:gd name="connsiteY6" fmla="*/ 975219 h 1037807"/>
              <a:gd name="connsiteX7" fmla="*/ 393124 w 593064"/>
              <a:gd name="connsiteY7" fmla="*/ 800444 h 1037807"/>
              <a:gd name="connsiteX8" fmla="*/ 372860 w 593064"/>
              <a:gd name="connsiteY8" fmla="*/ 539549 h 1037807"/>
              <a:gd name="connsiteX9" fmla="*/ 372860 w 593064"/>
              <a:gd name="connsiteY9" fmla="*/ 314115 h 1037807"/>
              <a:gd name="connsiteX10" fmla="*/ 534970 w 593064"/>
              <a:gd name="connsiteY10" fmla="*/ 108945 h 1037807"/>
              <a:gd name="connsiteX11" fmla="*/ 284207 w 593064"/>
              <a:gd name="connsiteY11" fmla="*/ 48154 h 1037807"/>
              <a:gd name="connsiteX12" fmla="*/ 66372 w 593064"/>
              <a:gd name="connsiteY12" fmla="*/ 116544 h 1037807"/>
              <a:gd name="connsiteX13" fmla="*/ 223415 w 593064"/>
              <a:gd name="connsiteY13" fmla="*/ 278654 h 1037807"/>
              <a:gd name="connsiteX14" fmla="*/ 241146 w 593064"/>
              <a:gd name="connsiteY14" fmla="*/ 478758 h 1037807"/>
              <a:gd name="connsiteX15" fmla="*/ 210751 w 593064"/>
              <a:gd name="connsiteY15" fmla="*/ 820708 h 1037807"/>
              <a:gd name="connsiteX16" fmla="*/ 122097 w 593064"/>
              <a:gd name="connsiteY16" fmla="*/ 1018279 h 1037807"/>
              <a:gd name="connsiteX17" fmla="*/ 157558 w 593064"/>
              <a:gd name="connsiteY17" fmla="*/ 823241 h 1037807"/>
              <a:gd name="connsiteX18" fmla="*/ 190487 w 593064"/>
              <a:gd name="connsiteY18" fmla="*/ 542082 h 1037807"/>
              <a:gd name="connsiteX19" fmla="*/ 187954 w 593064"/>
              <a:gd name="connsiteY19" fmla="*/ 303983 h 1037807"/>
              <a:gd name="connsiteX20" fmla="*/ 79037 w 593064"/>
              <a:gd name="connsiteY20" fmla="*/ 222929 h 1037807"/>
              <a:gd name="connsiteX21" fmla="*/ 515 w 593064"/>
              <a:gd name="connsiteY21" fmla="*/ 98813 h 1037807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84311 w 593064"/>
              <a:gd name="connsiteY5" fmla="*/ 919494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99509 w 593064"/>
              <a:gd name="connsiteY6" fmla="*/ 1003082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86"/>
              <a:gd name="connsiteY0" fmla="*/ 98813 h 1018280"/>
              <a:gd name="connsiteX1" fmla="*/ 284207 w 593086"/>
              <a:gd name="connsiteY1" fmla="*/ 28 h 1018280"/>
              <a:gd name="connsiteX2" fmla="*/ 590695 w 593086"/>
              <a:gd name="connsiteY2" fmla="*/ 91215 h 1018280"/>
              <a:gd name="connsiteX3" fmla="*/ 426053 w 593086"/>
              <a:gd name="connsiteY3" fmla="*/ 301451 h 1018280"/>
              <a:gd name="connsiteX4" fmla="*/ 413388 w 593086"/>
              <a:gd name="connsiteY4" fmla="*/ 537016 h 1018280"/>
              <a:gd name="connsiteX5" fmla="*/ 446316 w 593086"/>
              <a:gd name="connsiteY5" fmla="*/ 800444 h 1018280"/>
              <a:gd name="connsiteX6" fmla="*/ 499509 w 593086"/>
              <a:gd name="connsiteY6" fmla="*/ 1003082 h 1018280"/>
              <a:gd name="connsiteX7" fmla="*/ 393124 w 593086"/>
              <a:gd name="connsiteY7" fmla="*/ 800444 h 1018280"/>
              <a:gd name="connsiteX8" fmla="*/ 372860 w 593086"/>
              <a:gd name="connsiteY8" fmla="*/ 539549 h 1018280"/>
              <a:gd name="connsiteX9" fmla="*/ 372860 w 593086"/>
              <a:gd name="connsiteY9" fmla="*/ 314115 h 1018280"/>
              <a:gd name="connsiteX10" fmla="*/ 534970 w 593086"/>
              <a:gd name="connsiteY10" fmla="*/ 108945 h 1018280"/>
              <a:gd name="connsiteX11" fmla="*/ 284207 w 593086"/>
              <a:gd name="connsiteY11" fmla="*/ 48154 h 1018280"/>
              <a:gd name="connsiteX12" fmla="*/ 66372 w 593086"/>
              <a:gd name="connsiteY12" fmla="*/ 116544 h 1018280"/>
              <a:gd name="connsiteX13" fmla="*/ 223415 w 593086"/>
              <a:gd name="connsiteY13" fmla="*/ 278654 h 1018280"/>
              <a:gd name="connsiteX14" fmla="*/ 241146 w 593086"/>
              <a:gd name="connsiteY14" fmla="*/ 478758 h 1018280"/>
              <a:gd name="connsiteX15" fmla="*/ 210751 w 593086"/>
              <a:gd name="connsiteY15" fmla="*/ 820708 h 1018280"/>
              <a:gd name="connsiteX16" fmla="*/ 122097 w 593086"/>
              <a:gd name="connsiteY16" fmla="*/ 1018279 h 1018280"/>
              <a:gd name="connsiteX17" fmla="*/ 157558 w 593086"/>
              <a:gd name="connsiteY17" fmla="*/ 823241 h 1018280"/>
              <a:gd name="connsiteX18" fmla="*/ 190487 w 593086"/>
              <a:gd name="connsiteY18" fmla="*/ 542082 h 1018280"/>
              <a:gd name="connsiteX19" fmla="*/ 187954 w 593086"/>
              <a:gd name="connsiteY19" fmla="*/ 303983 h 1018280"/>
              <a:gd name="connsiteX20" fmla="*/ 79037 w 593086"/>
              <a:gd name="connsiteY20" fmla="*/ 222929 h 1018280"/>
              <a:gd name="connsiteX21" fmla="*/ 515 w 593086"/>
              <a:gd name="connsiteY21" fmla="*/ 98813 h 1018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93086" h="1018280">
                <a:moveTo>
                  <a:pt x="515" y="98813"/>
                </a:moveTo>
                <a:cubicBezTo>
                  <a:pt x="6848" y="56597"/>
                  <a:pt x="185844" y="1294"/>
                  <a:pt x="284207" y="28"/>
                </a:cubicBezTo>
                <a:cubicBezTo>
                  <a:pt x="382570" y="-1238"/>
                  <a:pt x="567054" y="40978"/>
                  <a:pt x="590695" y="91215"/>
                </a:cubicBezTo>
                <a:cubicBezTo>
                  <a:pt x="614336" y="141452"/>
                  <a:pt x="455604" y="227151"/>
                  <a:pt x="426053" y="301451"/>
                </a:cubicBezTo>
                <a:cubicBezTo>
                  <a:pt x="396502" y="375751"/>
                  <a:pt x="410011" y="453851"/>
                  <a:pt x="413388" y="537016"/>
                </a:cubicBezTo>
                <a:cubicBezTo>
                  <a:pt x="416765" y="620181"/>
                  <a:pt x="431963" y="722766"/>
                  <a:pt x="446316" y="800444"/>
                </a:cubicBezTo>
                <a:cubicBezTo>
                  <a:pt x="460669" y="878122"/>
                  <a:pt x="508374" y="1003082"/>
                  <a:pt x="499509" y="1003082"/>
                </a:cubicBezTo>
                <a:cubicBezTo>
                  <a:pt x="490644" y="1003082"/>
                  <a:pt x="414232" y="877700"/>
                  <a:pt x="393124" y="800444"/>
                </a:cubicBezTo>
                <a:cubicBezTo>
                  <a:pt x="372016" y="723189"/>
                  <a:pt x="376237" y="620604"/>
                  <a:pt x="372860" y="539549"/>
                </a:cubicBezTo>
                <a:cubicBezTo>
                  <a:pt x="369483" y="458494"/>
                  <a:pt x="345842" y="385882"/>
                  <a:pt x="372860" y="314115"/>
                </a:cubicBezTo>
                <a:cubicBezTo>
                  <a:pt x="399878" y="242348"/>
                  <a:pt x="537081" y="155805"/>
                  <a:pt x="534970" y="108945"/>
                </a:cubicBezTo>
                <a:cubicBezTo>
                  <a:pt x="532859" y="62085"/>
                  <a:pt x="362307" y="46888"/>
                  <a:pt x="284207" y="48154"/>
                </a:cubicBezTo>
                <a:cubicBezTo>
                  <a:pt x="206107" y="49420"/>
                  <a:pt x="76504" y="78127"/>
                  <a:pt x="66372" y="116544"/>
                </a:cubicBezTo>
                <a:cubicBezTo>
                  <a:pt x="56240" y="154961"/>
                  <a:pt x="194286" y="218285"/>
                  <a:pt x="223415" y="278654"/>
                </a:cubicBezTo>
                <a:cubicBezTo>
                  <a:pt x="252544" y="339023"/>
                  <a:pt x="243257" y="388416"/>
                  <a:pt x="241146" y="478758"/>
                </a:cubicBezTo>
                <a:cubicBezTo>
                  <a:pt x="239035" y="569100"/>
                  <a:pt x="230593" y="730788"/>
                  <a:pt x="210751" y="820708"/>
                </a:cubicBezTo>
                <a:cubicBezTo>
                  <a:pt x="190909" y="910628"/>
                  <a:pt x="130962" y="1017857"/>
                  <a:pt x="122097" y="1018279"/>
                </a:cubicBezTo>
                <a:cubicBezTo>
                  <a:pt x="113232" y="1018701"/>
                  <a:pt x="146160" y="902607"/>
                  <a:pt x="157558" y="823241"/>
                </a:cubicBezTo>
                <a:cubicBezTo>
                  <a:pt x="168956" y="743875"/>
                  <a:pt x="185421" y="628625"/>
                  <a:pt x="190487" y="542082"/>
                </a:cubicBezTo>
                <a:cubicBezTo>
                  <a:pt x="195553" y="455539"/>
                  <a:pt x="206529" y="357175"/>
                  <a:pt x="187954" y="303983"/>
                </a:cubicBezTo>
                <a:cubicBezTo>
                  <a:pt x="169379" y="250791"/>
                  <a:pt x="109010" y="248258"/>
                  <a:pt x="79037" y="222929"/>
                </a:cubicBezTo>
                <a:cubicBezTo>
                  <a:pt x="47797" y="188734"/>
                  <a:pt x="-5818" y="141029"/>
                  <a:pt x="515" y="98813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shade val="30000"/>
                  <a:satMod val="115000"/>
                  <a:lumMod val="11000"/>
                </a:schemeClr>
              </a:gs>
              <a:gs pos="57000">
                <a:schemeClr val="bg1">
                  <a:shade val="67500"/>
                  <a:satMod val="115000"/>
                  <a:lumMod val="0"/>
                  <a:lumOff val="100000"/>
                </a:schemeClr>
              </a:gs>
              <a:gs pos="100000">
                <a:schemeClr val="bg1">
                  <a:shade val="100000"/>
                  <a:satMod val="115000"/>
                  <a:lumMod val="41000"/>
                </a:schemeClr>
              </a:gs>
            </a:gsLst>
            <a:path path="circle">
              <a:fillToRect l="100000" b="100000"/>
            </a:path>
            <a:tileRect t="-100000" r="-100000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21142687">
            <a:off x="2983418" y="2214661"/>
            <a:ext cx="33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b="1" dirty="0" smtClean="0">
                <a:solidFill>
                  <a:schemeClr val="bg1"/>
                </a:solidFill>
              </a:rPr>
              <a:t>WHO IS COOPERATING ?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1032098">
            <a:off x="3176496" y="2602797"/>
            <a:ext cx="350860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bg1"/>
                </a:solidFill>
              </a:rPr>
              <a:t>The </a:t>
            </a:r>
            <a:r>
              <a:rPr lang="en-US" sz="1300" dirty="0">
                <a:solidFill>
                  <a:schemeClr val="bg1"/>
                </a:solidFill>
              </a:rPr>
              <a:t>project has a common denominator to become a basis for </a:t>
            </a:r>
            <a:r>
              <a:rPr lang="en-US" sz="1300" dirty="0" smtClean="0">
                <a:solidFill>
                  <a:schemeClr val="bg1"/>
                </a:solidFill>
              </a:rPr>
              <a:t>cooperation</a:t>
            </a:r>
            <a:endParaRPr lang="sl-SI" sz="1300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bg1"/>
                </a:solidFill>
              </a:rPr>
              <a:t>It’s </a:t>
            </a:r>
            <a:r>
              <a:rPr lang="en-US" sz="1300" dirty="0">
                <a:solidFill>
                  <a:schemeClr val="bg1"/>
                </a:solidFill>
              </a:rPr>
              <a:t>a win-win solution through </a:t>
            </a:r>
            <a:r>
              <a:rPr lang="en-US" sz="1300" dirty="0" smtClean="0">
                <a:solidFill>
                  <a:schemeClr val="bg1"/>
                </a:solidFill>
              </a:rPr>
              <a:t>cooperation</a:t>
            </a:r>
            <a:endParaRPr lang="sl-SI" sz="1300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bg1"/>
                </a:solidFill>
              </a:rPr>
              <a:t>Project </a:t>
            </a:r>
            <a:r>
              <a:rPr lang="en-US" sz="1300" dirty="0">
                <a:solidFill>
                  <a:schemeClr val="bg1"/>
                </a:solidFill>
              </a:rPr>
              <a:t>results are not achievable without partners across the border, or they are achievable but are not of a sufficient quality without the partners across the </a:t>
            </a:r>
            <a:r>
              <a:rPr lang="en-US" sz="1300" dirty="0" smtClean="0">
                <a:solidFill>
                  <a:schemeClr val="bg1"/>
                </a:solidFill>
              </a:rPr>
              <a:t>border</a:t>
            </a:r>
            <a:endParaRPr lang="sl-SI" sz="1300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bg1"/>
                </a:solidFill>
              </a:rPr>
              <a:t>Cooperation </a:t>
            </a:r>
            <a:r>
              <a:rPr lang="en-US" sz="1300" dirty="0">
                <a:solidFill>
                  <a:schemeClr val="bg1"/>
                </a:solidFill>
              </a:rPr>
              <a:t>is a pre-condition and needs to bring added-value to the </a:t>
            </a:r>
            <a:r>
              <a:rPr lang="en-US" sz="1300" dirty="0" smtClean="0">
                <a:solidFill>
                  <a:schemeClr val="bg1"/>
                </a:solidFill>
              </a:rPr>
              <a:t>project</a:t>
            </a:r>
            <a:endParaRPr lang="sl-SI" sz="1300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bg1"/>
                </a:solidFill>
              </a:rPr>
              <a:t>Cooperation </a:t>
            </a:r>
            <a:r>
              <a:rPr lang="en-US" sz="1300" dirty="0">
                <a:solidFill>
                  <a:schemeClr val="bg1"/>
                </a:solidFill>
              </a:rPr>
              <a:t>starts at the development stage and continues after the funding from the </a:t>
            </a:r>
            <a:r>
              <a:rPr lang="en-US" sz="1300" dirty="0" err="1">
                <a:solidFill>
                  <a:schemeClr val="bg1"/>
                </a:solidFill>
              </a:rPr>
              <a:t>programme</a:t>
            </a:r>
            <a:r>
              <a:rPr lang="en-US" sz="1300" dirty="0">
                <a:solidFill>
                  <a:schemeClr val="bg1"/>
                </a:solidFill>
              </a:rPr>
              <a:t> </a:t>
            </a:r>
            <a:r>
              <a:rPr lang="en-US" sz="1300" dirty="0" smtClean="0">
                <a:solidFill>
                  <a:schemeClr val="bg1"/>
                </a:solidFill>
              </a:rPr>
              <a:t>finishes</a:t>
            </a:r>
            <a:endParaRPr lang="sl-SI" sz="1300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300" dirty="0" smtClean="0">
                <a:solidFill>
                  <a:schemeClr val="bg1"/>
                </a:solidFill>
              </a:rPr>
              <a:t>There </a:t>
            </a:r>
            <a:r>
              <a:rPr lang="en-US" sz="1300" dirty="0">
                <a:solidFill>
                  <a:schemeClr val="bg1"/>
                </a:solidFill>
              </a:rPr>
              <a:t>has to be a benefit/positive effects out of </a:t>
            </a:r>
            <a:r>
              <a:rPr lang="en-US" sz="1300" dirty="0" smtClean="0">
                <a:solidFill>
                  <a:schemeClr val="bg1"/>
                </a:solidFill>
              </a:rPr>
              <a:t>cooperation</a:t>
            </a:r>
          </a:p>
        </p:txBody>
      </p:sp>
      <p:pic>
        <p:nvPicPr>
          <p:cNvPr id="16" name="Picture 2" descr="EN Interreg V-A Slovenija-Mad&amp;zcaron;ars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939" y="6081342"/>
            <a:ext cx="1755813" cy="58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752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200" dirty="0" smtClean="0">
                <a:solidFill>
                  <a:schemeClr val="accent6">
                    <a:lumMod val="75000"/>
                  </a:schemeClr>
                </a:solidFill>
              </a:rPr>
              <a:t>PARTNERSHIP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Rectangle 7"/>
          <p:cNvSpPr/>
          <p:nvPr/>
        </p:nvSpPr>
        <p:spPr bwMode="auto">
          <a:xfrm>
            <a:off x="2188720" y="2144163"/>
            <a:ext cx="4068120" cy="4023856"/>
          </a:xfrm>
          <a:custGeom>
            <a:avLst/>
            <a:gdLst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0 w 2771880"/>
              <a:gd name="connsiteY3" fmla="*/ 2769368 h 2769368"/>
              <a:gd name="connsiteX4" fmla="*/ 0 w 2771880"/>
              <a:gd name="connsiteY4" fmla="*/ 0 h 2769368"/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38793 w 2771880"/>
              <a:gd name="connsiteY3" fmla="*/ 2747201 h 2769368"/>
              <a:gd name="connsiteX4" fmla="*/ 0 w 2771880"/>
              <a:gd name="connsiteY4" fmla="*/ 0 h 2769368"/>
              <a:gd name="connsiteX0" fmla="*/ 0 w 2771880"/>
              <a:gd name="connsiteY0" fmla="*/ 0 h 2747201"/>
              <a:gd name="connsiteX1" fmla="*/ 2771880 w 2771880"/>
              <a:gd name="connsiteY1" fmla="*/ 0 h 2747201"/>
              <a:gd name="connsiteX2" fmla="*/ 2760796 w 2771880"/>
              <a:gd name="connsiteY2" fmla="*/ 2592030 h 2747201"/>
              <a:gd name="connsiteX3" fmla="*/ 38793 w 2771880"/>
              <a:gd name="connsiteY3" fmla="*/ 2747201 h 2747201"/>
              <a:gd name="connsiteX4" fmla="*/ 0 w 2771880"/>
              <a:gd name="connsiteY4" fmla="*/ 0 h 2747201"/>
              <a:gd name="connsiteX0" fmla="*/ 0 w 2778093"/>
              <a:gd name="connsiteY0" fmla="*/ 0 h 2747201"/>
              <a:gd name="connsiteX1" fmla="*/ 2771880 w 2778093"/>
              <a:gd name="connsiteY1" fmla="*/ 0 h 2747201"/>
              <a:gd name="connsiteX2" fmla="*/ 2777422 w 2778093"/>
              <a:gd name="connsiteY2" fmla="*/ 2575405 h 2747201"/>
              <a:gd name="connsiteX3" fmla="*/ 38793 w 2778093"/>
              <a:gd name="connsiteY3" fmla="*/ 2747201 h 2747201"/>
              <a:gd name="connsiteX4" fmla="*/ 0 w 2778093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7422" h="2747201">
                <a:moveTo>
                  <a:pt x="0" y="0"/>
                </a:moveTo>
                <a:lnTo>
                  <a:pt x="2771880" y="0"/>
                </a:lnTo>
                <a:cubicBezTo>
                  <a:pt x="2768185" y="864010"/>
                  <a:pt x="2703531" y="1711395"/>
                  <a:pt x="2777422" y="2575405"/>
                </a:cubicBezTo>
                <a:cubicBezTo>
                  <a:pt x="1864546" y="2582794"/>
                  <a:pt x="951669" y="2689936"/>
                  <a:pt x="38793" y="2747201"/>
                </a:cubicBezTo>
                <a:cubicBezTo>
                  <a:pt x="75738" y="1814842"/>
                  <a:pt x="12931" y="915734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2" name="Rectangle 1"/>
          <p:cNvSpPr/>
          <p:nvPr/>
        </p:nvSpPr>
        <p:spPr bwMode="auto">
          <a:xfrm flipH="1">
            <a:off x="1770487" y="2099433"/>
            <a:ext cx="4745805" cy="4159099"/>
          </a:xfrm>
          <a:custGeom>
            <a:avLst/>
            <a:gdLst>
              <a:gd name="connsiteX0" fmla="*/ 0 w 3467100"/>
              <a:gd name="connsiteY0" fmla="*/ 0 h 2209800"/>
              <a:gd name="connsiteX1" fmla="*/ 3467100 w 3467100"/>
              <a:gd name="connsiteY1" fmla="*/ 0 h 2209800"/>
              <a:gd name="connsiteX2" fmla="*/ 3467100 w 3467100"/>
              <a:gd name="connsiteY2" fmla="*/ 2209800 h 2209800"/>
              <a:gd name="connsiteX3" fmla="*/ 0 w 3467100"/>
              <a:gd name="connsiteY3" fmla="*/ 2209800 h 2209800"/>
              <a:gd name="connsiteX4" fmla="*/ 0 w 3467100"/>
              <a:gd name="connsiteY4" fmla="*/ 0 h 2209800"/>
              <a:gd name="connsiteX0" fmla="*/ 0 w 3467100"/>
              <a:gd name="connsiteY0" fmla="*/ 266700 h 2476500"/>
              <a:gd name="connsiteX1" fmla="*/ 2828925 w 3467100"/>
              <a:gd name="connsiteY1" fmla="*/ 0 h 2476500"/>
              <a:gd name="connsiteX2" fmla="*/ 3467100 w 3467100"/>
              <a:gd name="connsiteY2" fmla="*/ 2476500 h 2476500"/>
              <a:gd name="connsiteX3" fmla="*/ 0 w 3467100"/>
              <a:gd name="connsiteY3" fmla="*/ 2476500 h 2476500"/>
              <a:gd name="connsiteX4" fmla="*/ 0 w 3467100"/>
              <a:gd name="connsiteY4" fmla="*/ 266700 h 2476500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467100 w 3467100"/>
              <a:gd name="connsiteY2" fmla="*/ 2476500 h 3038475"/>
              <a:gd name="connsiteX3" fmla="*/ 676275 w 3467100"/>
              <a:gd name="connsiteY3" fmla="*/ 3038475 h 3038475"/>
              <a:gd name="connsiteX4" fmla="*/ 0 w 3467100"/>
              <a:gd name="connsiteY4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190875 w 3467100"/>
              <a:gd name="connsiteY2" fmla="*/ 1352550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0 w 3467100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0 w 3615785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438150 w 3615785"/>
              <a:gd name="connsiteY5" fmla="*/ 2057400 h 3038475"/>
              <a:gd name="connsiteX6" fmla="*/ 0 w 3615785"/>
              <a:gd name="connsiteY6" fmla="*/ 266700 h 3038475"/>
              <a:gd name="connsiteX0" fmla="*/ 118609 w 3734394"/>
              <a:gd name="connsiteY0" fmla="*/ 266700 h 3038475"/>
              <a:gd name="connsiteX1" fmla="*/ 2947534 w 3734394"/>
              <a:gd name="connsiteY1" fmla="*/ 0 h 3038475"/>
              <a:gd name="connsiteX2" fmla="*/ 3309484 w 3734394"/>
              <a:gd name="connsiteY2" fmla="*/ 1352550 h 3038475"/>
              <a:gd name="connsiteX3" fmla="*/ 3585709 w 3734394"/>
              <a:gd name="connsiteY3" fmla="*/ 2476500 h 3038475"/>
              <a:gd name="connsiteX4" fmla="*/ 794884 w 3734394"/>
              <a:gd name="connsiteY4" fmla="*/ 3038475 h 3038475"/>
              <a:gd name="connsiteX5" fmla="*/ 556759 w 3734394"/>
              <a:gd name="connsiteY5" fmla="*/ 2057400 h 3038475"/>
              <a:gd name="connsiteX6" fmla="*/ 118609 w 3734394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585709"/>
              <a:gd name="connsiteY0" fmla="*/ 266700 h 3038475"/>
              <a:gd name="connsiteX1" fmla="*/ 2947534 w 3585709"/>
              <a:gd name="connsiteY1" fmla="*/ 0 h 3038475"/>
              <a:gd name="connsiteX2" fmla="*/ 3147559 w 3585709"/>
              <a:gd name="connsiteY2" fmla="*/ 1704975 h 3038475"/>
              <a:gd name="connsiteX3" fmla="*/ 3585709 w 3585709"/>
              <a:gd name="connsiteY3" fmla="*/ 2476500 h 3038475"/>
              <a:gd name="connsiteX4" fmla="*/ 794884 w 3585709"/>
              <a:gd name="connsiteY4" fmla="*/ 3038475 h 3038475"/>
              <a:gd name="connsiteX5" fmla="*/ 556759 w 3585709"/>
              <a:gd name="connsiteY5" fmla="*/ 2057400 h 3038475"/>
              <a:gd name="connsiteX6" fmla="*/ 118609 w 3585709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438150 w 3467100"/>
              <a:gd name="connsiteY5" fmla="*/ 20574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67100" h="3038475">
                <a:moveTo>
                  <a:pt x="0" y="266700"/>
                </a:moveTo>
                <a:lnTo>
                  <a:pt x="2828925" y="0"/>
                </a:lnTo>
                <a:cubicBezTo>
                  <a:pt x="2884488" y="561975"/>
                  <a:pt x="2922588" y="1292225"/>
                  <a:pt x="3028950" y="1704975"/>
                </a:cubicBezTo>
                <a:cubicBezTo>
                  <a:pt x="3135313" y="2117725"/>
                  <a:pt x="3276600" y="2338388"/>
                  <a:pt x="3467100" y="2476500"/>
                </a:cubicBezTo>
                <a:lnTo>
                  <a:pt x="676275" y="3038475"/>
                </a:lnTo>
                <a:cubicBezTo>
                  <a:pt x="438150" y="2778125"/>
                  <a:pt x="427038" y="2633663"/>
                  <a:pt x="314325" y="2171700"/>
                </a:cubicBezTo>
                <a:cubicBezTo>
                  <a:pt x="201613" y="1709738"/>
                  <a:pt x="1588" y="790575"/>
                  <a:pt x="0" y="266700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" name="Rectangle 7"/>
          <p:cNvSpPr/>
          <p:nvPr/>
        </p:nvSpPr>
        <p:spPr bwMode="auto">
          <a:xfrm>
            <a:off x="2555778" y="1998730"/>
            <a:ext cx="3801766" cy="3760400"/>
          </a:xfrm>
          <a:custGeom>
            <a:avLst/>
            <a:gdLst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0 w 2771880"/>
              <a:gd name="connsiteY3" fmla="*/ 2769368 h 2769368"/>
              <a:gd name="connsiteX4" fmla="*/ 0 w 2771880"/>
              <a:gd name="connsiteY4" fmla="*/ 0 h 2769368"/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38793 w 2771880"/>
              <a:gd name="connsiteY3" fmla="*/ 2747201 h 2769368"/>
              <a:gd name="connsiteX4" fmla="*/ 0 w 2771880"/>
              <a:gd name="connsiteY4" fmla="*/ 0 h 2769368"/>
              <a:gd name="connsiteX0" fmla="*/ 0 w 2771880"/>
              <a:gd name="connsiteY0" fmla="*/ 0 h 2747201"/>
              <a:gd name="connsiteX1" fmla="*/ 2771880 w 2771880"/>
              <a:gd name="connsiteY1" fmla="*/ 0 h 2747201"/>
              <a:gd name="connsiteX2" fmla="*/ 2760796 w 2771880"/>
              <a:gd name="connsiteY2" fmla="*/ 2592030 h 2747201"/>
              <a:gd name="connsiteX3" fmla="*/ 38793 w 2771880"/>
              <a:gd name="connsiteY3" fmla="*/ 2747201 h 2747201"/>
              <a:gd name="connsiteX4" fmla="*/ 0 w 2771880"/>
              <a:gd name="connsiteY4" fmla="*/ 0 h 2747201"/>
              <a:gd name="connsiteX0" fmla="*/ 0 w 2778093"/>
              <a:gd name="connsiteY0" fmla="*/ 0 h 2747201"/>
              <a:gd name="connsiteX1" fmla="*/ 2771880 w 2778093"/>
              <a:gd name="connsiteY1" fmla="*/ 0 h 2747201"/>
              <a:gd name="connsiteX2" fmla="*/ 2777422 w 2778093"/>
              <a:gd name="connsiteY2" fmla="*/ 2575405 h 2747201"/>
              <a:gd name="connsiteX3" fmla="*/ 38793 w 2778093"/>
              <a:gd name="connsiteY3" fmla="*/ 2747201 h 2747201"/>
              <a:gd name="connsiteX4" fmla="*/ 0 w 2778093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7422" h="2747201">
                <a:moveTo>
                  <a:pt x="0" y="0"/>
                </a:moveTo>
                <a:lnTo>
                  <a:pt x="2771880" y="0"/>
                </a:lnTo>
                <a:cubicBezTo>
                  <a:pt x="2768185" y="864010"/>
                  <a:pt x="2703531" y="1711395"/>
                  <a:pt x="2777422" y="2575405"/>
                </a:cubicBezTo>
                <a:cubicBezTo>
                  <a:pt x="1864546" y="2582794"/>
                  <a:pt x="951669" y="2689936"/>
                  <a:pt x="38793" y="2747201"/>
                </a:cubicBezTo>
                <a:cubicBezTo>
                  <a:pt x="75738" y="1814842"/>
                  <a:pt x="12931" y="915734"/>
                  <a:pt x="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Rectangle 1"/>
          <p:cNvSpPr/>
          <p:nvPr/>
        </p:nvSpPr>
        <p:spPr bwMode="auto">
          <a:xfrm>
            <a:off x="2627709" y="1702305"/>
            <a:ext cx="4745805" cy="4159099"/>
          </a:xfrm>
          <a:custGeom>
            <a:avLst/>
            <a:gdLst>
              <a:gd name="connsiteX0" fmla="*/ 0 w 3467100"/>
              <a:gd name="connsiteY0" fmla="*/ 0 h 2209800"/>
              <a:gd name="connsiteX1" fmla="*/ 3467100 w 3467100"/>
              <a:gd name="connsiteY1" fmla="*/ 0 h 2209800"/>
              <a:gd name="connsiteX2" fmla="*/ 3467100 w 3467100"/>
              <a:gd name="connsiteY2" fmla="*/ 2209800 h 2209800"/>
              <a:gd name="connsiteX3" fmla="*/ 0 w 3467100"/>
              <a:gd name="connsiteY3" fmla="*/ 2209800 h 2209800"/>
              <a:gd name="connsiteX4" fmla="*/ 0 w 3467100"/>
              <a:gd name="connsiteY4" fmla="*/ 0 h 2209800"/>
              <a:gd name="connsiteX0" fmla="*/ 0 w 3467100"/>
              <a:gd name="connsiteY0" fmla="*/ 266700 h 2476500"/>
              <a:gd name="connsiteX1" fmla="*/ 2828925 w 3467100"/>
              <a:gd name="connsiteY1" fmla="*/ 0 h 2476500"/>
              <a:gd name="connsiteX2" fmla="*/ 3467100 w 3467100"/>
              <a:gd name="connsiteY2" fmla="*/ 2476500 h 2476500"/>
              <a:gd name="connsiteX3" fmla="*/ 0 w 3467100"/>
              <a:gd name="connsiteY3" fmla="*/ 2476500 h 2476500"/>
              <a:gd name="connsiteX4" fmla="*/ 0 w 3467100"/>
              <a:gd name="connsiteY4" fmla="*/ 266700 h 2476500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467100 w 3467100"/>
              <a:gd name="connsiteY2" fmla="*/ 2476500 h 3038475"/>
              <a:gd name="connsiteX3" fmla="*/ 676275 w 3467100"/>
              <a:gd name="connsiteY3" fmla="*/ 3038475 h 3038475"/>
              <a:gd name="connsiteX4" fmla="*/ 0 w 3467100"/>
              <a:gd name="connsiteY4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190875 w 3467100"/>
              <a:gd name="connsiteY2" fmla="*/ 1352550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0 w 3467100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0 w 3615785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438150 w 3615785"/>
              <a:gd name="connsiteY5" fmla="*/ 2057400 h 3038475"/>
              <a:gd name="connsiteX6" fmla="*/ 0 w 3615785"/>
              <a:gd name="connsiteY6" fmla="*/ 266700 h 3038475"/>
              <a:gd name="connsiteX0" fmla="*/ 118609 w 3734394"/>
              <a:gd name="connsiteY0" fmla="*/ 266700 h 3038475"/>
              <a:gd name="connsiteX1" fmla="*/ 2947534 w 3734394"/>
              <a:gd name="connsiteY1" fmla="*/ 0 h 3038475"/>
              <a:gd name="connsiteX2" fmla="*/ 3309484 w 3734394"/>
              <a:gd name="connsiteY2" fmla="*/ 1352550 h 3038475"/>
              <a:gd name="connsiteX3" fmla="*/ 3585709 w 3734394"/>
              <a:gd name="connsiteY3" fmla="*/ 2476500 h 3038475"/>
              <a:gd name="connsiteX4" fmla="*/ 794884 w 3734394"/>
              <a:gd name="connsiteY4" fmla="*/ 3038475 h 3038475"/>
              <a:gd name="connsiteX5" fmla="*/ 556759 w 3734394"/>
              <a:gd name="connsiteY5" fmla="*/ 2057400 h 3038475"/>
              <a:gd name="connsiteX6" fmla="*/ 118609 w 3734394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585709"/>
              <a:gd name="connsiteY0" fmla="*/ 266700 h 3038475"/>
              <a:gd name="connsiteX1" fmla="*/ 2947534 w 3585709"/>
              <a:gd name="connsiteY1" fmla="*/ 0 h 3038475"/>
              <a:gd name="connsiteX2" fmla="*/ 3147559 w 3585709"/>
              <a:gd name="connsiteY2" fmla="*/ 1704975 h 3038475"/>
              <a:gd name="connsiteX3" fmla="*/ 3585709 w 3585709"/>
              <a:gd name="connsiteY3" fmla="*/ 2476500 h 3038475"/>
              <a:gd name="connsiteX4" fmla="*/ 794884 w 3585709"/>
              <a:gd name="connsiteY4" fmla="*/ 3038475 h 3038475"/>
              <a:gd name="connsiteX5" fmla="*/ 556759 w 3585709"/>
              <a:gd name="connsiteY5" fmla="*/ 2057400 h 3038475"/>
              <a:gd name="connsiteX6" fmla="*/ 118609 w 3585709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438150 w 3467100"/>
              <a:gd name="connsiteY5" fmla="*/ 20574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67100" h="3038475">
                <a:moveTo>
                  <a:pt x="0" y="266700"/>
                </a:moveTo>
                <a:lnTo>
                  <a:pt x="2828925" y="0"/>
                </a:lnTo>
                <a:cubicBezTo>
                  <a:pt x="2884488" y="561975"/>
                  <a:pt x="2922588" y="1292225"/>
                  <a:pt x="3028950" y="1704975"/>
                </a:cubicBezTo>
                <a:cubicBezTo>
                  <a:pt x="3135313" y="2117725"/>
                  <a:pt x="3276600" y="2338388"/>
                  <a:pt x="3467100" y="2476500"/>
                </a:cubicBezTo>
                <a:lnTo>
                  <a:pt x="676275" y="3038475"/>
                </a:lnTo>
                <a:cubicBezTo>
                  <a:pt x="438150" y="2778125"/>
                  <a:pt x="427038" y="2633663"/>
                  <a:pt x="314325" y="2171700"/>
                </a:cubicBezTo>
                <a:cubicBezTo>
                  <a:pt x="201613" y="1709738"/>
                  <a:pt x="1588" y="790575"/>
                  <a:pt x="0" y="26670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3812557" y="1467588"/>
            <a:ext cx="1290755" cy="704048"/>
          </a:xfrm>
          <a:prstGeom prst="rect">
            <a:avLst/>
          </a:prstGeom>
          <a:gradFill flip="none" rotWithShape="1">
            <a:gsLst>
              <a:gs pos="44000">
                <a:schemeClr val="tx1">
                  <a:tint val="66000"/>
                  <a:satMod val="160000"/>
                  <a:lumMod val="0"/>
                </a:schemeClr>
              </a:gs>
              <a:gs pos="73000">
                <a:schemeClr val="tx1">
                  <a:tint val="44500"/>
                  <a:satMod val="160000"/>
                  <a:lumMod val="78000"/>
                  <a:lumOff val="22000"/>
                </a:schemeClr>
              </a:gs>
              <a:gs pos="95000">
                <a:schemeClr val="tx1">
                  <a:tint val="23500"/>
                  <a:satMod val="160000"/>
                  <a:lumMod val="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017425" y="734030"/>
            <a:ext cx="811823" cy="1393833"/>
          </a:xfrm>
          <a:custGeom>
            <a:avLst/>
            <a:gdLst>
              <a:gd name="connsiteX0" fmla="*/ 5313 w 601490"/>
              <a:gd name="connsiteY0" fmla="*/ 99239 h 1019373"/>
              <a:gd name="connsiteX1" fmla="*/ 71170 w 601490"/>
              <a:gd name="connsiteY1" fmla="*/ 48580 h 1019373"/>
              <a:gd name="connsiteX2" fmla="*/ 273807 w 601490"/>
              <a:gd name="connsiteY2" fmla="*/ 454 h 1019373"/>
              <a:gd name="connsiteX3" fmla="*/ 481510 w 601490"/>
              <a:gd name="connsiteY3" fmla="*/ 28316 h 1019373"/>
              <a:gd name="connsiteX4" fmla="*/ 595493 w 601490"/>
              <a:gd name="connsiteY4" fmla="*/ 91641 h 1019373"/>
              <a:gd name="connsiteX5" fmla="*/ 567631 w 601490"/>
              <a:gd name="connsiteY5" fmla="*/ 170162 h 1019373"/>
              <a:gd name="connsiteX6" fmla="*/ 415653 w 601490"/>
              <a:gd name="connsiteY6" fmla="*/ 301877 h 1019373"/>
              <a:gd name="connsiteX7" fmla="*/ 428318 w 601490"/>
              <a:gd name="connsiteY7" fmla="*/ 534909 h 1019373"/>
              <a:gd name="connsiteX8" fmla="*/ 481510 w 601490"/>
              <a:gd name="connsiteY8" fmla="*/ 889524 h 1019373"/>
              <a:gd name="connsiteX9" fmla="*/ 527103 w 601490"/>
              <a:gd name="connsiteY9" fmla="*/ 980711 h 1019373"/>
              <a:gd name="connsiteX10" fmla="*/ 468845 w 601490"/>
              <a:gd name="connsiteY10" fmla="*/ 975645 h 1019373"/>
              <a:gd name="connsiteX11" fmla="*/ 397922 w 601490"/>
              <a:gd name="connsiteY11" fmla="*/ 800870 h 1019373"/>
              <a:gd name="connsiteX12" fmla="*/ 377658 w 601490"/>
              <a:gd name="connsiteY12" fmla="*/ 539975 h 1019373"/>
              <a:gd name="connsiteX13" fmla="*/ 377658 w 601490"/>
              <a:gd name="connsiteY13" fmla="*/ 314541 h 1019373"/>
              <a:gd name="connsiteX14" fmla="*/ 425785 w 601490"/>
              <a:gd name="connsiteY14" fmla="*/ 218289 h 1019373"/>
              <a:gd name="connsiteX15" fmla="*/ 557499 w 601490"/>
              <a:gd name="connsiteY15" fmla="*/ 111904 h 1019373"/>
              <a:gd name="connsiteX16" fmla="*/ 428318 w 601490"/>
              <a:gd name="connsiteY16" fmla="*/ 53646 h 1019373"/>
              <a:gd name="connsiteX17" fmla="*/ 195285 w 601490"/>
              <a:gd name="connsiteY17" fmla="*/ 53646 h 1019373"/>
              <a:gd name="connsiteX18" fmla="*/ 81302 w 601490"/>
              <a:gd name="connsiteY18" fmla="*/ 86575 h 1019373"/>
              <a:gd name="connsiteX19" fmla="*/ 58505 w 601490"/>
              <a:gd name="connsiteY19" fmla="*/ 137234 h 1019373"/>
              <a:gd name="connsiteX20" fmla="*/ 147159 w 601490"/>
              <a:gd name="connsiteY20" fmla="*/ 213223 h 1019373"/>
              <a:gd name="connsiteX21" fmla="*/ 228213 w 601490"/>
              <a:gd name="connsiteY21" fmla="*/ 279080 h 1019373"/>
              <a:gd name="connsiteX22" fmla="*/ 245944 w 601490"/>
              <a:gd name="connsiteY22" fmla="*/ 479184 h 1019373"/>
              <a:gd name="connsiteX23" fmla="*/ 215549 w 601490"/>
              <a:gd name="connsiteY23" fmla="*/ 757810 h 1019373"/>
              <a:gd name="connsiteX24" fmla="*/ 126895 w 601490"/>
              <a:gd name="connsiteY24" fmla="*/ 1018705 h 1019373"/>
              <a:gd name="connsiteX25" fmla="*/ 162356 w 601490"/>
              <a:gd name="connsiteY25" fmla="*/ 823667 h 1019373"/>
              <a:gd name="connsiteX26" fmla="*/ 195285 w 601490"/>
              <a:gd name="connsiteY26" fmla="*/ 542508 h 1019373"/>
              <a:gd name="connsiteX27" fmla="*/ 192752 w 601490"/>
              <a:gd name="connsiteY27" fmla="*/ 304409 h 1019373"/>
              <a:gd name="connsiteX28" fmla="*/ 83835 w 601490"/>
              <a:gd name="connsiteY28" fmla="*/ 223355 h 1019373"/>
              <a:gd name="connsiteX29" fmla="*/ 12912 w 601490"/>
              <a:gd name="connsiteY29" fmla="*/ 152432 h 1019373"/>
              <a:gd name="connsiteX30" fmla="*/ 5313 w 601490"/>
              <a:gd name="connsiteY30" fmla="*/ 99239 h 1019373"/>
              <a:gd name="connsiteX0" fmla="*/ 5313 w 601490"/>
              <a:gd name="connsiteY0" fmla="*/ 101906 h 1022040"/>
              <a:gd name="connsiteX1" fmla="*/ 273807 w 601490"/>
              <a:gd name="connsiteY1" fmla="*/ 3121 h 1022040"/>
              <a:gd name="connsiteX2" fmla="*/ 481510 w 601490"/>
              <a:gd name="connsiteY2" fmla="*/ 30983 h 1022040"/>
              <a:gd name="connsiteX3" fmla="*/ 595493 w 601490"/>
              <a:gd name="connsiteY3" fmla="*/ 94308 h 1022040"/>
              <a:gd name="connsiteX4" fmla="*/ 567631 w 601490"/>
              <a:gd name="connsiteY4" fmla="*/ 172829 h 1022040"/>
              <a:gd name="connsiteX5" fmla="*/ 415653 w 601490"/>
              <a:gd name="connsiteY5" fmla="*/ 304544 h 1022040"/>
              <a:gd name="connsiteX6" fmla="*/ 428318 w 601490"/>
              <a:gd name="connsiteY6" fmla="*/ 537576 h 1022040"/>
              <a:gd name="connsiteX7" fmla="*/ 481510 w 601490"/>
              <a:gd name="connsiteY7" fmla="*/ 892191 h 1022040"/>
              <a:gd name="connsiteX8" fmla="*/ 527103 w 601490"/>
              <a:gd name="connsiteY8" fmla="*/ 983378 h 1022040"/>
              <a:gd name="connsiteX9" fmla="*/ 468845 w 601490"/>
              <a:gd name="connsiteY9" fmla="*/ 978312 h 1022040"/>
              <a:gd name="connsiteX10" fmla="*/ 397922 w 601490"/>
              <a:gd name="connsiteY10" fmla="*/ 803537 h 1022040"/>
              <a:gd name="connsiteX11" fmla="*/ 377658 w 601490"/>
              <a:gd name="connsiteY11" fmla="*/ 542642 h 1022040"/>
              <a:gd name="connsiteX12" fmla="*/ 377658 w 601490"/>
              <a:gd name="connsiteY12" fmla="*/ 317208 h 1022040"/>
              <a:gd name="connsiteX13" fmla="*/ 425785 w 601490"/>
              <a:gd name="connsiteY13" fmla="*/ 220956 h 1022040"/>
              <a:gd name="connsiteX14" fmla="*/ 557499 w 601490"/>
              <a:gd name="connsiteY14" fmla="*/ 114571 h 1022040"/>
              <a:gd name="connsiteX15" fmla="*/ 428318 w 601490"/>
              <a:gd name="connsiteY15" fmla="*/ 56313 h 1022040"/>
              <a:gd name="connsiteX16" fmla="*/ 195285 w 601490"/>
              <a:gd name="connsiteY16" fmla="*/ 56313 h 1022040"/>
              <a:gd name="connsiteX17" fmla="*/ 81302 w 601490"/>
              <a:gd name="connsiteY17" fmla="*/ 89242 h 1022040"/>
              <a:gd name="connsiteX18" fmla="*/ 58505 w 601490"/>
              <a:gd name="connsiteY18" fmla="*/ 139901 h 1022040"/>
              <a:gd name="connsiteX19" fmla="*/ 147159 w 601490"/>
              <a:gd name="connsiteY19" fmla="*/ 215890 h 1022040"/>
              <a:gd name="connsiteX20" fmla="*/ 228213 w 601490"/>
              <a:gd name="connsiteY20" fmla="*/ 281747 h 1022040"/>
              <a:gd name="connsiteX21" fmla="*/ 245944 w 601490"/>
              <a:gd name="connsiteY21" fmla="*/ 481851 h 1022040"/>
              <a:gd name="connsiteX22" fmla="*/ 215549 w 601490"/>
              <a:gd name="connsiteY22" fmla="*/ 760477 h 1022040"/>
              <a:gd name="connsiteX23" fmla="*/ 126895 w 601490"/>
              <a:gd name="connsiteY23" fmla="*/ 1021372 h 1022040"/>
              <a:gd name="connsiteX24" fmla="*/ 162356 w 601490"/>
              <a:gd name="connsiteY24" fmla="*/ 826334 h 1022040"/>
              <a:gd name="connsiteX25" fmla="*/ 195285 w 601490"/>
              <a:gd name="connsiteY25" fmla="*/ 545175 h 1022040"/>
              <a:gd name="connsiteX26" fmla="*/ 192752 w 601490"/>
              <a:gd name="connsiteY26" fmla="*/ 307076 h 1022040"/>
              <a:gd name="connsiteX27" fmla="*/ 83835 w 601490"/>
              <a:gd name="connsiteY27" fmla="*/ 226022 h 1022040"/>
              <a:gd name="connsiteX28" fmla="*/ 12912 w 601490"/>
              <a:gd name="connsiteY28" fmla="*/ 155099 h 1022040"/>
              <a:gd name="connsiteX29" fmla="*/ 5313 w 601490"/>
              <a:gd name="connsiteY29" fmla="*/ 101906 h 1022040"/>
              <a:gd name="connsiteX0" fmla="*/ 19154 w 615331"/>
              <a:gd name="connsiteY0" fmla="*/ 101906 h 1022040"/>
              <a:gd name="connsiteX1" fmla="*/ 287648 w 615331"/>
              <a:gd name="connsiteY1" fmla="*/ 3121 h 1022040"/>
              <a:gd name="connsiteX2" fmla="*/ 495351 w 615331"/>
              <a:gd name="connsiteY2" fmla="*/ 30983 h 1022040"/>
              <a:gd name="connsiteX3" fmla="*/ 609334 w 615331"/>
              <a:gd name="connsiteY3" fmla="*/ 94308 h 1022040"/>
              <a:gd name="connsiteX4" fmla="*/ 581472 w 615331"/>
              <a:gd name="connsiteY4" fmla="*/ 172829 h 1022040"/>
              <a:gd name="connsiteX5" fmla="*/ 429494 w 615331"/>
              <a:gd name="connsiteY5" fmla="*/ 304544 h 1022040"/>
              <a:gd name="connsiteX6" fmla="*/ 442159 w 615331"/>
              <a:gd name="connsiteY6" fmla="*/ 537576 h 1022040"/>
              <a:gd name="connsiteX7" fmla="*/ 495351 w 615331"/>
              <a:gd name="connsiteY7" fmla="*/ 892191 h 1022040"/>
              <a:gd name="connsiteX8" fmla="*/ 540944 w 615331"/>
              <a:gd name="connsiteY8" fmla="*/ 983378 h 1022040"/>
              <a:gd name="connsiteX9" fmla="*/ 482686 w 615331"/>
              <a:gd name="connsiteY9" fmla="*/ 978312 h 1022040"/>
              <a:gd name="connsiteX10" fmla="*/ 411763 w 615331"/>
              <a:gd name="connsiteY10" fmla="*/ 803537 h 1022040"/>
              <a:gd name="connsiteX11" fmla="*/ 391499 w 615331"/>
              <a:gd name="connsiteY11" fmla="*/ 542642 h 1022040"/>
              <a:gd name="connsiteX12" fmla="*/ 391499 w 615331"/>
              <a:gd name="connsiteY12" fmla="*/ 317208 h 1022040"/>
              <a:gd name="connsiteX13" fmla="*/ 439626 w 615331"/>
              <a:gd name="connsiteY13" fmla="*/ 220956 h 1022040"/>
              <a:gd name="connsiteX14" fmla="*/ 571340 w 615331"/>
              <a:gd name="connsiteY14" fmla="*/ 114571 h 1022040"/>
              <a:gd name="connsiteX15" fmla="*/ 442159 w 615331"/>
              <a:gd name="connsiteY15" fmla="*/ 56313 h 1022040"/>
              <a:gd name="connsiteX16" fmla="*/ 209126 w 615331"/>
              <a:gd name="connsiteY16" fmla="*/ 56313 h 1022040"/>
              <a:gd name="connsiteX17" fmla="*/ 95143 w 615331"/>
              <a:gd name="connsiteY17" fmla="*/ 89242 h 1022040"/>
              <a:gd name="connsiteX18" fmla="*/ 72346 w 615331"/>
              <a:gd name="connsiteY18" fmla="*/ 139901 h 1022040"/>
              <a:gd name="connsiteX19" fmla="*/ 161000 w 615331"/>
              <a:gd name="connsiteY19" fmla="*/ 215890 h 1022040"/>
              <a:gd name="connsiteX20" fmla="*/ 242054 w 615331"/>
              <a:gd name="connsiteY20" fmla="*/ 281747 h 1022040"/>
              <a:gd name="connsiteX21" fmla="*/ 259785 w 615331"/>
              <a:gd name="connsiteY21" fmla="*/ 481851 h 1022040"/>
              <a:gd name="connsiteX22" fmla="*/ 229390 w 615331"/>
              <a:gd name="connsiteY22" fmla="*/ 760477 h 1022040"/>
              <a:gd name="connsiteX23" fmla="*/ 140736 w 615331"/>
              <a:gd name="connsiteY23" fmla="*/ 1021372 h 1022040"/>
              <a:gd name="connsiteX24" fmla="*/ 176197 w 615331"/>
              <a:gd name="connsiteY24" fmla="*/ 826334 h 1022040"/>
              <a:gd name="connsiteX25" fmla="*/ 209126 w 615331"/>
              <a:gd name="connsiteY25" fmla="*/ 545175 h 1022040"/>
              <a:gd name="connsiteX26" fmla="*/ 206593 w 615331"/>
              <a:gd name="connsiteY26" fmla="*/ 307076 h 1022040"/>
              <a:gd name="connsiteX27" fmla="*/ 97676 w 615331"/>
              <a:gd name="connsiteY27" fmla="*/ 226022 h 1022040"/>
              <a:gd name="connsiteX28" fmla="*/ 26753 w 615331"/>
              <a:gd name="connsiteY28" fmla="*/ 155099 h 1022040"/>
              <a:gd name="connsiteX29" fmla="*/ 19154 w 615331"/>
              <a:gd name="connsiteY29" fmla="*/ 101906 h 1022040"/>
              <a:gd name="connsiteX0" fmla="*/ 19154 w 630608"/>
              <a:gd name="connsiteY0" fmla="*/ 98804 h 1018938"/>
              <a:gd name="connsiteX1" fmla="*/ 287648 w 630608"/>
              <a:gd name="connsiteY1" fmla="*/ 19 h 1018938"/>
              <a:gd name="connsiteX2" fmla="*/ 609334 w 630608"/>
              <a:gd name="connsiteY2" fmla="*/ 91206 h 1018938"/>
              <a:gd name="connsiteX3" fmla="*/ 581472 w 630608"/>
              <a:gd name="connsiteY3" fmla="*/ 169727 h 1018938"/>
              <a:gd name="connsiteX4" fmla="*/ 429494 w 630608"/>
              <a:gd name="connsiteY4" fmla="*/ 301442 h 1018938"/>
              <a:gd name="connsiteX5" fmla="*/ 442159 w 630608"/>
              <a:gd name="connsiteY5" fmla="*/ 534474 h 1018938"/>
              <a:gd name="connsiteX6" fmla="*/ 495351 w 630608"/>
              <a:gd name="connsiteY6" fmla="*/ 889089 h 1018938"/>
              <a:gd name="connsiteX7" fmla="*/ 540944 w 630608"/>
              <a:gd name="connsiteY7" fmla="*/ 980276 h 1018938"/>
              <a:gd name="connsiteX8" fmla="*/ 482686 w 630608"/>
              <a:gd name="connsiteY8" fmla="*/ 975210 h 1018938"/>
              <a:gd name="connsiteX9" fmla="*/ 411763 w 630608"/>
              <a:gd name="connsiteY9" fmla="*/ 800435 h 1018938"/>
              <a:gd name="connsiteX10" fmla="*/ 391499 w 630608"/>
              <a:gd name="connsiteY10" fmla="*/ 539540 h 1018938"/>
              <a:gd name="connsiteX11" fmla="*/ 391499 w 630608"/>
              <a:gd name="connsiteY11" fmla="*/ 314106 h 1018938"/>
              <a:gd name="connsiteX12" fmla="*/ 439626 w 630608"/>
              <a:gd name="connsiteY12" fmla="*/ 217854 h 1018938"/>
              <a:gd name="connsiteX13" fmla="*/ 571340 w 630608"/>
              <a:gd name="connsiteY13" fmla="*/ 111469 h 1018938"/>
              <a:gd name="connsiteX14" fmla="*/ 442159 w 630608"/>
              <a:gd name="connsiteY14" fmla="*/ 53211 h 1018938"/>
              <a:gd name="connsiteX15" fmla="*/ 209126 w 630608"/>
              <a:gd name="connsiteY15" fmla="*/ 53211 h 1018938"/>
              <a:gd name="connsiteX16" fmla="*/ 95143 w 630608"/>
              <a:gd name="connsiteY16" fmla="*/ 86140 h 1018938"/>
              <a:gd name="connsiteX17" fmla="*/ 72346 w 630608"/>
              <a:gd name="connsiteY17" fmla="*/ 136799 h 1018938"/>
              <a:gd name="connsiteX18" fmla="*/ 161000 w 630608"/>
              <a:gd name="connsiteY18" fmla="*/ 212788 h 1018938"/>
              <a:gd name="connsiteX19" fmla="*/ 242054 w 630608"/>
              <a:gd name="connsiteY19" fmla="*/ 278645 h 1018938"/>
              <a:gd name="connsiteX20" fmla="*/ 259785 w 630608"/>
              <a:gd name="connsiteY20" fmla="*/ 478749 h 1018938"/>
              <a:gd name="connsiteX21" fmla="*/ 229390 w 630608"/>
              <a:gd name="connsiteY21" fmla="*/ 757375 h 1018938"/>
              <a:gd name="connsiteX22" fmla="*/ 140736 w 630608"/>
              <a:gd name="connsiteY22" fmla="*/ 1018270 h 1018938"/>
              <a:gd name="connsiteX23" fmla="*/ 176197 w 630608"/>
              <a:gd name="connsiteY23" fmla="*/ 823232 h 1018938"/>
              <a:gd name="connsiteX24" fmla="*/ 209126 w 630608"/>
              <a:gd name="connsiteY24" fmla="*/ 542073 h 1018938"/>
              <a:gd name="connsiteX25" fmla="*/ 206593 w 630608"/>
              <a:gd name="connsiteY25" fmla="*/ 303974 h 1018938"/>
              <a:gd name="connsiteX26" fmla="*/ 97676 w 630608"/>
              <a:gd name="connsiteY26" fmla="*/ 222920 h 1018938"/>
              <a:gd name="connsiteX27" fmla="*/ 26753 w 630608"/>
              <a:gd name="connsiteY27" fmla="*/ 151997 h 1018938"/>
              <a:gd name="connsiteX28" fmla="*/ 19154 w 630608"/>
              <a:gd name="connsiteY28" fmla="*/ 98804 h 1018938"/>
              <a:gd name="connsiteX0" fmla="*/ 19154 w 616069"/>
              <a:gd name="connsiteY0" fmla="*/ 98815 h 1018949"/>
              <a:gd name="connsiteX1" fmla="*/ 287648 w 616069"/>
              <a:gd name="connsiteY1" fmla="*/ 30 h 1018949"/>
              <a:gd name="connsiteX2" fmla="*/ 609334 w 616069"/>
              <a:gd name="connsiteY2" fmla="*/ 91217 h 1018949"/>
              <a:gd name="connsiteX3" fmla="*/ 581472 w 616069"/>
              <a:gd name="connsiteY3" fmla="*/ 169738 h 1018949"/>
              <a:gd name="connsiteX4" fmla="*/ 429494 w 616069"/>
              <a:gd name="connsiteY4" fmla="*/ 301453 h 1018949"/>
              <a:gd name="connsiteX5" fmla="*/ 442159 w 616069"/>
              <a:gd name="connsiteY5" fmla="*/ 534485 h 1018949"/>
              <a:gd name="connsiteX6" fmla="*/ 495351 w 616069"/>
              <a:gd name="connsiteY6" fmla="*/ 889100 h 1018949"/>
              <a:gd name="connsiteX7" fmla="*/ 540944 w 616069"/>
              <a:gd name="connsiteY7" fmla="*/ 980287 h 1018949"/>
              <a:gd name="connsiteX8" fmla="*/ 482686 w 616069"/>
              <a:gd name="connsiteY8" fmla="*/ 975221 h 1018949"/>
              <a:gd name="connsiteX9" fmla="*/ 411763 w 616069"/>
              <a:gd name="connsiteY9" fmla="*/ 800446 h 1018949"/>
              <a:gd name="connsiteX10" fmla="*/ 391499 w 616069"/>
              <a:gd name="connsiteY10" fmla="*/ 539551 h 1018949"/>
              <a:gd name="connsiteX11" fmla="*/ 391499 w 616069"/>
              <a:gd name="connsiteY11" fmla="*/ 314117 h 1018949"/>
              <a:gd name="connsiteX12" fmla="*/ 439626 w 616069"/>
              <a:gd name="connsiteY12" fmla="*/ 217865 h 1018949"/>
              <a:gd name="connsiteX13" fmla="*/ 571340 w 616069"/>
              <a:gd name="connsiteY13" fmla="*/ 111480 h 1018949"/>
              <a:gd name="connsiteX14" fmla="*/ 442159 w 616069"/>
              <a:gd name="connsiteY14" fmla="*/ 53222 h 1018949"/>
              <a:gd name="connsiteX15" fmla="*/ 209126 w 616069"/>
              <a:gd name="connsiteY15" fmla="*/ 53222 h 1018949"/>
              <a:gd name="connsiteX16" fmla="*/ 95143 w 616069"/>
              <a:gd name="connsiteY16" fmla="*/ 86151 h 1018949"/>
              <a:gd name="connsiteX17" fmla="*/ 72346 w 616069"/>
              <a:gd name="connsiteY17" fmla="*/ 136810 h 1018949"/>
              <a:gd name="connsiteX18" fmla="*/ 161000 w 616069"/>
              <a:gd name="connsiteY18" fmla="*/ 212799 h 1018949"/>
              <a:gd name="connsiteX19" fmla="*/ 242054 w 616069"/>
              <a:gd name="connsiteY19" fmla="*/ 278656 h 1018949"/>
              <a:gd name="connsiteX20" fmla="*/ 259785 w 616069"/>
              <a:gd name="connsiteY20" fmla="*/ 478760 h 1018949"/>
              <a:gd name="connsiteX21" fmla="*/ 229390 w 616069"/>
              <a:gd name="connsiteY21" fmla="*/ 757386 h 1018949"/>
              <a:gd name="connsiteX22" fmla="*/ 140736 w 616069"/>
              <a:gd name="connsiteY22" fmla="*/ 1018281 h 1018949"/>
              <a:gd name="connsiteX23" fmla="*/ 176197 w 616069"/>
              <a:gd name="connsiteY23" fmla="*/ 823243 h 1018949"/>
              <a:gd name="connsiteX24" fmla="*/ 209126 w 616069"/>
              <a:gd name="connsiteY24" fmla="*/ 542084 h 1018949"/>
              <a:gd name="connsiteX25" fmla="*/ 206593 w 616069"/>
              <a:gd name="connsiteY25" fmla="*/ 303985 h 1018949"/>
              <a:gd name="connsiteX26" fmla="*/ 97676 w 616069"/>
              <a:gd name="connsiteY26" fmla="*/ 222931 h 1018949"/>
              <a:gd name="connsiteX27" fmla="*/ 26753 w 616069"/>
              <a:gd name="connsiteY27" fmla="*/ 152008 h 1018949"/>
              <a:gd name="connsiteX28" fmla="*/ 19154 w 616069"/>
              <a:gd name="connsiteY28" fmla="*/ 98815 h 1018949"/>
              <a:gd name="connsiteX0" fmla="*/ 7353 w 604268"/>
              <a:gd name="connsiteY0" fmla="*/ 98815 h 1018949"/>
              <a:gd name="connsiteX1" fmla="*/ 275847 w 604268"/>
              <a:gd name="connsiteY1" fmla="*/ 30 h 1018949"/>
              <a:gd name="connsiteX2" fmla="*/ 597533 w 604268"/>
              <a:gd name="connsiteY2" fmla="*/ 91217 h 1018949"/>
              <a:gd name="connsiteX3" fmla="*/ 569671 w 604268"/>
              <a:gd name="connsiteY3" fmla="*/ 169738 h 1018949"/>
              <a:gd name="connsiteX4" fmla="*/ 417693 w 604268"/>
              <a:gd name="connsiteY4" fmla="*/ 301453 h 1018949"/>
              <a:gd name="connsiteX5" fmla="*/ 430358 w 604268"/>
              <a:gd name="connsiteY5" fmla="*/ 534485 h 1018949"/>
              <a:gd name="connsiteX6" fmla="*/ 483550 w 604268"/>
              <a:gd name="connsiteY6" fmla="*/ 889100 h 1018949"/>
              <a:gd name="connsiteX7" fmla="*/ 529143 w 604268"/>
              <a:gd name="connsiteY7" fmla="*/ 980287 h 1018949"/>
              <a:gd name="connsiteX8" fmla="*/ 470885 w 604268"/>
              <a:gd name="connsiteY8" fmla="*/ 975221 h 1018949"/>
              <a:gd name="connsiteX9" fmla="*/ 399962 w 604268"/>
              <a:gd name="connsiteY9" fmla="*/ 800446 h 1018949"/>
              <a:gd name="connsiteX10" fmla="*/ 379698 w 604268"/>
              <a:gd name="connsiteY10" fmla="*/ 539551 h 1018949"/>
              <a:gd name="connsiteX11" fmla="*/ 379698 w 604268"/>
              <a:gd name="connsiteY11" fmla="*/ 314117 h 1018949"/>
              <a:gd name="connsiteX12" fmla="*/ 427825 w 604268"/>
              <a:gd name="connsiteY12" fmla="*/ 217865 h 1018949"/>
              <a:gd name="connsiteX13" fmla="*/ 559539 w 604268"/>
              <a:gd name="connsiteY13" fmla="*/ 111480 h 1018949"/>
              <a:gd name="connsiteX14" fmla="*/ 430358 w 604268"/>
              <a:gd name="connsiteY14" fmla="*/ 53222 h 1018949"/>
              <a:gd name="connsiteX15" fmla="*/ 197325 w 604268"/>
              <a:gd name="connsiteY15" fmla="*/ 53222 h 1018949"/>
              <a:gd name="connsiteX16" fmla="*/ 83342 w 604268"/>
              <a:gd name="connsiteY16" fmla="*/ 86151 h 1018949"/>
              <a:gd name="connsiteX17" fmla="*/ 60545 w 604268"/>
              <a:gd name="connsiteY17" fmla="*/ 136810 h 1018949"/>
              <a:gd name="connsiteX18" fmla="*/ 149199 w 604268"/>
              <a:gd name="connsiteY18" fmla="*/ 212799 h 1018949"/>
              <a:gd name="connsiteX19" fmla="*/ 230253 w 604268"/>
              <a:gd name="connsiteY19" fmla="*/ 278656 h 1018949"/>
              <a:gd name="connsiteX20" fmla="*/ 247984 w 604268"/>
              <a:gd name="connsiteY20" fmla="*/ 478760 h 1018949"/>
              <a:gd name="connsiteX21" fmla="*/ 217589 w 604268"/>
              <a:gd name="connsiteY21" fmla="*/ 757386 h 1018949"/>
              <a:gd name="connsiteX22" fmla="*/ 128935 w 604268"/>
              <a:gd name="connsiteY22" fmla="*/ 1018281 h 1018949"/>
              <a:gd name="connsiteX23" fmla="*/ 164396 w 604268"/>
              <a:gd name="connsiteY23" fmla="*/ 823243 h 1018949"/>
              <a:gd name="connsiteX24" fmla="*/ 197325 w 604268"/>
              <a:gd name="connsiteY24" fmla="*/ 542084 h 1018949"/>
              <a:gd name="connsiteX25" fmla="*/ 194792 w 604268"/>
              <a:gd name="connsiteY25" fmla="*/ 303985 h 1018949"/>
              <a:gd name="connsiteX26" fmla="*/ 85875 w 604268"/>
              <a:gd name="connsiteY26" fmla="*/ 222931 h 1018949"/>
              <a:gd name="connsiteX27" fmla="*/ 7353 w 604268"/>
              <a:gd name="connsiteY27" fmla="*/ 98815 h 1018949"/>
              <a:gd name="connsiteX0" fmla="*/ 7353 w 611842"/>
              <a:gd name="connsiteY0" fmla="*/ 98807 h 1018941"/>
              <a:gd name="connsiteX1" fmla="*/ 275847 w 611842"/>
              <a:gd name="connsiteY1" fmla="*/ 22 h 1018941"/>
              <a:gd name="connsiteX2" fmla="*/ 597533 w 611842"/>
              <a:gd name="connsiteY2" fmla="*/ 91209 h 1018941"/>
              <a:gd name="connsiteX3" fmla="*/ 541808 w 611842"/>
              <a:gd name="connsiteY3" fmla="*/ 217857 h 1018941"/>
              <a:gd name="connsiteX4" fmla="*/ 417693 w 611842"/>
              <a:gd name="connsiteY4" fmla="*/ 301445 h 1018941"/>
              <a:gd name="connsiteX5" fmla="*/ 430358 w 611842"/>
              <a:gd name="connsiteY5" fmla="*/ 534477 h 1018941"/>
              <a:gd name="connsiteX6" fmla="*/ 483550 w 611842"/>
              <a:gd name="connsiteY6" fmla="*/ 889092 h 1018941"/>
              <a:gd name="connsiteX7" fmla="*/ 529143 w 611842"/>
              <a:gd name="connsiteY7" fmla="*/ 980279 h 1018941"/>
              <a:gd name="connsiteX8" fmla="*/ 470885 w 611842"/>
              <a:gd name="connsiteY8" fmla="*/ 975213 h 1018941"/>
              <a:gd name="connsiteX9" fmla="*/ 399962 w 611842"/>
              <a:gd name="connsiteY9" fmla="*/ 800438 h 1018941"/>
              <a:gd name="connsiteX10" fmla="*/ 379698 w 611842"/>
              <a:gd name="connsiteY10" fmla="*/ 539543 h 1018941"/>
              <a:gd name="connsiteX11" fmla="*/ 379698 w 611842"/>
              <a:gd name="connsiteY11" fmla="*/ 314109 h 1018941"/>
              <a:gd name="connsiteX12" fmla="*/ 427825 w 611842"/>
              <a:gd name="connsiteY12" fmla="*/ 217857 h 1018941"/>
              <a:gd name="connsiteX13" fmla="*/ 559539 w 611842"/>
              <a:gd name="connsiteY13" fmla="*/ 111472 h 1018941"/>
              <a:gd name="connsiteX14" fmla="*/ 430358 w 611842"/>
              <a:gd name="connsiteY14" fmla="*/ 53214 h 1018941"/>
              <a:gd name="connsiteX15" fmla="*/ 197325 w 611842"/>
              <a:gd name="connsiteY15" fmla="*/ 53214 h 1018941"/>
              <a:gd name="connsiteX16" fmla="*/ 83342 w 611842"/>
              <a:gd name="connsiteY16" fmla="*/ 86143 h 1018941"/>
              <a:gd name="connsiteX17" fmla="*/ 60545 w 611842"/>
              <a:gd name="connsiteY17" fmla="*/ 136802 h 1018941"/>
              <a:gd name="connsiteX18" fmla="*/ 149199 w 611842"/>
              <a:gd name="connsiteY18" fmla="*/ 212791 h 1018941"/>
              <a:gd name="connsiteX19" fmla="*/ 230253 w 611842"/>
              <a:gd name="connsiteY19" fmla="*/ 278648 h 1018941"/>
              <a:gd name="connsiteX20" fmla="*/ 247984 w 611842"/>
              <a:gd name="connsiteY20" fmla="*/ 478752 h 1018941"/>
              <a:gd name="connsiteX21" fmla="*/ 217589 w 611842"/>
              <a:gd name="connsiteY21" fmla="*/ 757378 h 1018941"/>
              <a:gd name="connsiteX22" fmla="*/ 128935 w 611842"/>
              <a:gd name="connsiteY22" fmla="*/ 1018273 h 1018941"/>
              <a:gd name="connsiteX23" fmla="*/ 164396 w 611842"/>
              <a:gd name="connsiteY23" fmla="*/ 823235 h 1018941"/>
              <a:gd name="connsiteX24" fmla="*/ 197325 w 611842"/>
              <a:gd name="connsiteY24" fmla="*/ 542076 h 1018941"/>
              <a:gd name="connsiteX25" fmla="*/ 194792 w 611842"/>
              <a:gd name="connsiteY25" fmla="*/ 303977 h 1018941"/>
              <a:gd name="connsiteX26" fmla="*/ 85875 w 611842"/>
              <a:gd name="connsiteY26" fmla="*/ 222923 h 1018941"/>
              <a:gd name="connsiteX27" fmla="*/ 7353 w 611842"/>
              <a:gd name="connsiteY27" fmla="*/ 98807 h 1018941"/>
              <a:gd name="connsiteX0" fmla="*/ 7353 w 599715"/>
              <a:gd name="connsiteY0" fmla="*/ 98812 h 1018946"/>
              <a:gd name="connsiteX1" fmla="*/ 275847 w 599715"/>
              <a:gd name="connsiteY1" fmla="*/ 27 h 1018946"/>
              <a:gd name="connsiteX2" fmla="*/ 597533 w 599715"/>
              <a:gd name="connsiteY2" fmla="*/ 91214 h 1018946"/>
              <a:gd name="connsiteX3" fmla="*/ 417693 w 599715"/>
              <a:gd name="connsiteY3" fmla="*/ 301450 h 1018946"/>
              <a:gd name="connsiteX4" fmla="*/ 430358 w 599715"/>
              <a:gd name="connsiteY4" fmla="*/ 534482 h 1018946"/>
              <a:gd name="connsiteX5" fmla="*/ 483550 w 599715"/>
              <a:gd name="connsiteY5" fmla="*/ 889097 h 1018946"/>
              <a:gd name="connsiteX6" fmla="*/ 529143 w 599715"/>
              <a:gd name="connsiteY6" fmla="*/ 980284 h 1018946"/>
              <a:gd name="connsiteX7" fmla="*/ 470885 w 599715"/>
              <a:gd name="connsiteY7" fmla="*/ 975218 h 1018946"/>
              <a:gd name="connsiteX8" fmla="*/ 399962 w 599715"/>
              <a:gd name="connsiteY8" fmla="*/ 800443 h 1018946"/>
              <a:gd name="connsiteX9" fmla="*/ 379698 w 599715"/>
              <a:gd name="connsiteY9" fmla="*/ 539548 h 1018946"/>
              <a:gd name="connsiteX10" fmla="*/ 379698 w 599715"/>
              <a:gd name="connsiteY10" fmla="*/ 314114 h 1018946"/>
              <a:gd name="connsiteX11" fmla="*/ 427825 w 599715"/>
              <a:gd name="connsiteY11" fmla="*/ 217862 h 1018946"/>
              <a:gd name="connsiteX12" fmla="*/ 559539 w 599715"/>
              <a:gd name="connsiteY12" fmla="*/ 111477 h 1018946"/>
              <a:gd name="connsiteX13" fmla="*/ 430358 w 599715"/>
              <a:gd name="connsiteY13" fmla="*/ 53219 h 1018946"/>
              <a:gd name="connsiteX14" fmla="*/ 197325 w 599715"/>
              <a:gd name="connsiteY14" fmla="*/ 53219 h 1018946"/>
              <a:gd name="connsiteX15" fmla="*/ 83342 w 599715"/>
              <a:gd name="connsiteY15" fmla="*/ 86148 h 1018946"/>
              <a:gd name="connsiteX16" fmla="*/ 60545 w 599715"/>
              <a:gd name="connsiteY16" fmla="*/ 136807 h 1018946"/>
              <a:gd name="connsiteX17" fmla="*/ 149199 w 599715"/>
              <a:gd name="connsiteY17" fmla="*/ 212796 h 1018946"/>
              <a:gd name="connsiteX18" fmla="*/ 230253 w 599715"/>
              <a:gd name="connsiteY18" fmla="*/ 278653 h 1018946"/>
              <a:gd name="connsiteX19" fmla="*/ 247984 w 599715"/>
              <a:gd name="connsiteY19" fmla="*/ 478757 h 1018946"/>
              <a:gd name="connsiteX20" fmla="*/ 217589 w 599715"/>
              <a:gd name="connsiteY20" fmla="*/ 757383 h 1018946"/>
              <a:gd name="connsiteX21" fmla="*/ 128935 w 599715"/>
              <a:gd name="connsiteY21" fmla="*/ 1018278 h 1018946"/>
              <a:gd name="connsiteX22" fmla="*/ 164396 w 599715"/>
              <a:gd name="connsiteY22" fmla="*/ 823240 h 1018946"/>
              <a:gd name="connsiteX23" fmla="*/ 197325 w 599715"/>
              <a:gd name="connsiteY23" fmla="*/ 542081 h 1018946"/>
              <a:gd name="connsiteX24" fmla="*/ 194792 w 599715"/>
              <a:gd name="connsiteY24" fmla="*/ 303982 h 1018946"/>
              <a:gd name="connsiteX25" fmla="*/ 85875 w 599715"/>
              <a:gd name="connsiteY25" fmla="*/ 222928 h 1018946"/>
              <a:gd name="connsiteX26" fmla="*/ 7353 w 599715"/>
              <a:gd name="connsiteY26" fmla="*/ 98812 h 1018946"/>
              <a:gd name="connsiteX0" fmla="*/ 8226 w 600185"/>
              <a:gd name="connsiteY0" fmla="*/ 98812 h 1018946"/>
              <a:gd name="connsiteX1" fmla="*/ 291918 w 600185"/>
              <a:gd name="connsiteY1" fmla="*/ 27 h 1018946"/>
              <a:gd name="connsiteX2" fmla="*/ 598406 w 600185"/>
              <a:gd name="connsiteY2" fmla="*/ 91214 h 1018946"/>
              <a:gd name="connsiteX3" fmla="*/ 418566 w 600185"/>
              <a:gd name="connsiteY3" fmla="*/ 301450 h 1018946"/>
              <a:gd name="connsiteX4" fmla="*/ 431231 w 600185"/>
              <a:gd name="connsiteY4" fmla="*/ 534482 h 1018946"/>
              <a:gd name="connsiteX5" fmla="*/ 484423 w 600185"/>
              <a:gd name="connsiteY5" fmla="*/ 889097 h 1018946"/>
              <a:gd name="connsiteX6" fmla="*/ 530016 w 600185"/>
              <a:gd name="connsiteY6" fmla="*/ 980284 h 1018946"/>
              <a:gd name="connsiteX7" fmla="*/ 471758 w 600185"/>
              <a:gd name="connsiteY7" fmla="*/ 975218 h 1018946"/>
              <a:gd name="connsiteX8" fmla="*/ 400835 w 600185"/>
              <a:gd name="connsiteY8" fmla="*/ 800443 h 1018946"/>
              <a:gd name="connsiteX9" fmla="*/ 380571 w 600185"/>
              <a:gd name="connsiteY9" fmla="*/ 539548 h 1018946"/>
              <a:gd name="connsiteX10" fmla="*/ 380571 w 600185"/>
              <a:gd name="connsiteY10" fmla="*/ 314114 h 1018946"/>
              <a:gd name="connsiteX11" fmla="*/ 428698 w 600185"/>
              <a:gd name="connsiteY11" fmla="*/ 217862 h 1018946"/>
              <a:gd name="connsiteX12" fmla="*/ 560412 w 600185"/>
              <a:gd name="connsiteY12" fmla="*/ 111477 h 1018946"/>
              <a:gd name="connsiteX13" fmla="*/ 431231 w 600185"/>
              <a:gd name="connsiteY13" fmla="*/ 53219 h 1018946"/>
              <a:gd name="connsiteX14" fmla="*/ 198198 w 600185"/>
              <a:gd name="connsiteY14" fmla="*/ 53219 h 1018946"/>
              <a:gd name="connsiteX15" fmla="*/ 84215 w 600185"/>
              <a:gd name="connsiteY15" fmla="*/ 86148 h 1018946"/>
              <a:gd name="connsiteX16" fmla="*/ 61418 w 600185"/>
              <a:gd name="connsiteY16" fmla="*/ 136807 h 1018946"/>
              <a:gd name="connsiteX17" fmla="*/ 150072 w 600185"/>
              <a:gd name="connsiteY17" fmla="*/ 212796 h 1018946"/>
              <a:gd name="connsiteX18" fmla="*/ 231126 w 600185"/>
              <a:gd name="connsiteY18" fmla="*/ 278653 h 1018946"/>
              <a:gd name="connsiteX19" fmla="*/ 248857 w 600185"/>
              <a:gd name="connsiteY19" fmla="*/ 478757 h 1018946"/>
              <a:gd name="connsiteX20" fmla="*/ 218462 w 600185"/>
              <a:gd name="connsiteY20" fmla="*/ 757383 h 1018946"/>
              <a:gd name="connsiteX21" fmla="*/ 129808 w 600185"/>
              <a:gd name="connsiteY21" fmla="*/ 1018278 h 1018946"/>
              <a:gd name="connsiteX22" fmla="*/ 165269 w 600185"/>
              <a:gd name="connsiteY22" fmla="*/ 823240 h 1018946"/>
              <a:gd name="connsiteX23" fmla="*/ 198198 w 600185"/>
              <a:gd name="connsiteY23" fmla="*/ 542081 h 1018946"/>
              <a:gd name="connsiteX24" fmla="*/ 195665 w 600185"/>
              <a:gd name="connsiteY24" fmla="*/ 303982 h 1018946"/>
              <a:gd name="connsiteX25" fmla="*/ 86748 w 600185"/>
              <a:gd name="connsiteY25" fmla="*/ 222928 h 1018946"/>
              <a:gd name="connsiteX26" fmla="*/ 8226 w 600185"/>
              <a:gd name="connsiteY26" fmla="*/ 98812 h 1018946"/>
              <a:gd name="connsiteX0" fmla="*/ 8226 w 599188"/>
              <a:gd name="connsiteY0" fmla="*/ 98816 h 1018950"/>
              <a:gd name="connsiteX1" fmla="*/ 291918 w 599188"/>
              <a:gd name="connsiteY1" fmla="*/ 31 h 1018950"/>
              <a:gd name="connsiteX2" fmla="*/ 598406 w 599188"/>
              <a:gd name="connsiteY2" fmla="*/ 91218 h 1018950"/>
              <a:gd name="connsiteX3" fmla="*/ 418566 w 599188"/>
              <a:gd name="connsiteY3" fmla="*/ 301454 h 1018950"/>
              <a:gd name="connsiteX4" fmla="*/ 431231 w 599188"/>
              <a:gd name="connsiteY4" fmla="*/ 534486 h 1018950"/>
              <a:gd name="connsiteX5" fmla="*/ 484423 w 599188"/>
              <a:gd name="connsiteY5" fmla="*/ 889101 h 1018950"/>
              <a:gd name="connsiteX6" fmla="*/ 530016 w 599188"/>
              <a:gd name="connsiteY6" fmla="*/ 980288 h 1018950"/>
              <a:gd name="connsiteX7" fmla="*/ 471758 w 599188"/>
              <a:gd name="connsiteY7" fmla="*/ 975222 h 1018950"/>
              <a:gd name="connsiteX8" fmla="*/ 400835 w 599188"/>
              <a:gd name="connsiteY8" fmla="*/ 800447 h 1018950"/>
              <a:gd name="connsiteX9" fmla="*/ 380571 w 599188"/>
              <a:gd name="connsiteY9" fmla="*/ 539552 h 1018950"/>
              <a:gd name="connsiteX10" fmla="*/ 380571 w 599188"/>
              <a:gd name="connsiteY10" fmla="*/ 314118 h 1018950"/>
              <a:gd name="connsiteX11" fmla="*/ 428698 w 599188"/>
              <a:gd name="connsiteY11" fmla="*/ 217866 h 1018950"/>
              <a:gd name="connsiteX12" fmla="*/ 560412 w 599188"/>
              <a:gd name="connsiteY12" fmla="*/ 111481 h 1018950"/>
              <a:gd name="connsiteX13" fmla="*/ 431231 w 599188"/>
              <a:gd name="connsiteY13" fmla="*/ 53223 h 1018950"/>
              <a:gd name="connsiteX14" fmla="*/ 198198 w 599188"/>
              <a:gd name="connsiteY14" fmla="*/ 53223 h 1018950"/>
              <a:gd name="connsiteX15" fmla="*/ 84215 w 599188"/>
              <a:gd name="connsiteY15" fmla="*/ 86152 h 1018950"/>
              <a:gd name="connsiteX16" fmla="*/ 61418 w 599188"/>
              <a:gd name="connsiteY16" fmla="*/ 136811 h 1018950"/>
              <a:gd name="connsiteX17" fmla="*/ 150072 w 599188"/>
              <a:gd name="connsiteY17" fmla="*/ 212800 h 1018950"/>
              <a:gd name="connsiteX18" fmla="*/ 231126 w 599188"/>
              <a:gd name="connsiteY18" fmla="*/ 278657 h 1018950"/>
              <a:gd name="connsiteX19" fmla="*/ 248857 w 599188"/>
              <a:gd name="connsiteY19" fmla="*/ 478761 h 1018950"/>
              <a:gd name="connsiteX20" fmla="*/ 218462 w 599188"/>
              <a:gd name="connsiteY20" fmla="*/ 757387 h 1018950"/>
              <a:gd name="connsiteX21" fmla="*/ 129808 w 599188"/>
              <a:gd name="connsiteY21" fmla="*/ 1018282 h 1018950"/>
              <a:gd name="connsiteX22" fmla="*/ 165269 w 599188"/>
              <a:gd name="connsiteY22" fmla="*/ 823244 h 1018950"/>
              <a:gd name="connsiteX23" fmla="*/ 198198 w 599188"/>
              <a:gd name="connsiteY23" fmla="*/ 542085 h 1018950"/>
              <a:gd name="connsiteX24" fmla="*/ 195665 w 599188"/>
              <a:gd name="connsiteY24" fmla="*/ 303986 h 1018950"/>
              <a:gd name="connsiteX25" fmla="*/ 86748 w 599188"/>
              <a:gd name="connsiteY25" fmla="*/ 222932 h 1018950"/>
              <a:gd name="connsiteX26" fmla="*/ 8226 w 599188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423520 w 591477"/>
              <a:gd name="connsiteY13" fmla="*/ 53223 h 1018950"/>
              <a:gd name="connsiteX14" fmla="*/ 190487 w 591477"/>
              <a:gd name="connsiteY14" fmla="*/ 53223 h 1018950"/>
              <a:gd name="connsiteX15" fmla="*/ 76504 w 591477"/>
              <a:gd name="connsiteY15" fmla="*/ 86152 h 1018950"/>
              <a:gd name="connsiteX16" fmla="*/ 53707 w 591477"/>
              <a:gd name="connsiteY16" fmla="*/ 136811 h 1018950"/>
              <a:gd name="connsiteX17" fmla="*/ 142361 w 591477"/>
              <a:gd name="connsiteY17" fmla="*/ 212800 h 1018950"/>
              <a:gd name="connsiteX18" fmla="*/ 223415 w 591477"/>
              <a:gd name="connsiteY18" fmla="*/ 278657 h 1018950"/>
              <a:gd name="connsiteX19" fmla="*/ 241146 w 591477"/>
              <a:gd name="connsiteY19" fmla="*/ 478761 h 1018950"/>
              <a:gd name="connsiteX20" fmla="*/ 210751 w 591477"/>
              <a:gd name="connsiteY20" fmla="*/ 757387 h 1018950"/>
              <a:gd name="connsiteX21" fmla="*/ 122097 w 591477"/>
              <a:gd name="connsiteY21" fmla="*/ 1018282 h 1018950"/>
              <a:gd name="connsiteX22" fmla="*/ 157558 w 591477"/>
              <a:gd name="connsiteY22" fmla="*/ 823244 h 1018950"/>
              <a:gd name="connsiteX23" fmla="*/ 190487 w 591477"/>
              <a:gd name="connsiteY23" fmla="*/ 542085 h 1018950"/>
              <a:gd name="connsiteX24" fmla="*/ 187954 w 591477"/>
              <a:gd name="connsiteY24" fmla="*/ 303986 h 1018950"/>
              <a:gd name="connsiteX25" fmla="*/ 79037 w 591477"/>
              <a:gd name="connsiteY25" fmla="*/ 222932 h 1018950"/>
              <a:gd name="connsiteX26" fmla="*/ 515 w 591477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423520 w 591477"/>
              <a:gd name="connsiteY13" fmla="*/ 53223 h 1018950"/>
              <a:gd name="connsiteX14" fmla="*/ 284207 w 591477"/>
              <a:gd name="connsiteY14" fmla="*/ 48157 h 1018950"/>
              <a:gd name="connsiteX15" fmla="*/ 76504 w 591477"/>
              <a:gd name="connsiteY15" fmla="*/ 86152 h 1018950"/>
              <a:gd name="connsiteX16" fmla="*/ 53707 w 591477"/>
              <a:gd name="connsiteY16" fmla="*/ 136811 h 1018950"/>
              <a:gd name="connsiteX17" fmla="*/ 142361 w 591477"/>
              <a:gd name="connsiteY17" fmla="*/ 212800 h 1018950"/>
              <a:gd name="connsiteX18" fmla="*/ 223415 w 591477"/>
              <a:gd name="connsiteY18" fmla="*/ 278657 h 1018950"/>
              <a:gd name="connsiteX19" fmla="*/ 241146 w 591477"/>
              <a:gd name="connsiteY19" fmla="*/ 478761 h 1018950"/>
              <a:gd name="connsiteX20" fmla="*/ 210751 w 591477"/>
              <a:gd name="connsiteY20" fmla="*/ 757387 h 1018950"/>
              <a:gd name="connsiteX21" fmla="*/ 122097 w 591477"/>
              <a:gd name="connsiteY21" fmla="*/ 1018282 h 1018950"/>
              <a:gd name="connsiteX22" fmla="*/ 157558 w 591477"/>
              <a:gd name="connsiteY22" fmla="*/ 823244 h 1018950"/>
              <a:gd name="connsiteX23" fmla="*/ 190487 w 591477"/>
              <a:gd name="connsiteY23" fmla="*/ 542085 h 1018950"/>
              <a:gd name="connsiteX24" fmla="*/ 187954 w 591477"/>
              <a:gd name="connsiteY24" fmla="*/ 303986 h 1018950"/>
              <a:gd name="connsiteX25" fmla="*/ 79037 w 591477"/>
              <a:gd name="connsiteY25" fmla="*/ 222932 h 1018950"/>
              <a:gd name="connsiteX26" fmla="*/ 515 w 591477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76504 w 591477"/>
              <a:gd name="connsiteY14" fmla="*/ 86152 h 1018950"/>
              <a:gd name="connsiteX15" fmla="*/ 53707 w 591477"/>
              <a:gd name="connsiteY15" fmla="*/ 136811 h 1018950"/>
              <a:gd name="connsiteX16" fmla="*/ 142361 w 591477"/>
              <a:gd name="connsiteY16" fmla="*/ 212800 h 1018950"/>
              <a:gd name="connsiteX17" fmla="*/ 223415 w 591477"/>
              <a:gd name="connsiteY17" fmla="*/ 278657 h 1018950"/>
              <a:gd name="connsiteX18" fmla="*/ 241146 w 591477"/>
              <a:gd name="connsiteY18" fmla="*/ 478761 h 1018950"/>
              <a:gd name="connsiteX19" fmla="*/ 210751 w 591477"/>
              <a:gd name="connsiteY19" fmla="*/ 757387 h 1018950"/>
              <a:gd name="connsiteX20" fmla="*/ 122097 w 591477"/>
              <a:gd name="connsiteY20" fmla="*/ 1018282 h 1018950"/>
              <a:gd name="connsiteX21" fmla="*/ 157558 w 591477"/>
              <a:gd name="connsiteY21" fmla="*/ 823244 h 1018950"/>
              <a:gd name="connsiteX22" fmla="*/ 190487 w 591477"/>
              <a:gd name="connsiteY22" fmla="*/ 542085 h 1018950"/>
              <a:gd name="connsiteX23" fmla="*/ 187954 w 591477"/>
              <a:gd name="connsiteY23" fmla="*/ 303986 h 1018950"/>
              <a:gd name="connsiteX24" fmla="*/ 79037 w 591477"/>
              <a:gd name="connsiteY24" fmla="*/ 222932 h 1018950"/>
              <a:gd name="connsiteX25" fmla="*/ 515 w 591477"/>
              <a:gd name="connsiteY25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76504 w 591477"/>
              <a:gd name="connsiteY14" fmla="*/ 86152 h 1018950"/>
              <a:gd name="connsiteX15" fmla="*/ 53707 w 591477"/>
              <a:gd name="connsiteY15" fmla="*/ 136811 h 1018950"/>
              <a:gd name="connsiteX16" fmla="*/ 142361 w 591477"/>
              <a:gd name="connsiteY16" fmla="*/ 212800 h 1018950"/>
              <a:gd name="connsiteX17" fmla="*/ 223415 w 591477"/>
              <a:gd name="connsiteY17" fmla="*/ 278657 h 1018950"/>
              <a:gd name="connsiteX18" fmla="*/ 241146 w 591477"/>
              <a:gd name="connsiteY18" fmla="*/ 478761 h 1018950"/>
              <a:gd name="connsiteX19" fmla="*/ 210751 w 591477"/>
              <a:gd name="connsiteY19" fmla="*/ 757387 h 1018950"/>
              <a:gd name="connsiteX20" fmla="*/ 122097 w 591477"/>
              <a:gd name="connsiteY20" fmla="*/ 1018282 h 1018950"/>
              <a:gd name="connsiteX21" fmla="*/ 157558 w 591477"/>
              <a:gd name="connsiteY21" fmla="*/ 823244 h 1018950"/>
              <a:gd name="connsiteX22" fmla="*/ 190487 w 591477"/>
              <a:gd name="connsiteY22" fmla="*/ 542085 h 1018950"/>
              <a:gd name="connsiteX23" fmla="*/ 187954 w 591477"/>
              <a:gd name="connsiteY23" fmla="*/ 303986 h 1018950"/>
              <a:gd name="connsiteX24" fmla="*/ 79037 w 591477"/>
              <a:gd name="connsiteY24" fmla="*/ 222932 h 1018950"/>
              <a:gd name="connsiteX25" fmla="*/ 515 w 591477"/>
              <a:gd name="connsiteY25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36811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420987 w 593064"/>
              <a:gd name="connsiteY11" fmla="*/ 217863 h 1018947"/>
              <a:gd name="connsiteX12" fmla="*/ 552701 w 593064"/>
              <a:gd name="connsiteY12" fmla="*/ 111478 h 1018947"/>
              <a:gd name="connsiteX13" fmla="*/ 284207 w 593064"/>
              <a:gd name="connsiteY13" fmla="*/ 48154 h 1018947"/>
              <a:gd name="connsiteX14" fmla="*/ 53707 w 593064"/>
              <a:gd name="connsiteY14" fmla="*/ 114011 h 1018947"/>
              <a:gd name="connsiteX15" fmla="*/ 142361 w 593064"/>
              <a:gd name="connsiteY15" fmla="*/ 212797 h 1018947"/>
              <a:gd name="connsiteX16" fmla="*/ 223415 w 593064"/>
              <a:gd name="connsiteY16" fmla="*/ 278654 h 1018947"/>
              <a:gd name="connsiteX17" fmla="*/ 241146 w 593064"/>
              <a:gd name="connsiteY17" fmla="*/ 478758 h 1018947"/>
              <a:gd name="connsiteX18" fmla="*/ 210751 w 593064"/>
              <a:gd name="connsiteY18" fmla="*/ 757384 h 1018947"/>
              <a:gd name="connsiteX19" fmla="*/ 122097 w 593064"/>
              <a:gd name="connsiteY19" fmla="*/ 1018279 h 1018947"/>
              <a:gd name="connsiteX20" fmla="*/ 157558 w 593064"/>
              <a:gd name="connsiteY20" fmla="*/ 823241 h 1018947"/>
              <a:gd name="connsiteX21" fmla="*/ 190487 w 593064"/>
              <a:gd name="connsiteY21" fmla="*/ 542082 h 1018947"/>
              <a:gd name="connsiteX22" fmla="*/ 187954 w 593064"/>
              <a:gd name="connsiteY22" fmla="*/ 303983 h 1018947"/>
              <a:gd name="connsiteX23" fmla="*/ 79037 w 593064"/>
              <a:gd name="connsiteY23" fmla="*/ 222929 h 1018947"/>
              <a:gd name="connsiteX24" fmla="*/ 515 w 593064"/>
              <a:gd name="connsiteY24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52701 w 593064"/>
              <a:gd name="connsiteY11" fmla="*/ 111478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66372 w 593064"/>
              <a:gd name="connsiteY13" fmla="*/ 116544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66372 w 593064"/>
              <a:gd name="connsiteY13" fmla="*/ 116544 h 1018947"/>
              <a:gd name="connsiteX14" fmla="*/ 223415 w 593064"/>
              <a:gd name="connsiteY14" fmla="*/ 278654 h 1018947"/>
              <a:gd name="connsiteX15" fmla="*/ 241146 w 593064"/>
              <a:gd name="connsiteY15" fmla="*/ 478758 h 1018947"/>
              <a:gd name="connsiteX16" fmla="*/ 210751 w 593064"/>
              <a:gd name="connsiteY16" fmla="*/ 757384 h 1018947"/>
              <a:gd name="connsiteX17" fmla="*/ 122097 w 593064"/>
              <a:gd name="connsiteY17" fmla="*/ 1018279 h 1018947"/>
              <a:gd name="connsiteX18" fmla="*/ 157558 w 593064"/>
              <a:gd name="connsiteY18" fmla="*/ 823241 h 1018947"/>
              <a:gd name="connsiteX19" fmla="*/ 190487 w 593064"/>
              <a:gd name="connsiteY19" fmla="*/ 542082 h 1018947"/>
              <a:gd name="connsiteX20" fmla="*/ 187954 w 593064"/>
              <a:gd name="connsiteY20" fmla="*/ 303983 h 1018947"/>
              <a:gd name="connsiteX21" fmla="*/ 79037 w 593064"/>
              <a:gd name="connsiteY21" fmla="*/ 222929 h 1018947"/>
              <a:gd name="connsiteX22" fmla="*/ 515 w 593064"/>
              <a:gd name="connsiteY22" fmla="*/ 98813 h 1018947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76712 w 593064"/>
              <a:gd name="connsiteY5" fmla="*/ 889098 h 1018280"/>
              <a:gd name="connsiteX6" fmla="*/ 522305 w 593064"/>
              <a:gd name="connsiteY6" fmla="*/ 980285 h 1018280"/>
              <a:gd name="connsiteX7" fmla="*/ 464047 w 593064"/>
              <a:gd name="connsiteY7" fmla="*/ 975219 h 1018280"/>
              <a:gd name="connsiteX8" fmla="*/ 393124 w 593064"/>
              <a:gd name="connsiteY8" fmla="*/ 800444 h 1018280"/>
              <a:gd name="connsiteX9" fmla="*/ 372860 w 593064"/>
              <a:gd name="connsiteY9" fmla="*/ 539549 h 1018280"/>
              <a:gd name="connsiteX10" fmla="*/ 372860 w 593064"/>
              <a:gd name="connsiteY10" fmla="*/ 314115 h 1018280"/>
              <a:gd name="connsiteX11" fmla="*/ 534970 w 593064"/>
              <a:gd name="connsiteY11" fmla="*/ 108945 h 1018280"/>
              <a:gd name="connsiteX12" fmla="*/ 284207 w 593064"/>
              <a:gd name="connsiteY12" fmla="*/ 48154 h 1018280"/>
              <a:gd name="connsiteX13" fmla="*/ 66372 w 593064"/>
              <a:gd name="connsiteY13" fmla="*/ 116544 h 1018280"/>
              <a:gd name="connsiteX14" fmla="*/ 223415 w 593064"/>
              <a:gd name="connsiteY14" fmla="*/ 278654 h 1018280"/>
              <a:gd name="connsiteX15" fmla="*/ 241146 w 593064"/>
              <a:gd name="connsiteY15" fmla="*/ 478758 h 1018280"/>
              <a:gd name="connsiteX16" fmla="*/ 210751 w 593064"/>
              <a:gd name="connsiteY16" fmla="*/ 820708 h 1018280"/>
              <a:gd name="connsiteX17" fmla="*/ 122097 w 593064"/>
              <a:gd name="connsiteY17" fmla="*/ 1018279 h 1018280"/>
              <a:gd name="connsiteX18" fmla="*/ 157558 w 593064"/>
              <a:gd name="connsiteY18" fmla="*/ 823241 h 1018280"/>
              <a:gd name="connsiteX19" fmla="*/ 190487 w 593064"/>
              <a:gd name="connsiteY19" fmla="*/ 542082 h 1018280"/>
              <a:gd name="connsiteX20" fmla="*/ 187954 w 593064"/>
              <a:gd name="connsiteY20" fmla="*/ 303983 h 1018280"/>
              <a:gd name="connsiteX21" fmla="*/ 79037 w 593064"/>
              <a:gd name="connsiteY21" fmla="*/ 222929 h 1018280"/>
              <a:gd name="connsiteX22" fmla="*/ 515 w 593064"/>
              <a:gd name="connsiteY22" fmla="*/ 98813 h 1018280"/>
              <a:gd name="connsiteX0" fmla="*/ 515 w 593064"/>
              <a:gd name="connsiteY0" fmla="*/ 98813 h 1018898"/>
              <a:gd name="connsiteX1" fmla="*/ 284207 w 593064"/>
              <a:gd name="connsiteY1" fmla="*/ 28 h 1018898"/>
              <a:gd name="connsiteX2" fmla="*/ 590695 w 593064"/>
              <a:gd name="connsiteY2" fmla="*/ 91215 h 1018898"/>
              <a:gd name="connsiteX3" fmla="*/ 426053 w 593064"/>
              <a:gd name="connsiteY3" fmla="*/ 301451 h 1018898"/>
              <a:gd name="connsiteX4" fmla="*/ 423520 w 593064"/>
              <a:gd name="connsiteY4" fmla="*/ 534483 h 1018898"/>
              <a:gd name="connsiteX5" fmla="*/ 522305 w 593064"/>
              <a:gd name="connsiteY5" fmla="*/ 980285 h 1018898"/>
              <a:gd name="connsiteX6" fmla="*/ 464047 w 593064"/>
              <a:gd name="connsiteY6" fmla="*/ 975219 h 1018898"/>
              <a:gd name="connsiteX7" fmla="*/ 393124 w 593064"/>
              <a:gd name="connsiteY7" fmla="*/ 800444 h 1018898"/>
              <a:gd name="connsiteX8" fmla="*/ 372860 w 593064"/>
              <a:gd name="connsiteY8" fmla="*/ 539549 h 1018898"/>
              <a:gd name="connsiteX9" fmla="*/ 372860 w 593064"/>
              <a:gd name="connsiteY9" fmla="*/ 314115 h 1018898"/>
              <a:gd name="connsiteX10" fmla="*/ 534970 w 593064"/>
              <a:gd name="connsiteY10" fmla="*/ 108945 h 1018898"/>
              <a:gd name="connsiteX11" fmla="*/ 284207 w 593064"/>
              <a:gd name="connsiteY11" fmla="*/ 48154 h 1018898"/>
              <a:gd name="connsiteX12" fmla="*/ 66372 w 593064"/>
              <a:gd name="connsiteY12" fmla="*/ 116544 h 1018898"/>
              <a:gd name="connsiteX13" fmla="*/ 223415 w 593064"/>
              <a:gd name="connsiteY13" fmla="*/ 278654 h 1018898"/>
              <a:gd name="connsiteX14" fmla="*/ 241146 w 593064"/>
              <a:gd name="connsiteY14" fmla="*/ 478758 h 1018898"/>
              <a:gd name="connsiteX15" fmla="*/ 210751 w 593064"/>
              <a:gd name="connsiteY15" fmla="*/ 820708 h 1018898"/>
              <a:gd name="connsiteX16" fmla="*/ 122097 w 593064"/>
              <a:gd name="connsiteY16" fmla="*/ 1018279 h 1018898"/>
              <a:gd name="connsiteX17" fmla="*/ 157558 w 593064"/>
              <a:gd name="connsiteY17" fmla="*/ 823241 h 1018898"/>
              <a:gd name="connsiteX18" fmla="*/ 190487 w 593064"/>
              <a:gd name="connsiteY18" fmla="*/ 542082 h 1018898"/>
              <a:gd name="connsiteX19" fmla="*/ 187954 w 593064"/>
              <a:gd name="connsiteY19" fmla="*/ 303983 h 1018898"/>
              <a:gd name="connsiteX20" fmla="*/ 79037 w 593064"/>
              <a:gd name="connsiteY20" fmla="*/ 222929 h 1018898"/>
              <a:gd name="connsiteX21" fmla="*/ 515 w 593064"/>
              <a:gd name="connsiteY21" fmla="*/ 98813 h 1018898"/>
              <a:gd name="connsiteX0" fmla="*/ 515 w 593064"/>
              <a:gd name="connsiteY0" fmla="*/ 98813 h 1037807"/>
              <a:gd name="connsiteX1" fmla="*/ 284207 w 593064"/>
              <a:gd name="connsiteY1" fmla="*/ 28 h 1037807"/>
              <a:gd name="connsiteX2" fmla="*/ 590695 w 593064"/>
              <a:gd name="connsiteY2" fmla="*/ 91215 h 1037807"/>
              <a:gd name="connsiteX3" fmla="*/ 426053 w 593064"/>
              <a:gd name="connsiteY3" fmla="*/ 301451 h 1037807"/>
              <a:gd name="connsiteX4" fmla="*/ 423520 w 593064"/>
              <a:gd name="connsiteY4" fmla="*/ 534483 h 1037807"/>
              <a:gd name="connsiteX5" fmla="*/ 522305 w 593064"/>
              <a:gd name="connsiteY5" fmla="*/ 980285 h 1037807"/>
              <a:gd name="connsiteX6" fmla="*/ 464047 w 593064"/>
              <a:gd name="connsiteY6" fmla="*/ 975219 h 1037807"/>
              <a:gd name="connsiteX7" fmla="*/ 393124 w 593064"/>
              <a:gd name="connsiteY7" fmla="*/ 800444 h 1037807"/>
              <a:gd name="connsiteX8" fmla="*/ 372860 w 593064"/>
              <a:gd name="connsiteY8" fmla="*/ 539549 h 1037807"/>
              <a:gd name="connsiteX9" fmla="*/ 372860 w 593064"/>
              <a:gd name="connsiteY9" fmla="*/ 314115 h 1037807"/>
              <a:gd name="connsiteX10" fmla="*/ 534970 w 593064"/>
              <a:gd name="connsiteY10" fmla="*/ 108945 h 1037807"/>
              <a:gd name="connsiteX11" fmla="*/ 284207 w 593064"/>
              <a:gd name="connsiteY11" fmla="*/ 48154 h 1037807"/>
              <a:gd name="connsiteX12" fmla="*/ 66372 w 593064"/>
              <a:gd name="connsiteY12" fmla="*/ 116544 h 1037807"/>
              <a:gd name="connsiteX13" fmla="*/ 223415 w 593064"/>
              <a:gd name="connsiteY13" fmla="*/ 278654 h 1037807"/>
              <a:gd name="connsiteX14" fmla="*/ 241146 w 593064"/>
              <a:gd name="connsiteY14" fmla="*/ 478758 h 1037807"/>
              <a:gd name="connsiteX15" fmla="*/ 210751 w 593064"/>
              <a:gd name="connsiteY15" fmla="*/ 820708 h 1037807"/>
              <a:gd name="connsiteX16" fmla="*/ 122097 w 593064"/>
              <a:gd name="connsiteY16" fmla="*/ 1018279 h 1037807"/>
              <a:gd name="connsiteX17" fmla="*/ 157558 w 593064"/>
              <a:gd name="connsiteY17" fmla="*/ 823241 h 1037807"/>
              <a:gd name="connsiteX18" fmla="*/ 190487 w 593064"/>
              <a:gd name="connsiteY18" fmla="*/ 542082 h 1037807"/>
              <a:gd name="connsiteX19" fmla="*/ 187954 w 593064"/>
              <a:gd name="connsiteY19" fmla="*/ 303983 h 1037807"/>
              <a:gd name="connsiteX20" fmla="*/ 79037 w 593064"/>
              <a:gd name="connsiteY20" fmla="*/ 222929 h 1037807"/>
              <a:gd name="connsiteX21" fmla="*/ 515 w 593064"/>
              <a:gd name="connsiteY21" fmla="*/ 98813 h 1037807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84311 w 593064"/>
              <a:gd name="connsiteY5" fmla="*/ 919494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99509 w 593064"/>
              <a:gd name="connsiteY6" fmla="*/ 1003082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86"/>
              <a:gd name="connsiteY0" fmla="*/ 98813 h 1018280"/>
              <a:gd name="connsiteX1" fmla="*/ 284207 w 593086"/>
              <a:gd name="connsiteY1" fmla="*/ 28 h 1018280"/>
              <a:gd name="connsiteX2" fmla="*/ 590695 w 593086"/>
              <a:gd name="connsiteY2" fmla="*/ 91215 h 1018280"/>
              <a:gd name="connsiteX3" fmla="*/ 426053 w 593086"/>
              <a:gd name="connsiteY3" fmla="*/ 301451 h 1018280"/>
              <a:gd name="connsiteX4" fmla="*/ 413388 w 593086"/>
              <a:gd name="connsiteY4" fmla="*/ 537016 h 1018280"/>
              <a:gd name="connsiteX5" fmla="*/ 446316 w 593086"/>
              <a:gd name="connsiteY5" fmla="*/ 800444 h 1018280"/>
              <a:gd name="connsiteX6" fmla="*/ 499509 w 593086"/>
              <a:gd name="connsiteY6" fmla="*/ 1003082 h 1018280"/>
              <a:gd name="connsiteX7" fmla="*/ 393124 w 593086"/>
              <a:gd name="connsiteY7" fmla="*/ 800444 h 1018280"/>
              <a:gd name="connsiteX8" fmla="*/ 372860 w 593086"/>
              <a:gd name="connsiteY8" fmla="*/ 539549 h 1018280"/>
              <a:gd name="connsiteX9" fmla="*/ 372860 w 593086"/>
              <a:gd name="connsiteY9" fmla="*/ 314115 h 1018280"/>
              <a:gd name="connsiteX10" fmla="*/ 534970 w 593086"/>
              <a:gd name="connsiteY10" fmla="*/ 108945 h 1018280"/>
              <a:gd name="connsiteX11" fmla="*/ 284207 w 593086"/>
              <a:gd name="connsiteY11" fmla="*/ 48154 h 1018280"/>
              <a:gd name="connsiteX12" fmla="*/ 66372 w 593086"/>
              <a:gd name="connsiteY12" fmla="*/ 116544 h 1018280"/>
              <a:gd name="connsiteX13" fmla="*/ 223415 w 593086"/>
              <a:gd name="connsiteY13" fmla="*/ 278654 h 1018280"/>
              <a:gd name="connsiteX14" fmla="*/ 241146 w 593086"/>
              <a:gd name="connsiteY14" fmla="*/ 478758 h 1018280"/>
              <a:gd name="connsiteX15" fmla="*/ 210751 w 593086"/>
              <a:gd name="connsiteY15" fmla="*/ 820708 h 1018280"/>
              <a:gd name="connsiteX16" fmla="*/ 122097 w 593086"/>
              <a:gd name="connsiteY16" fmla="*/ 1018279 h 1018280"/>
              <a:gd name="connsiteX17" fmla="*/ 157558 w 593086"/>
              <a:gd name="connsiteY17" fmla="*/ 823241 h 1018280"/>
              <a:gd name="connsiteX18" fmla="*/ 190487 w 593086"/>
              <a:gd name="connsiteY18" fmla="*/ 542082 h 1018280"/>
              <a:gd name="connsiteX19" fmla="*/ 187954 w 593086"/>
              <a:gd name="connsiteY19" fmla="*/ 303983 h 1018280"/>
              <a:gd name="connsiteX20" fmla="*/ 79037 w 593086"/>
              <a:gd name="connsiteY20" fmla="*/ 222929 h 1018280"/>
              <a:gd name="connsiteX21" fmla="*/ 515 w 593086"/>
              <a:gd name="connsiteY21" fmla="*/ 98813 h 1018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93086" h="1018280">
                <a:moveTo>
                  <a:pt x="515" y="98813"/>
                </a:moveTo>
                <a:cubicBezTo>
                  <a:pt x="6848" y="56597"/>
                  <a:pt x="185844" y="1294"/>
                  <a:pt x="284207" y="28"/>
                </a:cubicBezTo>
                <a:cubicBezTo>
                  <a:pt x="382570" y="-1238"/>
                  <a:pt x="567054" y="40978"/>
                  <a:pt x="590695" y="91215"/>
                </a:cubicBezTo>
                <a:cubicBezTo>
                  <a:pt x="614336" y="141452"/>
                  <a:pt x="455604" y="227151"/>
                  <a:pt x="426053" y="301451"/>
                </a:cubicBezTo>
                <a:cubicBezTo>
                  <a:pt x="396502" y="375751"/>
                  <a:pt x="410011" y="453851"/>
                  <a:pt x="413388" y="537016"/>
                </a:cubicBezTo>
                <a:cubicBezTo>
                  <a:pt x="416765" y="620181"/>
                  <a:pt x="431963" y="722766"/>
                  <a:pt x="446316" y="800444"/>
                </a:cubicBezTo>
                <a:cubicBezTo>
                  <a:pt x="460669" y="878122"/>
                  <a:pt x="508374" y="1003082"/>
                  <a:pt x="499509" y="1003082"/>
                </a:cubicBezTo>
                <a:cubicBezTo>
                  <a:pt x="490644" y="1003082"/>
                  <a:pt x="414232" y="877700"/>
                  <a:pt x="393124" y="800444"/>
                </a:cubicBezTo>
                <a:cubicBezTo>
                  <a:pt x="372016" y="723189"/>
                  <a:pt x="376237" y="620604"/>
                  <a:pt x="372860" y="539549"/>
                </a:cubicBezTo>
                <a:cubicBezTo>
                  <a:pt x="369483" y="458494"/>
                  <a:pt x="345842" y="385882"/>
                  <a:pt x="372860" y="314115"/>
                </a:cubicBezTo>
                <a:cubicBezTo>
                  <a:pt x="399878" y="242348"/>
                  <a:pt x="537081" y="155805"/>
                  <a:pt x="534970" y="108945"/>
                </a:cubicBezTo>
                <a:cubicBezTo>
                  <a:pt x="532859" y="62085"/>
                  <a:pt x="362307" y="46888"/>
                  <a:pt x="284207" y="48154"/>
                </a:cubicBezTo>
                <a:cubicBezTo>
                  <a:pt x="206107" y="49420"/>
                  <a:pt x="76504" y="78127"/>
                  <a:pt x="66372" y="116544"/>
                </a:cubicBezTo>
                <a:cubicBezTo>
                  <a:pt x="56240" y="154961"/>
                  <a:pt x="194286" y="218285"/>
                  <a:pt x="223415" y="278654"/>
                </a:cubicBezTo>
                <a:cubicBezTo>
                  <a:pt x="252544" y="339023"/>
                  <a:pt x="243257" y="388416"/>
                  <a:pt x="241146" y="478758"/>
                </a:cubicBezTo>
                <a:cubicBezTo>
                  <a:pt x="239035" y="569100"/>
                  <a:pt x="230593" y="730788"/>
                  <a:pt x="210751" y="820708"/>
                </a:cubicBezTo>
                <a:cubicBezTo>
                  <a:pt x="190909" y="910628"/>
                  <a:pt x="130962" y="1017857"/>
                  <a:pt x="122097" y="1018279"/>
                </a:cubicBezTo>
                <a:cubicBezTo>
                  <a:pt x="113232" y="1018701"/>
                  <a:pt x="146160" y="902607"/>
                  <a:pt x="157558" y="823241"/>
                </a:cubicBezTo>
                <a:cubicBezTo>
                  <a:pt x="168956" y="743875"/>
                  <a:pt x="185421" y="628625"/>
                  <a:pt x="190487" y="542082"/>
                </a:cubicBezTo>
                <a:cubicBezTo>
                  <a:pt x="195553" y="455539"/>
                  <a:pt x="206529" y="357175"/>
                  <a:pt x="187954" y="303983"/>
                </a:cubicBezTo>
                <a:cubicBezTo>
                  <a:pt x="169379" y="250791"/>
                  <a:pt x="109010" y="248258"/>
                  <a:pt x="79037" y="222929"/>
                </a:cubicBezTo>
                <a:cubicBezTo>
                  <a:pt x="47797" y="188734"/>
                  <a:pt x="-5818" y="141029"/>
                  <a:pt x="515" y="98813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shade val="30000"/>
                  <a:satMod val="115000"/>
                  <a:lumMod val="11000"/>
                </a:schemeClr>
              </a:gs>
              <a:gs pos="57000">
                <a:schemeClr val="bg1">
                  <a:shade val="67500"/>
                  <a:satMod val="115000"/>
                  <a:lumMod val="0"/>
                  <a:lumOff val="100000"/>
                </a:schemeClr>
              </a:gs>
              <a:gs pos="100000">
                <a:schemeClr val="bg1">
                  <a:shade val="100000"/>
                  <a:satMod val="115000"/>
                  <a:lumMod val="41000"/>
                </a:schemeClr>
              </a:gs>
            </a:gsLst>
            <a:path path="circle">
              <a:fillToRect l="100000" b="100000"/>
            </a:path>
            <a:tileRect t="-100000" r="-100000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21142687">
            <a:off x="2912652" y="2170845"/>
            <a:ext cx="3563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b="1" dirty="0" smtClean="0">
                <a:solidFill>
                  <a:schemeClr val="bg1"/>
                </a:solidFill>
              </a:rPr>
              <a:t>IS EVERYONE CAPABLE AND RIGHT?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1032098">
            <a:off x="3085808" y="2465442"/>
            <a:ext cx="369537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Partners </a:t>
            </a:r>
            <a:r>
              <a:rPr lang="en-US" sz="1400" dirty="0">
                <a:solidFill>
                  <a:schemeClr val="bg1"/>
                </a:solidFill>
              </a:rPr>
              <a:t>need to be able to deliver outputs and achieve agreed </a:t>
            </a:r>
            <a:r>
              <a:rPr lang="en-US" sz="1400" dirty="0" smtClean="0">
                <a:solidFill>
                  <a:schemeClr val="bg1"/>
                </a:solidFill>
              </a:rPr>
              <a:t>results</a:t>
            </a:r>
            <a:endParaRPr lang="sl-S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Partners </a:t>
            </a:r>
            <a:r>
              <a:rPr lang="en-US" sz="1400" dirty="0">
                <a:solidFill>
                  <a:schemeClr val="bg1"/>
                </a:solidFill>
              </a:rPr>
              <a:t>need to have the right competence and ability to influence the decision makers (if needed, and in case decision makers are not actual project </a:t>
            </a:r>
            <a:r>
              <a:rPr lang="en-US" sz="1400" dirty="0" smtClean="0">
                <a:solidFill>
                  <a:schemeClr val="bg1"/>
                </a:solidFill>
              </a:rPr>
              <a:t>partners)</a:t>
            </a:r>
            <a:endParaRPr lang="sl-S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Preferably</a:t>
            </a:r>
            <a:r>
              <a:rPr lang="en-US" sz="1400" dirty="0">
                <a:solidFill>
                  <a:schemeClr val="bg1"/>
                </a:solidFill>
              </a:rPr>
              <a:t>, partners need to be from different levels (i.e., different levels of governance, civil society, thematic institutions) to provide different points of </a:t>
            </a:r>
            <a:r>
              <a:rPr lang="en-US" sz="1400" dirty="0" smtClean="0">
                <a:solidFill>
                  <a:schemeClr val="bg1"/>
                </a:solidFill>
              </a:rPr>
              <a:t>view</a:t>
            </a:r>
            <a:endParaRPr lang="sl-S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Partners </a:t>
            </a:r>
            <a:r>
              <a:rPr lang="en-US" sz="1400" dirty="0">
                <a:solidFill>
                  <a:schemeClr val="bg1"/>
                </a:solidFill>
              </a:rPr>
              <a:t>should be proportionally active to the planned project results and to the contribution to project indicators. </a:t>
            </a:r>
            <a:endParaRPr lang="en-US" sz="1400" dirty="0" smtClean="0">
              <a:solidFill>
                <a:schemeClr val="bg1"/>
              </a:solidFill>
            </a:endParaRPr>
          </a:p>
        </p:txBody>
      </p:sp>
      <p:pic>
        <p:nvPicPr>
          <p:cNvPr id="16" name="Picture 2" descr="EN Interreg V-A Slovenija-Mad&amp;zcaron;ars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939" y="6081342"/>
            <a:ext cx="1755813" cy="58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709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200" dirty="0" smtClean="0">
                <a:solidFill>
                  <a:schemeClr val="accent6">
                    <a:lumMod val="75000"/>
                  </a:schemeClr>
                </a:solidFill>
              </a:rPr>
              <a:t>INNOVATIVE APPROACH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Rectangle 7"/>
          <p:cNvSpPr/>
          <p:nvPr/>
        </p:nvSpPr>
        <p:spPr bwMode="auto">
          <a:xfrm>
            <a:off x="2188720" y="2144163"/>
            <a:ext cx="4068120" cy="4023856"/>
          </a:xfrm>
          <a:custGeom>
            <a:avLst/>
            <a:gdLst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0 w 2771880"/>
              <a:gd name="connsiteY3" fmla="*/ 2769368 h 2769368"/>
              <a:gd name="connsiteX4" fmla="*/ 0 w 2771880"/>
              <a:gd name="connsiteY4" fmla="*/ 0 h 2769368"/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38793 w 2771880"/>
              <a:gd name="connsiteY3" fmla="*/ 2747201 h 2769368"/>
              <a:gd name="connsiteX4" fmla="*/ 0 w 2771880"/>
              <a:gd name="connsiteY4" fmla="*/ 0 h 2769368"/>
              <a:gd name="connsiteX0" fmla="*/ 0 w 2771880"/>
              <a:gd name="connsiteY0" fmla="*/ 0 h 2747201"/>
              <a:gd name="connsiteX1" fmla="*/ 2771880 w 2771880"/>
              <a:gd name="connsiteY1" fmla="*/ 0 h 2747201"/>
              <a:gd name="connsiteX2" fmla="*/ 2760796 w 2771880"/>
              <a:gd name="connsiteY2" fmla="*/ 2592030 h 2747201"/>
              <a:gd name="connsiteX3" fmla="*/ 38793 w 2771880"/>
              <a:gd name="connsiteY3" fmla="*/ 2747201 h 2747201"/>
              <a:gd name="connsiteX4" fmla="*/ 0 w 2771880"/>
              <a:gd name="connsiteY4" fmla="*/ 0 h 2747201"/>
              <a:gd name="connsiteX0" fmla="*/ 0 w 2778093"/>
              <a:gd name="connsiteY0" fmla="*/ 0 h 2747201"/>
              <a:gd name="connsiteX1" fmla="*/ 2771880 w 2778093"/>
              <a:gd name="connsiteY1" fmla="*/ 0 h 2747201"/>
              <a:gd name="connsiteX2" fmla="*/ 2777422 w 2778093"/>
              <a:gd name="connsiteY2" fmla="*/ 2575405 h 2747201"/>
              <a:gd name="connsiteX3" fmla="*/ 38793 w 2778093"/>
              <a:gd name="connsiteY3" fmla="*/ 2747201 h 2747201"/>
              <a:gd name="connsiteX4" fmla="*/ 0 w 2778093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7422" h="2747201">
                <a:moveTo>
                  <a:pt x="0" y="0"/>
                </a:moveTo>
                <a:lnTo>
                  <a:pt x="2771880" y="0"/>
                </a:lnTo>
                <a:cubicBezTo>
                  <a:pt x="2768185" y="864010"/>
                  <a:pt x="2703531" y="1711395"/>
                  <a:pt x="2777422" y="2575405"/>
                </a:cubicBezTo>
                <a:cubicBezTo>
                  <a:pt x="1864546" y="2582794"/>
                  <a:pt x="951669" y="2689936"/>
                  <a:pt x="38793" y="2747201"/>
                </a:cubicBezTo>
                <a:cubicBezTo>
                  <a:pt x="75738" y="1814842"/>
                  <a:pt x="12931" y="915734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2" name="Rectangle 1"/>
          <p:cNvSpPr/>
          <p:nvPr/>
        </p:nvSpPr>
        <p:spPr bwMode="auto">
          <a:xfrm flipH="1">
            <a:off x="1770487" y="2099433"/>
            <a:ext cx="4745805" cy="4159099"/>
          </a:xfrm>
          <a:custGeom>
            <a:avLst/>
            <a:gdLst>
              <a:gd name="connsiteX0" fmla="*/ 0 w 3467100"/>
              <a:gd name="connsiteY0" fmla="*/ 0 h 2209800"/>
              <a:gd name="connsiteX1" fmla="*/ 3467100 w 3467100"/>
              <a:gd name="connsiteY1" fmla="*/ 0 h 2209800"/>
              <a:gd name="connsiteX2" fmla="*/ 3467100 w 3467100"/>
              <a:gd name="connsiteY2" fmla="*/ 2209800 h 2209800"/>
              <a:gd name="connsiteX3" fmla="*/ 0 w 3467100"/>
              <a:gd name="connsiteY3" fmla="*/ 2209800 h 2209800"/>
              <a:gd name="connsiteX4" fmla="*/ 0 w 3467100"/>
              <a:gd name="connsiteY4" fmla="*/ 0 h 2209800"/>
              <a:gd name="connsiteX0" fmla="*/ 0 w 3467100"/>
              <a:gd name="connsiteY0" fmla="*/ 266700 h 2476500"/>
              <a:gd name="connsiteX1" fmla="*/ 2828925 w 3467100"/>
              <a:gd name="connsiteY1" fmla="*/ 0 h 2476500"/>
              <a:gd name="connsiteX2" fmla="*/ 3467100 w 3467100"/>
              <a:gd name="connsiteY2" fmla="*/ 2476500 h 2476500"/>
              <a:gd name="connsiteX3" fmla="*/ 0 w 3467100"/>
              <a:gd name="connsiteY3" fmla="*/ 2476500 h 2476500"/>
              <a:gd name="connsiteX4" fmla="*/ 0 w 3467100"/>
              <a:gd name="connsiteY4" fmla="*/ 266700 h 2476500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467100 w 3467100"/>
              <a:gd name="connsiteY2" fmla="*/ 2476500 h 3038475"/>
              <a:gd name="connsiteX3" fmla="*/ 676275 w 3467100"/>
              <a:gd name="connsiteY3" fmla="*/ 3038475 h 3038475"/>
              <a:gd name="connsiteX4" fmla="*/ 0 w 3467100"/>
              <a:gd name="connsiteY4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190875 w 3467100"/>
              <a:gd name="connsiteY2" fmla="*/ 1352550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0 w 3467100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0 w 3615785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438150 w 3615785"/>
              <a:gd name="connsiteY5" fmla="*/ 2057400 h 3038475"/>
              <a:gd name="connsiteX6" fmla="*/ 0 w 3615785"/>
              <a:gd name="connsiteY6" fmla="*/ 266700 h 3038475"/>
              <a:gd name="connsiteX0" fmla="*/ 118609 w 3734394"/>
              <a:gd name="connsiteY0" fmla="*/ 266700 h 3038475"/>
              <a:gd name="connsiteX1" fmla="*/ 2947534 w 3734394"/>
              <a:gd name="connsiteY1" fmla="*/ 0 h 3038475"/>
              <a:gd name="connsiteX2" fmla="*/ 3309484 w 3734394"/>
              <a:gd name="connsiteY2" fmla="*/ 1352550 h 3038475"/>
              <a:gd name="connsiteX3" fmla="*/ 3585709 w 3734394"/>
              <a:gd name="connsiteY3" fmla="*/ 2476500 h 3038475"/>
              <a:gd name="connsiteX4" fmla="*/ 794884 w 3734394"/>
              <a:gd name="connsiteY4" fmla="*/ 3038475 h 3038475"/>
              <a:gd name="connsiteX5" fmla="*/ 556759 w 3734394"/>
              <a:gd name="connsiteY5" fmla="*/ 2057400 h 3038475"/>
              <a:gd name="connsiteX6" fmla="*/ 118609 w 3734394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585709"/>
              <a:gd name="connsiteY0" fmla="*/ 266700 h 3038475"/>
              <a:gd name="connsiteX1" fmla="*/ 2947534 w 3585709"/>
              <a:gd name="connsiteY1" fmla="*/ 0 h 3038475"/>
              <a:gd name="connsiteX2" fmla="*/ 3147559 w 3585709"/>
              <a:gd name="connsiteY2" fmla="*/ 1704975 h 3038475"/>
              <a:gd name="connsiteX3" fmla="*/ 3585709 w 3585709"/>
              <a:gd name="connsiteY3" fmla="*/ 2476500 h 3038475"/>
              <a:gd name="connsiteX4" fmla="*/ 794884 w 3585709"/>
              <a:gd name="connsiteY4" fmla="*/ 3038475 h 3038475"/>
              <a:gd name="connsiteX5" fmla="*/ 556759 w 3585709"/>
              <a:gd name="connsiteY5" fmla="*/ 2057400 h 3038475"/>
              <a:gd name="connsiteX6" fmla="*/ 118609 w 3585709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438150 w 3467100"/>
              <a:gd name="connsiteY5" fmla="*/ 20574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67100" h="3038475">
                <a:moveTo>
                  <a:pt x="0" y="266700"/>
                </a:moveTo>
                <a:lnTo>
                  <a:pt x="2828925" y="0"/>
                </a:lnTo>
                <a:cubicBezTo>
                  <a:pt x="2884488" y="561975"/>
                  <a:pt x="2922588" y="1292225"/>
                  <a:pt x="3028950" y="1704975"/>
                </a:cubicBezTo>
                <a:cubicBezTo>
                  <a:pt x="3135313" y="2117725"/>
                  <a:pt x="3276600" y="2338388"/>
                  <a:pt x="3467100" y="2476500"/>
                </a:cubicBezTo>
                <a:lnTo>
                  <a:pt x="676275" y="3038475"/>
                </a:lnTo>
                <a:cubicBezTo>
                  <a:pt x="438150" y="2778125"/>
                  <a:pt x="427038" y="2633663"/>
                  <a:pt x="314325" y="2171700"/>
                </a:cubicBezTo>
                <a:cubicBezTo>
                  <a:pt x="201613" y="1709738"/>
                  <a:pt x="1588" y="790575"/>
                  <a:pt x="0" y="266700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" name="Rectangle 7"/>
          <p:cNvSpPr/>
          <p:nvPr/>
        </p:nvSpPr>
        <p:spPr bwMode="auto">
          <a:xfrm>
            <a:off x="2555778" y="1998730"/>
            <a:ext cx="3801766" cy="3760400"/>
          </a:xfrm>
          <a:custGeom>
            <a:avLst/>
            <a:gdLst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0 w 2771880"/>
              <a:gd name="connsiteY3" fmla="*/ 2769368 h 2769368"/>
              <a:gd name="connsiteX4" fmla="*/ 0 w 2771880"/>
              <a:gd name="connsiteY4" fmla="*/ 0 h 2769368"/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38793 w 2771880"/>
              <a:gd name="connsiteY3" fmla="*/ 2747201 h 2769368"/>
              <a:gd name="connsiteX4" fmla="*/ 0 w 2771880"/>
              <a:gd name="connsiteY4" fmla="*/ 0 h 2769368"/>
              <a:gd name="connsiteX0" fmla="*/ 0 w 2771880"/>
              <a:gd name="connsiteY0" fmla="*/ 0 h 2747201"/>
              <a:gd name="connsiteX1" fmla="*/ 2771880 w 2771880"/>
              <a:gd name="connsiteY1" fmla="*/ 0 h 2747201"/>
              <a:gd name="connsiteX2" fmla="*/ 2760796 w 2771880"/>
              <a:gd name="connsiteY2" fmla="*/ 2592030 h 2747201"/>
              <a:gd name="connsiteX3" fmla="*/ 38793 w 2771880"/>
              <a:gd name="connsiteY3" fmla="*/ 2747201 h 2747201"/>
              <a:gd name="connsiteX4" fmla="*/ 0 w 2771880"/>
              <a:gd name="connsiteY4" fmla="*/ 0 h 2747201"/>
              <a:gd name="connsiteX0" fmla="*/ 0 w 2778093"/>
              <a:gd name="connsiteY0" fmla="*/ 0 h 2747201"/>
              <a:gd name="connsiteX1" fmla="*/ 2771880 w 2778093"/>
              <a:gd name="connsiteY1" fmla="*/ 0 h 2747201"/>
              <a:gd name="connsiteX2" fmla="*/ 2777422 w 2778093"/>
              <a:gd name="connsiteY2" fmla="*/ 2575405 h 2747201"/>
              <a:gd name="connsiteX3" fmla="*/ 38793 w 2778093"/>
              <a:gd name="connsiteY3" fmla="*/ 2747201 h 2747201"/>
              <a:gd name="connsiteX4" fmla="*/ 0 w 2778093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7422" h="2747201">
                <a:moveTo>
                  <a:pt x="0" y="0"/>
                </a:moveTo>
                <a:lnTo>
                  <a:pt x="2771880" y="0"/>
                </a:lnTo>
                <a:cubicBezTo>
                  <a:pt x="2768185" y="864010"/>
                  <a:pt x="2703531" y="1711395"/>
                  <a:pt x="2777422" y="2575405"/>
                </a:cubicBezTo>
                <a:cubicBezTo>
                  <a:pt x="1864546" y="2582794"/>
                  <a:pt x="951669" y="2689936"/>
                  <a:pt x="38793" y="2747201"/>
                </a:cubicBezTo>
                <a:cubicBezTo>
                  <a:pt x="75738" y="1814842"/>
                  <a:pt x="12931" y="915734"/>
                  <a:pt x="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Rectangle 1"/>
          <p:cNvSpPr/>
          <p:nvPr/>
        </p:nvSpPr>
        <p:spPr bwMode="auto">
          <a:xfrm>
            <a:off x="2627709" y="1702305"/>
            <a:ext cx="4745805" cy="4159099"/>
          </a:xfrm>
          <a:custGeom>
            <a:avLst/>
            <a:gdLst>
              <a:gd name="connsiteX0" fmla="*/ 0 w 3467100"/>
              <a:gd name="connsiteY0" fmla="*/ 0 h 2209800"/>
              <a:gd name="connsiteX1" fmla="*/ 3467100 w 3467100"/>
              <a:gd name="connsiteY1" fmla="*/ 0 h 2209800"/>
              <a:gd name="connsiteX2" fmla="*/ 3467100 w 3467100"/>
              <a:gd name="connsiteY2" fmla="*/ 2209800 h 2209800"/>
              <a:gd name="connsiteX3" fmla="*/ 0 w 3467100"/>
              <a:gd name="connsiteY3" fmla="*/ 2209800 h 2209800"/>
              <a:gd name="connsiteX4" fmla="*/ 0 w 3467100"/>
              <a:gd name="connsiteY4" fmla="*/ 0 h 2209800"/>
              <a:gd name="connsiteX0" fmla="*/ 0 w 3467100"/>
              <a:gd name="connsiteY0" fmla="*/ 266700 h 2476500"/>
              <a:gd name="connsiteX1" fmla="*/ 2828925 w 3467100"/>
              <a:gd name="connsiteY1" fmla="*/ 0 h 2476500"/>
              <a:gd name="connsiteX2" fmla="*/ 3467100 w 3467100"/>
              <a:gd name="connsiteY2" fmla="*/ 2476500 h 2476500"/>
              <a:gd name="connsiteX3" fmla="*/ 0 w 3467100"/>
              <a:gd name="connsiteY3" fmla="*/ 2476500 h 2476500"/>
              <a:gd name="connsiteX4" fmla="*/ 0 w 3467100"/>
              <a:gd name="connsiteY4" fmla="*/ 266700 h 2476500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467100 w 3467100"/>
              <a:gd name="connsiteY2" fmla="*/ 2476500 h 3038475"/>
              <a:gd name="connsiteX3" fmla="*/ 676275 w 3467100"/>
              <a:gd name="connsiteY3" fmla="*/ 3038475 h 3038475"/>
              <a:gd name="connsiteX4" fmla="*/ 0 w 3467100"/>
              <a:gd name="connsiteY4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190875 w 3467100"/>
              <a:gd name="connsiteY2" fmla="*/ 1352550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0 w 3467100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0 w 3615785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438150 w 3615785"/>
              <a:gd name="connsiteY5" fmla="*/ 2057400 h 3038475"/>
              <a:gd name="connsiteX6" fmla="*/ 0 w 3615785"/>
              <a:gd name="connsiteY6" fmla="*/ 266700 h 3038475"/>
              <a:gd name="connsiteX0" fmla="*/ 118609 w 3734394"/>
              <a:gd name="connsiteY0" fmla="*/ 266700 h 3038475"/>
              <a:gd name="connsiteX1" fmla="*/ 2947534 w 3734394"/>
              <a:gd name="connsiteY1" fmla="*/ 0 h 3038475"/>
              <a:gd name="connsiteX2" fmla="*/ 3309484 w 3734394"/>
              <a:gd name="connsiteY2" fmla="*/ 1352550 h 3038475"/>
              <a:gd name="connsiteX3" fmla="*/ 3585709 w 3734394"/>
              <a:gd name="connsiteY3" fmla="*/ 2476500 h 3038475"/>
              <a:gd name="connsiteX4" fmla="*/ 794884 w 3734394"/>
              <a:gd name="connsiteY4" fmla="*/ 3038475 h 3038475"/>
              <a:gd name="connsiteX5" fmla="*/ 556759 w 3734394"/>
              <a:gd name="connsiteY5" fmla="*/ 2057400 h 3038475"/>
              <a:gd name="connsiteX6" fmla="*/ 118609 w 3734394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585709"/>
              <a:gd name="connsiteY0" fmla="*/ 266700 h 3038475"/>
              <a:gd name="connsiteX1" fmla="*/ 2947534 w 3585709"/>
              <a:gd name="connsiteY1" fmla="*/ 0 h 3038475"/>
              <a:gd name="connsiteX2" fmla="*/ 3147559 w 3585709"/>
              <a:gd name="connsiteY2" fmla="*/ 1704975 h 3038475"/>
              <a:gd name="connsiteX3" fmla="*/ 3585709 w 3585709"/>
              <a:gd name="connsiteY3" fmla="*/ 2476500 h 3038475"/>
              <a:gd name="connsiteX4" fmla="*/ 794884 w 3585709"/>
              <a:gd name="connsiteY4" fmla="*/ 3038475 h 3038475"/>
              <a:gd name="connsiteX5" fmla="*/ 556759 w 3585709"/>
              <a:gd name="connsiteY5" fmla="*/ 2057400 h 3038475"/>
              <a:gd name="connsiteX6" fmla="*/ 118609 w 3585709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438150 w 3467100"/>
              <a:gd name="connsiteY5" fmla="*/ 20574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67100" h="3038475">
                <a:moveTo>
                  <a:pt x="0" y="266700"/>
                </a:moveTo>
                <a:lnTo>
                  <a:pt x="2828925" y="0"/>
                </a:lnTo>
                <a:cubicBezTo>
                  <a:pt x="2884488" y="561975"/>
                  <a:pt x="2922588" y="1292225"/>
                  <a:pt x="3028950" y="1704975"/>
                </a:cubicBezTo>
                <a:cubicBezTo>
                  <a:pt x="3135313" y="2117725"/>
                  <a:pt x="3276600" y="2338388"/>
                  <a:pt x="3467100" y="2476500"/>
                </a:cubicBezTo>
                <a:lnTo>
                  <a:pt x="676275" y="3038475"/>
                </a:lnTo>
                <a:cubicBezTo>
                  <a:pt x="438150" y="2778125"/>
                  <a:pt x="427038" y="2633663"/>
                  <a:pt x="314325" y="2171700"/>
                </a:cubicBezTo>
                <a:cubicBezTo>
                  <a:pt x="201613" y="1709738"/>
                  <a:pt x="1588" y="790575"/>
                  <a:pt x="0" y="26670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3812557" y="1467588"/>
            <a:ext cx="1290755" cy="704048"/>
          </a:xfrm>
          <a:prstGeom prst="rect">
            <a:avLst/>
          </a:prstGeom>
          <a:gradFill flip="none" rotWithShape="1">
            <a:gsLst>
              <a:gs pos="44000">
                <a:schemeClr val="tx1">
                  <a:tint val="66000"/>
                  <a:satMod val="160000"/>
                  <a:lumMod val="0"/>
                </a:schemeClr>
              </a:gs>
              <a:gs pos="73000">
                <a:schemeClr val="tx1">
                  <a:tint val="44500"/>
                  <a:satMod val="160000"/>
                  <a:lumMod val="78000"/>
                  <a:lumOff val="22000"/>
                </a:schemeClr>
              </a:gs>
              <a:gs pos="95000">
                <a:schemeClr val="tx1">
                  <a:tint val="23500"/>
                  <a:satMod val="160000"/>
                  <a:lumMod val="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017425" y="734030"/>
            <a:ext cx="811823" cy="1393833"/>
          </a:xfrm>
          <a:custGeom>
            <a:avLst/>
            <a:gdLst>
              <a:gd name="connsiteX0" fmla="*/ 5313 w 601490"/>
              <a:gd name="connsiteY0" fmla="*/ 99239 h 1019373"/>
              <a:gd name="connsiteX1" fmla="*/ 71170 w 601490"/>
              <a:gd name="connsiteY1" fmla="*/ 48580 h 1019373"/>
              <a:gd name="connsiteX2" fmla="*/ 273807 w 601490"/>
              <a:gd name="connsiteY2" fmla="*/ 454 h 1019373"/>
              <a:gd name="connsiteX3" fmla="*/ 481510 w 601490"/>
              <a:gd name="connsiteY3" fmla="*/ 28316 h 1019373"/>
              <a:gd name="connsiteX4" fmla="*/ 595493 w 601490"/>
              <a:gd name="connsiteY4" fmla="*/ 91641 h 1019373"/>
              <a:gd name="connsiteX5" fmla="*/ 567631 w 601490"/>
              <a:gd name="connsiteY5" fmla="*/ 170162 h 1019373"/>
              <a:gd name="connsiteX6" fmla="*/ 415653 w 601490"/>
              <a:gd name="connsiteY6" fmla="*/ 301877 h 1019373"/>
              <a:gd name="connsiteX7" fmla="*/ 428318 w 601490"/>
              <a:gd name="connsiteY7" fmla="*/ 534909 h 1019373"/>
              <a:gd name="connsiteX8" fmla="*/ 481510 w 601490"/>
              <a:gd name="connsiteY8" fmla="*/ 889524 h 1019373"/>
              <a:gd name="connsiteX9" fmla="*/ 527103 w 601490"/>
              <a:gd name="connsiteY9" fmla="*/ 980711 h 1019373"/>
              <a:gd name="connsiteX10" fmla="*/ 468845 w 601490"/>
              <a:gd name="connsiteY10" fmla="*/ 975645 h 1019373"/>
              <a:gd name="connsiteX11" fmla="*/ 397922 w 601490"/>
              <a:gd name="connsiteY11" fmla="*/ 800870 h 1019373"/>
              <a:gd name="connsiteX12" fmla="*/ 377658 w 601490"/>
              <a:gd name="connsiteY12" fmla="*/ 539975 h 1019373"/>
              <a:gd name="connsiteX13" fmla="*/ 377658 w 601490"/>
              <a:gd name="connsiteY13" fmla="*/ 314541 h 1019373"/>
              <a:gd name="connsiteX14" fmla="*/ 425785 w 601490"/>
              <a:gd name="connsiteY14" fmla="*/ 218289 h 1019373"/>
              <a:gd name="connsiteX15" fmla="*/ 557499 w 601490"/>
              <a:gd name="connsiteY15" fmla="*/ 111904 h 1019373"/>
              <a:gd name="connsiteX16" fmla="*/ 428318 w 601490"/>
              <a:gd name="connsiteY16" fmla="*/ 53646 h 1019373"/>
              <a:gd name="connsiteX17" fmla="*/ 195285 w 601490"/>
              <a:gd name="connsiteY17" fmla="*/ 53646 h 1019373"/>
              <a:gd name="connsiteX18" fmla="*/ 81302 w 601490"/>
              <a:gd name="connsiteY18" fmla="*/ 86575 h 1019373"/>
              <a:gd name="connsiteX19" fmla="*/ 58505 w 601490"/>
              <a:gd name="connsiteY19" fmla="*/ 137234 h 1019373"/>
              <a:gd name="connsiteX20" fmla="*/ 147159 w 601490"/>
              <a:gd name="connsiteY20" fmla="*/ 213223 h 1019373"/>
              <a:gd name="connsiteX21" fmla="*/ 228213 w 601490"/>
              <a:gd name="connsiteY21" fmla="*/ 279080 h 1019373"/>
              <a:gd name="connsiteX22" fmla="*/ 245944 w 601490"/>
              <a:gd name="connsiteY22" fmla="*/ 479184 h 1019373"/>
              <a:gd name="connsiteX23" fmla="*/ 215549 w 601490"/>
              <a:gd name="connsiteY23" fmla="*/ 757810 h 1019373"/>
              <a:gd name="connsiteX24" fmla="*/ 126895 w 601490"/>
              <a:gd name="connsiteY24" fmla="*/ 1018705 h 1019373"/>
              <a:gd name="connsiteX25" fmla="*/ 162356 w 601490"/>
              <a:gd name="connsiteY25" fmla="*/ 823667 h 1019373"/>
              <a:gd name="connsiteX26" fmla="*/ 195285 w 601490"/>
              <a:gd name="connsiteY26" fmla="*/ 542508 h 1019373"/>
              <a:gd name="connsiteX27" fmla="*/ 192752 w 601490"/>
              <a:gd name="connsiteY27" fmla="*/ 304409 h 1019373"/>
              <a:gd name="connsiteX28" fmla="*/ 83835 w 601490"/>
              <a:gd name="connsiteY28" fmla="*/ 223355 h 1019373"/>
              <a:gd name="connsiteX29" fmla="*/ 12912 w 601490"/>
              <a:gd name="connsiteY29" fmla="*/ 152432 h 1019373"/>
              <a:gd name="connsiteX30" fmla="*/ 5313 w 601490"/>
              <a:gd name="connsiteY30" fmla="*/ 99239 h 1019373"/>
              <a:gd name="connsiteX0" fmla="*/ 5313 w 601490"/>
              <a:gd name="connsiteY0" fmla="*/ 101906 h 1022040"/>
              <a:gd name="connsiteX1" fmla="*/ 273807 w 601490"/>
              <a:gd name="connsiteY1" fmla="*/ 3121 h 1022040"/>
              <a:gd name="connsiteX2" fmla="*/ 481510 w 601490"/>
              <a:gd name="connsiteY2" fmla="*/ 30983 h 1022040"/>
              <a:gd name="connsiteX3" fmla="*/ 595493 w 601490"/>
              <a:gd name="connsiteY3" fmla="*/ 94308 h 1022040"/>
              <a:gd name="connsiteX4" fmla="*/ 567631 w 601490"/>
              <a:gd name="connsiteY4" fmla="*/ 172829 h 1022040"/>
              <a:gd name="connsiteX5" fmla="*/ 415653 w 601490"/>
              <a:gd name="connsiteY5" fmla="*/ 304544 h 1022040"/>
              <a:gd name="connsiteX6" fmla="*/ 428318 w 601490"/>
              <a:gd name="connsiteY6" fmla="*/ 537576 h 1022040"/>
              <a:gd name="connsiteX7" fmla="*/ 481510 w 601490"/>
              <a:gd name="connsiteY7" fmla="*/ 892191 h 1022040"/>
              <a:gd name="connsiteX8" fmla="*/ 527103 w 601490"/>
              <a:gd name="connsiteY8" fmla="*/ 983378 h 1022040"/>
              <a:gd name="connsiteX9" fmla="*/ 468845 w 601490"/>
              <a:gd name="connsiteY9" fmla="*/ 978312 h 1022040"/>
              <a:gd name="connsiteX10" fmla="*/ 397922 w 601490"/>
              <a:gd name="connsiteY10" fmla="*/ 803537 h 1022040"/>
              <a:gd name="connsiteX11" fmla="*/ 377658 w 601490"/>
              <a:gd name="connsiteY11" fmla="*/ 542642 h 1022040"/>
              <a:gd name="connsiteX12" fmla="*/ 377658 w 601490"/>
              <a:gd name="connsiteY12" fmla="*/ 317208 h 1022040"/>
              <a:gd name="connsiteX13" fmla="*/ 425785 w 601490"/>
              <a:gd name="connsiteY13" fmla="*/ 220956 h 1022040"/>
              <a:gd name="connsiteX14" fmla="*/ 557499 w 601490"/>
              <a:gd name="connsiteY14" fmla="*/ 114571 h 1022040"/>
              <a:gd name="connsiteX15" fmla="*/ 428318 w 601490"/>
              <a:gd name="connsiteY15" fmla="*/ 56313 h 1022040"/>
              <a:gd name="connsiteX16" fmla="*/ 195285 w 601490"/>
              <a:gd name="connsiteY16" fmla="*/ 56313 h 1022040"/>
              <a:gd name="connsiteX17" fmla="*/ 81302 w 601490"/>
              <a:gd name="connsiteY17" fmla="*/ 89242 h 1022040"/>
              <a:gd name="connsiteX18" fmla="*/ 58505 w 601490"/>
              <a:gd name="connsiteY18" fmla="*/ 139901 h 1022040"/>
              <a:gd name="connsiteX19" fmla="*/ 147159 w 601490"/>
              <a:gd name="connsiteY19" fmla="*/ 215890 h 1022040"/>
              <a:gd name="connsiteX20" fmla="*/ 228213 w 601490"/>
              <a:gd name="connsiteY20" fmla="*/ 281747 h 1022040"/>
              <a:gd name="connsiteX21" fmla="*/ 245944 w 601490"/>
              <a:gd name="connsiteY21" fmla="*/ 481851 h 1022040"/>
              <a:gd name="connsiteX22" fmla="*/ 215549 w 601490"/>
              <a:gd name="connsiteY22" fmla="*/ 760477 h 1022040"/>
              <a:gd name="connsiteX23" fmla="*/ 126895 w 601490"/>
              <a:gd name="connsiteY23" fmla="*/ 1021372 h 1022040"/>
              <a:gd name="connsiteX24" fmla="*/ 162356 w 601490"/>
              <a:gd name="connsiteY24" fmla="*/ 826334 h 1022040"/>
              <a:gd name="connsiteX25" fmla="*/ 195285 w 601490"/>
              <a:gd name="connsiteY25" fmla="*/ 545175 h 1022040"/>
              <a:gd name="connsiteX26" fmla="*/ 192752 w 601490"/>
              <a:gd name="connsiteY26" fmla="*/ 307076 h 1022040"/>
              <a:gd name="connsiteX27" fmla="*/ 83835 w 601490"/>
              <a:gd name="connsiteY27" fmla="*/ 226022 h 1022040"/>
              <a:gd name="connsiteX28" fmla="*/ 12912 w 601490"/>
              <a:gd name="connsiteY28" fmla="*/ 155099 h 1022040"/>
              <a:gd name="connsiteX29" fmla="*/ 5313 w 601490"/>
              <a:gd name="connsiteY29" fmla="*/ 101906 h 1022040"/>
              <a:gd name="connsiteX0" fmla="*/ 19154 w 615331"/>
              <a:gd name="connsiteY0" fmla="*/ 101906 h 1022040"/>
              <a:gd name="connsiteX1" fmla="*/ 287648 w 615331"/>
              <a:gd name="connsiteY1" fmla="*/ 3121 h 1022040"/>
              <a:gd name="connsiteX2" fmla="*/ 495351 w 615331"/>
              <a:gd name="connsiteY2" fmla="*/ 30983 h 1022040"/>
              <a:gd name="connsiteX3" fmla="*/ 609334 w 615331"/>
              <a:gd name="connsiteY3" fmla="*/ 94308 h 1022040"/>
              <a:gd name="connsiteX4" fmla="*/ 581472 w 615331"/>
              <a:gd name="connsiteY4" fmla="*/ 172829 h 1022040"/>
              <a:gd name="connsiteX5" fmla="*/ 429494 w 615331"/>
              <a:gd name="connsiteY5" fmla="*/ 304544 h 1022040"/>
              <a:gd name="connsiteX6" fmla="*/ 442159 w 615331"/>
              <a:gd name="connsiteY6" fmla="*/ 537576 h 1022040"/>
              <a:gd name="connsiteX7" fmla="*/ 495351 w 615331"/>
              <a:gd name="connsiteY7" fmla="*/ 892191 h 1022040"/>
              <a:gd name="connsiteX8" fmla="*/ 540944 w 615331"/>
              <a:gd name="connsiteY8" fmla="*/ 983378 h 1022040"/>
              <a:gd name="connsiteX9" fmla="*/ 482686 w 615331"/>
              <a:gd name="connsiteY9" fmla="*/ 978312 h 1022040"/>
              <a:gd name="connsiteX10" fmla="*/ 411763 w 615331"/>
              <a:gd name="connsiteY10" fmla="*/ 803537 h 1022040"/>
              <a:gd name="connsiteX11" fmla="*/ 391499 w 615331"/>
              <a:gd name="connsiteY11" fmla="*/ 542642 h 1022040"/>
              <a:gd name="connsiteX12" fmla="*/ 391499 w 615331"/>
              <a:gd name="connsiteY12" fmla="*/ 317208 h 1022040"/>
              <a:gd name="connsiteX13" fmla="*/ 439626 w 615331"/>
              <a:gd name="connsiteY13" fmla="*/ 220956 h 1022040"/>
              <a:gd name="connsiteX14" fmla="*/ 571340 w 615331"/>
              <a:gd name="connsiteY14" fmla="*/ 114571 h 1022040"/>
              <a:gd name="connsiteX15" fmla="*/ 442159 w 615331"/>
              <a:gd name="connsiteY15" fmla="*/ 56313 h 1022040"/>
              <a:gd name="connsiteX16" fmla="*/ 209126 w 615331"/>
              <a:gd name="connsiteY16" fmla="*/ 56313 h 1022040"/>
              <a:gd name="connsiteX17" fmla="*/ 95143 w 615331"/>
              <a:gd name="connsiteY17" fmla="*/ 89242 h 1022040"/>
              <a:gd name="connsiteX18" fmla="*/ 72346 w 615331"/>
              <a:gd name="connsiteY18" fmla="*/ 139901 h 1022040"/>
              <a:gd name="connsiteX19" fmla="*/ 161000 w 615331"/>
              <a:gd name="connsiteY19" fmla="*/ 215890 h 1022040"/>
              <a:gd name="connsiteX20" fmla="*/ 242054 w 615331"/>
              <a:gd name="connsiteY20" fmla="*/ 281747 h 1022040"/>
              <a:gd name="connsiteX21" fmla="*/ 259785 w 615331"/>
              <a:gd name="connsiteY21" fmla="*/ 481851 h 1022040"/>
              <a:gd name="connsiteX22" fmla="*/ 229390 w 615331"/>
              <a:gd name="connsiteY22" fmla="*/ 760477 h 1022040"/>
              <a:gd name="connsiteX23" fmla="*/ 140736 w 615331"/>
              <a:gd name="connsiteY23" fmla="*/ 1021372 h 1022040"/>
              <a:gd name="connsiteX24" fmla="*/ 176197 w 615331"/>
              <a:gd name="connsiteY24" fmla="*/ 826334 h 1022040"/>
              <a:gd name="connsiteX25" fmla="*/ 209126 w 615331"/>
              <a:gd name="connsiteY25" fmla="*/ 545175 h 1022040"/>
              <a:gd name="connsiteX26" fmla="*/ 206593 w 615331"/>
              <a:gd name="connsiteY26" fmla="*/ 307076 h 1022040"/>
              <a:gd name="connsiteX27" fmla="*/ 97676 w 615331"/>
              <a:gd name="connsiteY27" fmla="*/ 226022 h 1022040"/>
              <a:gd name="connsiteX28" fmla="*/ 26753 w 615331"/>
              <a:gd name="connsiteY28" fmla="*/ 155099 h 1022040"/>
              <a:gd name="connsiteX29" fmla="*/ 19154 w 615331"/>
              <a:gd name="connsiteY29" fmla="*/ 101906 h 1022040"/>
              <a:gd name="connsiteX0" fmla="*/ 19154 w 630608"/>
              <a:gd name="connsiteY0" fmla="*/ 98804 h 1018938"/>
              <a:gd name="connsiteX1" fmla="*/ 287648 w 630608"/>
              <a:gd name="connsiteY1" fmla="*/ 19 h 1018938"/>
              <a:gd name="connsiteX2" fmla="*/ 609334 w 630608"/>
              <a:gd name="connsiteY2" fmla="*/ 91206 h 1018938"/>
              <a:gd name="connsiteX3" fmla="*/ 581472 w 630608"/>
              <a:gd name="connsiteY3" fmla="*/ 169727 h 1018938"/>
              <a:gd name="connsiteX4" fmla="*/ 429494 w 630608"/>
              <a:gd name="connsiteY4" fmla="*/ 301442 h 1018938"/>
              <a:gd name="connsiteX5" fmla="*/ 442159 w 630608"/>
              <a:gd name="connsiteY5" fmla="*/ 534474 h 1018938"/>
              <a:gd name="connsiteX6" fmla="*/ 495351 w 630608"/>
              <a:gd name="connsiteY6" fmla="*/ 889089 h 1018938"/>
              <a:gd name="connsiteX7" fmla="*/ 540944 w 630608"/>
              <a:gd name="connsiteY7" fmla="*/ 980276 h 1018938"/>
              <a:gd name="connsiteX8" fmla="*/ 482686 w 630608"/>
              <a:gd name="connsiteY8" fmla="*/ 975210 h 1018938"/>
              <a:gd name="connsiteX9" fmla="*/ 411763 w 630608"/>
              <a:gd name="connsiteY9" fmla="*/ 800435 h 1018938"/>
              <a:gd name="connsiteX10" fmla="*/ 391499 w 630608"/>
              <a:gd name="connsiteY10" fmla="*/ 539540 h 1018938"/>
              <a:gd name="connsiteX11" fmla="*/ 391499 w 630608"/>
              <a:gd name="connsiteY11" fmla="*/ 314106 h 1018938"/>
              <a:gd name="connsiteX12" fmla="*/ 439626 w 630608"/>
              <a:gd name="connsiteY12" fmla="*/ 217854 h 1018938"/>
              <a:gd name="connsiteX13" fmla="*/ 571340 w 630608"/>
              <a:gd name="connsiteY13" fmla="*/ 111469 h 1018938"/>
              <a:gd name="connsiteX14" fmla="*/ 442159 w 630608"/>
              <a:gd name="connsiteY14" fmla="*/ 53211 h 1018938"/>
              <a:gd name="connsiteX15" fmla="*/ 209126 w 630608"/>
              <a:gd name="connsiteY15" fmla="*/ 53211 h 1018938"/>
              <a:gd name="connsiteX16" fmla="*/ 95143 w 630608"/>
              <a:gd name="connsiteY16" fmla="*/ 86140 h 1018938"/>
              <a:gd name="connsiteX17" fmla="*/ 72346 w 630608"/>
              <a:gd name="connsiteY17" fmla="*/ 136799 h 1018938"/>
              <a:gd name="connsiteX18" fmla="*/ 161000 w 630608"/>
              <a:gd name="connsiteY18" fmla="*/ 212788 h 1018938"/>
              <a:gd name="connsiteX19" fmla="*/ 242054 w 630608"/>
              <a:gd name="connsiteY19" fmla="*/ 278645 h 1018938"/>
              <a:gd name="connsiteX20" fmla="*/ 259785 w 630608"/>
              <a:gd name="connsiteY20" fmla="*/ 478749 h 1018938"/>
              <a:gd name="connsiteX21" fmla="*/ 229390 w 630608"/>
              <a:gd name="connsiteY21" fmla="*/ 757375 h 1018938"/>
              <a:gd name="connsiteX22" fmla="*/ 140736 w 630608"/>
              <a:gd name="connsiteY22" fmla="*/ 1018270 h 1018938"/>
              <a:gd name="connsiteX23" fmla="*/ 176197 w 630608"/>
              <a:gd name="connsiteY23" fmla="*/ 823232 h 1018938"/>
              <a:gd name="connsiteX24" fmla="*/ 209126 w 630608"/>
              <a:gd name="connsiteY24" fmla="*/ 542073 h 1018938"/>
              <a:gd name="connsiteX25" fmla="*/ 206593 w 630608"/>
              <a:gd name="connsiteY25" fmla="*/ 303974 h 1018938"/>
              <a:gd name="connsiteX26" fmla="*/ 97676 w 630608"/>
              <a:gd name="connsiteY26" fmla="*/ 222920 h 1018938"/>
              <a:gd name="connsiteX27" fmla="*/ 26753 w 630608"/>
              <a:gd name="connsiteY27" fmla="*/ 151997 h 1018938"/>
              <a:gd name="connsiteX28" fmla="*/ 19154 w 630608"/>
              <a:gd name="connsiteY28" fmla="*/ 98804 h 1018938"/>
              <a:gd name="connsiteX0" fmla="*/ 19154 w 616069"/>
              <a:gd name="connsiteY0" fmla="*/ 98815 h 1018949"/>
              <a:gd name="connsiteX1" fmla="*/ 287648 w 616069"/>
              <a:gd name="connsiteY1" fmla="*/ 30 h 1018949"/>
              <a:gd name="connsiteX2" fmla="*/ 609334 w 616069"/>
              <a:gd name="connsiteY2" fmla="*/ 91217 h 1018949"/>
              <a:gd name="connsiteX3" fmla="*/ 581472 w 616069"/>
              <a:gd name="connsiteY3" fmla="*/ 169738 h 1018949"/>
              <a:gd name="connsiteX4" fmla="*/ 429494 w 616069"/>
              <a:gd name="connsiteY4" fmla="*/ 301453 h 1018949"/>
              <a:gd name="connsiteX5" fmla="*/ 442159 w 616069"/>
              <a:gd name="connsiteY5" fmla="*/ 534485 h 1018949"/>
              <a:gd name="connsiteX6" fmla="*/ 495351 w 616069"/>
              <a:gd name="connsiteY6" fmla="*/ 889100 h 1018949"/>
              <a:gd name="connsiteX7" fmla="*/ 540944 w 616069"/>
              <a:gd name="connsiteY7" fmla="*/ 980287 h 1018949"/>
              <a:gd name="connsiteX8" fmla="*/ 482686 w 616069"/>
              <a:gd name="connsiteY8" fmla="*/ 975221 h 1018949"/>
              <a:gd name="connsiteX9" fmla="*/ 411763 w 616069"/>
              <a:gd name="connsiteY9" fmla="*/ 800446 h 1018949"/>
              <a:gd name="connsiteX10" fmla="*/ 391499 w 616069"/>
              <a:gd name="connsiteY10" fmla="*/ 539551 h 1018949"/>
              <a:gd name="connsiteX11" fmla="*/ 391499 w 616069"/>
              <a:gd name="connsiteY11" fmla="*/ 314117 h 1018949"/>
              <a:gd name="connsiteX12" fmla="*/ 439626 w 616069"/>
              <a:gd name="connsiteY12" fmla="*/ 217865 h 1018949"/>
              <a:gd name="connsiteX13" fmla="*/ 571340 w 616069"/>
              <a:gd name="connsiteY13" fmla="*/ 111480 h 1018949"/>
              <a:gd name="connsiteX14" fmla="*/ 442159 w 616069"/>
              <a:gd name="connsiteY14" fmla="*/ 53222 h 1018949"/>
              <a:gd name="connsiteX15" fmla="*/ 209126 w 616069"/>
              <a:gd name="connsiteY15" fmla="*/ 53222 h 1018949"/>
              <a:gd name="connsiteX16" fmla="*/ 95143 w 616069"/>
              <a:gd name="connsiteY16" fmla="*/ 86151 h 1018949"/>
              <a:gd name="connsiteX17" fmla="*/ 72346 w 616069"/>
              <a:gd name="connsiteY17" fmla="*/ 136810 h 1018949"/>
              <a:gd name="connsiteX18" fmla="*/ 161000 w 616069"/>
              <a:gd name="connsiteY18" fmla="*/ 212799 h 1018949"/>
              <a:gd name="connsiteX19" fmla="*/ 242054 w 616069"/>
              <a:gd name="connsiteY19" fmla="*/ 278656 h 1018949"/>
              <a:gd name="connsiteX20" fmla="*/ 259785 w 616069"/>
              <a:gd name="connsiteY20" fmla="*/ 478760 h 1018949"/>
              <a:gd name="connsiteX21" fmla="*/ 229390 w 616069"/>
              <a:gd name="connsiteY21" fmla="*/ 757386 h 1018949"/>
              <a:gd name="connsiteX22" fmla="*/ 140736 w 616069"/>
              <a:gd name="connsiteY22" fmla="*/ 1018281 h 1018949"/>
              <a:gd name="connsiteX23" fmla="*/ 176197 w 616069"/>
              <a:gd name="connsiteY23" fmla="*/ 823243 h 1018949"/>
              <a:gd name="connsiteX24" fmla="*/ 209126 w 616069"/>
              <a:gd name="connsiteY24" fmla="*/ 542084 h 1018949"/>
              <a:gd name="connsiteX25" fmla="*/ 206593 w 616069"/>
              <a:gd name="connsiteY25" fmla="*/ 303985 h 1018949"/>
              <a:gd name="connsiteX26" fmla="*/ 97676 w 616069"/>
              <a:gd name="connsiteY26" fmla="*/ 222931 h 1018949"/>
              <a:gd name="connsiteX27" fmla="*/ 26753 w 616069"/>
              <a:gd name="connsiteY27" fmla="*/ 152008 h 1018949"/>
              <a:gd name="connsiteX28" fmla="*/ 19154 w 616069"/>
              <a:gd name="connsiteY28" fmla="*/ 98815 h 1018949"/>
              <a:gd name="connsiteX0" fmla="*/ 7353 w 604268"/>
              <a:gd name="connsiteY0" fmla="*/ 98815 h 1018949"/>
              <a:gd name="connsiteX1" fmla="*/ 275847 w 604268"/>
              <a:gd name="connsiteY1" fmla="*/ 30 h 1018949"/>
              <a:gd name="connsiteX2" fmla="*/ 597533 w 604268"/>
              <a:gd name="connsiteY2" fmla="*/ 91217 h 1018949"/>
              <a:gd name="connsiteX3" fmla="*/ 569671 w 604268"/>
              <a:gd name="connsiteY3" fmla="*/ 169738 h 1018949"/>
              <a:gd name="connsiteX4" fmla="*/ 417693 w 604268"/>
              <a:gd name="connsiteY4" fmla="*/ 301453 h 1018949"/>
              <a:gd name="connsiteX5" fmla="*/ 430358 w 604268"/>
              <a:gd name="connsiteY5" fmla="*/ 534485 h 1018949"/>
              <a:gd name="connsiteX6" fmla="*/ 483550 w 604268"/>
              <a:gd name="connsiteY6" fmla="*/ 889100 h 1018949"/>
              <a:gd name="connsiteX7" fmla="*/ 529143 w 604268"/>
              <a:gd name="connsiteY7" fmla="*/ 980287 h 1018949"/>
              <a:gd name="connsiteX8" fmla="*/ 470885 w 604268"/>
              <a:gd name="connsiteY8" fmla="*/ 975221 h 1018949"/>
              <a:gd name="connsiteX9" fmla="*/ 399962 w 604268"/>
              <a:gd name="connsiteY9" fmla="*/ 800446 h 1018949"/>
              <a:gd name="connsiteX10" fmla="*/ 379698 w 604268"/>
              <a:gd name="connsiteY10" fmla="*/ 539551 h 1018949"/>
              <a:gd name="connsiteX11" fmla="*/ 379698 w 604268"/>
              <a:gd name="connsiteY11" fmla="*/ 314117 h 1018949"/>
              <a:gd name="connsiteX12" fmla="*/ 427825 w 604268"/>
              <a:gd name="connsiteY12" fmla="*/ 217865 h 1018949"/>
              <a:gd name="connsiteX13" fmla="*/ 559539 w 604268"/>
              <a:gd name="connsiteY13" fmla="*/ 111480 h 1018949"/>
              <a:gd name="connsiteX14" fmla="*/ 430358 w 604268"/>
              <a:gd name="connsiteY14" fmla="*/ 53222 h 1018949"/>
              <a:gd name="connsiteX15" fmla="*/ 197325 w 604268"/>
              <a:gd name="connsiteY15" fmla="*/ 53222 h 1018949"/>
              <a:gd name="connsiteX16" fmla="*/ 83342 w 604268"/>
              <a:gd name="connsiteY16" fmla="*/ 86151 h 1018949"/>
              <a:gd name="connsiteX17" fmla="*/ 60545 w 604268"/>
              <a:gd name="connsiteY17" fmla="*/ 136810 h 1018949"/>
              <a:gd name="connsiteX18" fmla="*/ 149199 w 604268"/>
              <a:gd name="connsiteY18" fmla="*/ 212799 h 1018949"/>
              <a:gd name="connsiteX19" fmla="*/ 230253 w 604268"/>
              <a:gd name="connsiteY19" fmla="*/ 278656 h 1018949"/>
              <a:gd name="connsiteX20" fmla="*/ 247984 w 604268"/>
              <a:gd name="connsiteY20" fmla="*/ 478760 h 1018949"/>
              <a:gd name="connsiteX21" fmla="*/ 217589 w 604268"/>
              <a:gd name="connsiteY21" fmla="*/ 757386 h 1018949"/>
              <a:gd name="connsiteX22" fmla="*/ 128935 w 604268"/>
              <a:gd name="connsiteY22" fmla="*/ 1018281 h 1018949"/>
              <a:gd name="connsiteX23" fmla="*/ 164396 w 604268"/>
              <a:gd name="connsiteY23" fmla="*/ 823243 h 1018949"/>
              <a:gd name="connsiteX24" fmla="*/ 197325 w 604268"/>
              <a:gd name="connsiteY24" fmla="*/ 542084 h 1018949"/>
              <a:gd name="connsiteX25" fmla="*/ 194792 w 604268"/>
              <a:gd name="connsiteY25" fmla="*/ 303985 h 1018949"/>
              <a:gd name="connsiteX26" fmla="*/ 85875 w 604268"/>
              <a:gd name="connsiteY26" fmla="*/ 222931 h 1018949"/>
              <a:gd name="connsiteX27" fmla="*/ 7353 w 604268"/>
              <a:gd name="connsiteY27" fmla="*/ 98815 h 1018949"/>
              <a:gd name="connsiteX0" fmla="*/ 7353 w 611842"/>
              <a:gd name="connsiteY0" fmla="*/ 98807 h 1018941"/>
              <a:gd name="connsiteX1" fmla="*/ 275847 w 611842"/>
              <a:gd name="connsiteY1" fmla="*/ 22 h 1018941"/>
              <a:gd name="connsiteX2" fmla="*/ 597533 w 611842"/>
              <a:gd name="connsiteY2" fmla="*/ 91209 h 1018941"/>
              <a:gd name="connsiteX3" fmla="*/ 541808 w 611842"/>
              <a:gd name="connsiteY3" fmla="*/ 217857 h 1018941"/>
              <a:gd name="connsiteX4" fmla="*/ 417693 w 611842"/>
              <a:gd name="connsiteY4" fmla="*/ 301445 h 1018941"/>
              <a:gd name="connsiteX5" fmla="*/ 430358 w 611842"/>
              <a:gd name="connsiteY5" fmla="*/ 534477 h 1018941"/>
              <a:gd name="connsiteX6" fmla="*/ 483550 w 611842"/>
              <a:gd name="connsiteY6" fmla="*/ 889092 h 1018941"/>
              <a:gd name="connsiteX7" fmla="*/ 529143 w 611842"/>
              <a:gd name="connsiteY7" fmla="*/ 980279 h 1018941"/>
              <a:gd name="connsiteX8" fmla="*/ 470885 w 611842"/>
              <a:gd name="connsiteY8" fmla="*/ 975213 h 1018941"/>
              <a:gd name="connsiteX9" fmla="*/ 399962 w 611842"/>
              <a:gd name="connsiteY9" fmla="*/ 800438 h 1018941"/>
              <a:gd name="connsiteX10" fmla="*/ 379698 w 611842"/>
              <a:gd name="connsiteY10" fmla="*/ 539543 h 1018941"/>
              <a:gd name="connsiteX11" fmla="*/ 379698 w 611842"/>
              <a:gd name="connsiteY11" fmla="*/ 314109 h 1018941"/>
              <a:gd name="connsiteX12" fmla="*/ 427825 w 611842"/>
              <a:gd name="connsiteY12" fmla="*/ 217857 h 1018941"/>
              <a:gd name="connsiteX13" fmla="*/ 559539 w 611842"/>
              <a:gd name="connsiteY13" fmla="*/ 111472 h 1018941"/>
              <a:gd name="connsiteX14" fmla="*/ 430358 w 611842"/>
              <a:gd name="connsiteY14" fmla="*/ 53214 h 1018941"/>
              <a:gd name="connsiteX15" fmla="*/ 197325 w 611842"/>
              <a:gd name="connsiteY15" fmla="*/ 53214 h 1018941"/>
              <a:gd name="connsiteX16" fmla="*/ 83342 w 611842"/>
              <a:gd name="connsiteY16" fmla="*/ 86143 h 1018941"/>
              <a:gd name="connsiteX17" fmla="*/ 60545 w 611842"/>
              <a:gd name="connsiteY17" fmla="*/ 136802 h 1018941"/>
              <a:gd name="connsiteX18" fmla="*/ 149199 w 611842"/>
              <a:gd name="connsiteY18" fmla="*/ 212791 h 1018941"/>
              <a:gd name="connsiteX19" fmla="*/ 230253 w 611842"/>
              <a:gd name="connsiteY19" fmla="*/ 278648 h 1018941"/>
              <a:gd name="connsiteX20" fmla="*/ 247984 w 611842"/>
              <a:gd name="connsiteY20" fmla="*/ 478752 h 1018941"/>
              <a:gd name="connsiteX21" fmla="*/ 217589 w 611842"/>
              <a:gd name="connsiteY21" fmla="*/ 757378 h 1018941"/>
              <a:gd name="connsiteX22" fmla="*/ 128935 w 611842"/>
              <a:gd name="connsiteY22" fmla="*/ 1018273 h 1018941"/>
              <a:gd name="connsiteX23" fmla="*/ 164396 w 611842"/>
              <a:gd name="connsiteY23" fmla="*/ 823235 h 1018941"/>
              <a:gd name="connsiteX24" fmla="*/ 197325 w 611842"/>
              <a:gd name="connsiteY24" fmla="*/ 542076 h 1018941"/>
              <a:gd name="connsiteX25" fmla="*/ 194792 w 611842"/>
              <a:gd name="connsiteY25" fmla="*/ 303977 h 1018941"/>
              <a:gd name="connsiteX26" fmla="*/ 85875 w 611842"/>
              <a:gd name="connsiteY26" fmla="*/ 222923 h 1018941"/>
              <a:gd name="connsiteX27" fmla="*/ 7353 w 611842"/>
              <a:gd name="connsiteY27" fmla="*/ 98807 h 1018941"/>
              <a:gd name="connsiteX0" fmla="*/ 7353 w 599715"/>
              <a:gd name="connsiteY0" fmla="*/ 98812 h 1018946"/>
              <a:gd name="connsiteX1" fmla="*/ 275847 w 599715"/>
              <a:gd name="connsiteY1" fmla="*/ 27 h 1018946"/>
              <a:gd name="connsiteX2" fmla="*/ 597533 w 599715"/>
              <a:gd name="connsiteY2" fmla="*/ 91214 h 1018946"/>
              <a:gd name="connsiteX3" fmla="*/ 417693 w 599715"/>
              <a:gd name="connsiteY3" fmla="*/ 301450 h 1018946"/>
              <a:gd name="connsiteX4" fmla="*/ 430358 w 599715"/>
              <a:gd name="connsiteY4" fmla="*/ 534482 h 1018946"/>
              <a:gd name="connsiteX5" fmla="*/ 483550 w 599715"/>
              <a:gd name="connsiteY5" fmla="*/ 889097 h 1018946"/>
              <a:gd name="connsiteX6" fmla="*/ 529143 w 599715"/>
              <a:gd name="connsiteY6" fmla="*/ 980284 h 1018946"/>
              <a:gd name="connsiteX7" fmla="*/ 470885 w 599715"/>
              <a:gd name="connsiteY7" fmla="*/ 975218 h 1018946"/>
              <a:gd name="connsiteX8" fmla="*/ 399962 w 599715"/>
              <a:gd name="connsiteY8" fmla="*/ 800443 h 1018946"/>
              <a:gd name="connsiteX9" fmla="*/ 379698 w 599715"/>
              <a:gd name="connsiteY9" fmla="*/ 539548 h 1018946"/>
              <a:gd name="connsiteX10" fmla="*/ 379698 w 599715"/>
              <a:gd name="connsiteY10" fmla="*/ 314114 h 1018946"/>
              <a:gd name="connsiteX11" fmla="*/ 427825 w 599715"/>
              <a:gd name="connsiteY11" fmla="*/ 217862 h 1018946"/>
              <a:gd name="connsiteX12" fmla="*/ 559539 w 599715"/>
              <a:gd name="connsiteY12" fmla="*/ 111477 h 1018946"/>
              <a:gd name="connsiteX13" fmla="*/ 430358 w 599715"/>
              <a:gd name="connsiteY13" fmla="*/ 53219 h 1018946"/>
              <a:gd name="connsiteX14" fmla="*/ 197325 w 599715"/>
              <a:gd name="connsiteY14" fmla="*/ 53219 h 1018946"/>
              <a:gd name="connsiteX15" fmla="*/ 83342 w 599715"/>
              <a:gd name="connsiteY15" fmla="*/ 86148 h 1018946"/>
              <a:gd name="connsiteX16" fmla="*/ 60545 w 599715"/>
              <a:gd name="connsiteY16" fmla="*/ 136807 h 1018946"/>
              <a:gd name="connsiteX17" fmla="*/ 149199 w 599715"/>
              <a:gd name="connsiteY17" fmla="*/ 212796 h 1018946"/>
              <a:gd name="connsiteX18" fmla="*/ 230253 w 599715"/>
              <a:gd name="connsiteY18" fmla="*/ 278653 h 1018946"/>
              <a:gd name="connsiteX19" fmla="*/ 247984 w 599715"/>
              <a:gd name="connsiteY19" fmla="*/ 478757 h 1018946"/>
              <a:gd name="connsiteX20" fmla="*/ 217589 w 599715"/>
              <a:gd name="connsiteY20" fmla="*/ 757383 h 1018946"/>
              <a:gd name="connsiteX21" fmla="*/ 128935 w 599715"/>
              <a:gd name="connsiteY21" fmla="*/ 1018278 h 1018946"/>
              <a:gd name="connsiteX22" fmla="*/ 164396 w 599715"/>
              <a:gd name="connsiteY22" fmla="*/ 823240 h 1018946"/>
              <a:gd name="connsiteX23" fmla="*/ 197325 w 599715"/>
              <a:gd name="connsiteY23" fmla="*/ 542081 h 1018946"/>
              <a:gd name="connsiteX24" fmla="*/ 194792 w 599715"/>
              <a:gd name="connsiteY24" fmla="*/ 303982 h 1018946"/>
              <a:gd name="connsiteX25" fmla="*/ 85875 w 599715"/>
              <a:gd name="connsiteY25" fmla="*/ 222928 h 1018946"/>
              <a:gd name="connsiteX26" fmla="*/ 7353 w 599715"/>
              <a:gd name="connsiteY26" fmla="*/ 98812 h 1018946"/>
              <a:gd name="connsiteX0" fmla="*/ 8226 w 600185"/>
              <a:gd name="connsiteY0" fmla="*/ 98812 h 1018946"/>
              <a:gd name="connsiteX1" fmla="*/ 291918 w 600185"/>
              <a:gd name="connsiteY1" fmla="*/ 27 h 1018946"/>
              <a:gd name="connsiteX2" fmla="*/ 598406 w 600185"/>
              <a:gd name="connsiteY2" fmla="*/ 91214 h 1018946"/>
              <a:gd name="connsiteX3" fmla="*/ 418566 w 600185"/>
              <a:gd name="connsiteY3" fmla="*/ 301450 h 1018946"/>
              <a:gd name="connsiteX4" fmla="*/ 431231 w 600185"/>
              <a:gd name="connsiteY4" fmla="*/ 534482 h 1018946"/>
              <a:gd name="connsiteX5" fmla="*/ 484423 w 600185"/>
              <a:gd name="connsiteY5" fmla="*/ 889097 h 1018946"/>
              <a:gd name="connsiteX6" fmla="*/ 530016 w 600185"/>
              <a:gd name="connsiteY6" fmla="*/ 980284 h 1018946"/>
              <a:gd name="connsiteX7" fmla="*/ 471758 w 600185"/>
              <a:gd name="connsiteY7" fmla="*/ 975218 h 1018946"/>
              <a:gd name="connsiteX8" fmla="*/ 400835 w 600185"/>
              <a:gd name="connsiteY8" fmla="*/ 800443 h 1018946"/>
              <a:gd name="connsiteX9" fmla="*/ 380571 w 600185"/>
              <a:gd name="connsiteY9" fmla="*/ 539548 h 1018946"/>
              <a:gd name="connsiteX10" fmla="*/ 380571 w 600185"/>
              <a:gd name="connsiteY10" fmla="*/ 314114 h 1018946"/>
              <a:gd name="connsiteX11" fmla="*/ 428698 w 600185"/>
              <a:gd name="connsiteY11" fmla="*/ 217862 h 1018946"/>
              <a:gd name="connsiteX12" fmla="*/ 560412 w 600185"/>
              <a:gd name="connsiteY12" fmla="*/ 111477 h 1018946"/>
              <a:gd name="connsiteX13" fmla="*/ 431231 w 600185"/>
              <a:gd name="connsiteY13" fmla="*/ 53219 h 1018946"/>
              <a:gd name="connsiteX14" fmla="*/ 198198 w 600185"/>
              <a:gd name="connsiteY14" fmla="*/ 53219 h 1018946"/>
              <a:gd name="connsiteX15" fmla="*/ 84215 w 600185"/>
              <a:gd name="connsiteY15" fmla="*/ 86148 h 1018946"/>
              <a:gd name="connsiteX16" fmla="*/ 61418 w 600185"/>
              <a:gd name="connsiteY16" fmla="*/ 136807 h 1018946"/>
              <a:gd name="connsiteX17" fmla="*/ 150072 w 600185"/>
              <a:gd name="connsiteY17" fmla="*/ 212796 h 1018946"/>
              <a:gd name="connsiteX18" fmla="*/ 231126 w 600185"/>
              <a:gd name="connsiteY18" fmla="*/ 278653 h 1018946"/>
              <a:gd name="connsiteX19" fmla="*/ 248857 w 600185"/>
              <a:gd name="connsiteY19" fmla="*/ 478757 h 1018946"/>
              <a:gd name="connsiteX20" fmla="*/ 218462 w 600185"/>
              <a:gd name="connsiteY20" fmla="*/ 757383 h 1018946"/>
              <a:gd name="connsiteX21" fmla="*/ 129808 w 600185"/>
              <a:gd name="connsiteY21" fmla="*/ 1018278 h 1018946"/>
              <a:gd name="connsiteX22" fmla="*/ 165269 w 600185"/>
              <a:gd name="connsiteY22" fmla="*/ 823240 h 1018946"/>
              <a:gd name="connsiteX23" fmla="*/ 198198 w 600185"/>
              <a:gd name="connsiteY23" fmla="*/ 542081 h 1018946"/>
              <a:gd name="connsiteX24" fmla="*/ 195665 w 600185"/>
              <a:gd name="connsiteY24" fmla="*/ 303982 h 1018946"/>
              <a:gd name="connsiteX25" fmla="*/ 86748 w 600185"/>
              <a:gd name="connsiteY25" fmla="*/ 222928 h 1018946"/>
              <a:gd name="connsiteX26" fmla="*/ 8226 w 600185"/>
              <a:gd name="connsiteY26" fmla="*/ 98812 h 1018946"/>
              <a:gd name="connsiteX0" fmla="*/ 8226 w 599188"/>
              <a:gd name="connsiteY0" fmla="*/ 98816 h 1018950"/>
              <a:gd name="connsiteX1" fmla="*/ 291918 w 599188"/>
              <a:gd name="connsiteY1" fmla="*/ 31 h 1018950"/>
              <a:gd name="connsiteX2" fmla="*/ 598406 w 599188"/>
              <a:gd name="connsiteY2" fmla="*/ 91218 h 1018950"/>
              <a:gd name="connsiteX3" fmla="*/ 418566 w 599188"/>
              <a:gd name="connsiteY3" fmla="*/ 301454 h 1018950"/>
              <a:gd name="connsiteX4" fmla="*/ 431231 w 599188"/>
              <a:gd name="connsiteY4" fmla="*/ 534486 h 1018950"/>
              <a:gd name="connsiteX5" fmla="*/ 484423 w 599188"/>
              <a:gd name="connsiteY5" fmla="*/ 889101 h 1018950"/>
              <a:gd name="connsiteX6" fmla="*/ 530016 w 599188"/>
              <a:gd name="connsiteY6" fmla="*/ 980288 h 1018950"/>
              <a:gd name="connsiteX7" fmla="*/ 471758 w 599188"/>
              <a:gd name="connsiteY7" fmla="*/ 975222 h 1018950"/>
              <a:gd name="connsiteX8" fmla="*/ 400835 w 599188"/>
              <a:gd name="connsiteY8" fmla="*/ 800447 h 1018950"/>
              <a:gd name="connsiteX9" fmla="*/ 380571 w 599188"/>
              <a:gd name="connsiteY9" fmla="*/ 539552 h 1018950"/>
              <a:gd name="connsiteX10" fmla="*/ 380571 w 599188"/>
              <a:gd name="connsiteY10" fmla="*/ 314118 h 1018950"/>
              <a:gd name="connsiteX11" fmla="*/ 428698 w 599188"/>
              <a:gd name="connsiteY11" fmla="*/ 217866 h 1018950"/>
              <a:gd name="connsiteX12" fmla="*/ 560412 w 599188"/>
              <a:gd name="connsiteY12" fmla="*/ 111481 h 1018950"/>
              <a:gd name="connsiteX13" fmla="*/ 431231 w 599188"/>
              <a:gd name="connsiteY13" fmla="*/ 53223 h 1018950"/>
              <a:gd name="connsiteX14" fmla="*/ 198198 w 599188"/>
              <a:gd name="connsiteY14" fmla="*/ 53223 h 1018950"/>
              <a:gd name="connsiteX15" fmla="*/ 84215 w 599188"/>
              <a:gd name="connsiteY15" fmla="*/ 86152 h 1018950"/>
              <a:gd name="connsiteX16" fmla="*/ 61418 w 599188"/>
              <a:gd name="connsiteY16" fmla="*/ 136811 h 1018950"/>
              <a:gd name="connsiteX17" fmla="*/ 150072 w 599188"/>
              <a:gd name="connsiteY17" fmla="*/ 212800 h 1018950"/>
              <a:gd name="connsiteX18" fmla="*/ 231126 w 599188"/>
              <a:gd name="connsiteY18" fmla="*/ 278657 h 1018950"/>
              <a:gd name="connsiteX19" fmla="*/ 248857 w 599188"/>
              <a:gd name="connsiteY19" fmla="*/ 478761 h 1018950"/>
              <a:gd name="connsiteX20" fmla="*/ 218462 w 599188"/>
              <a:gd name="connsiteY20" fmla="*/ 757387 h 1018950"/>
              <a:gd name="connsiteX21" fmla="*/ 129808 w 599188"/>
              <a:gd name="connsiteY21" fmla="*/ 1018282 h 1018950"/>
              <a:gd name="connsiteX22" fmla="*/ 165269 w 599188"/>
              <a:gd name="connsiteY22" fmla="*/ 823244 h 1018950"/>
              <a:gd name="connsiteX23" fmla="*/ 198198 w 599188"/>
              <a:gd name="connsiteY23" fmla="*/ 542085 h 1018950"/>
              <a:gd name="connsiteX24" fmla="*/ 195665 w 599188"/>
              <a:gd name="connsiteY24" fmla="*/ 303986 h 1018950"/>
              <a:gd name="connsiteX25" fmla="*/ 86748 w 599188"/>
              <a:gd name="connsiteY25" fmla="*/ 222932 h 1018950"/>
              <a:gd name="connsiteX26" fmla="*/ 8226 w 599188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423520 w 591477"/>
              <a:gd name="connsiteY13" fmla="*/ 53223 h 1018950"/>
              <a:gd name="connsiteX14" fmla="*/ 190487 w 591477"/>
              <a:gd name="connsiteY14" fmla="*/ 53223 h 1018950"/>
              <a:gd name="connsiteX15" fmla="*/ 76504 w 591477"/>
              <a:gd name="connsiteY15" fmla="*/ 86152 h 1018950"/>
              <a:gd name="connsiteX16" fmla="*/ 53707 w 591477"/>
              <a:gd name="connsiteY16" fmla="*/ 136811 h 1018950"/>
              <a:gd name="connsiteX17" fmla="*/ 142361 w 591477"/>
              <a:gd name="connsiteY17" fmla="*/ 212800 h 1018950"/>
              <a:gd name="connsiteX18" fmla="*/ 223415 w 591477"/>
              <a:gd name="connsiteY18" fmla="*/ 278657 h 1018950"/>
              <a:gd name="connsiteX19" fmla="*/ 241146 w 591477"/>
              <a:gd name="connsiteY19" fmla="*/ 478761 h 1018950"/>
              <a:gd name="connsiteX20" fmla="*/ 210751 w 591477"/>
              <a:gd name="connsiteY20" fmla="*/ 757387 h 1018950"/>
              <a:gd name="connsiteX21" fmla="*/ 122097 w 591477"/>
              <a:gd name="connsiteY21" fmla="*/ 1018282 h 1018950"/>
              <a:gd name="connsiteX22" fmla="*/ 157558 w 591477"/>
              <a:gd name="connsiteY22" fmla="*/ 823244 h 1018950"/>
              <a:gd name="connsiteX23" fmla="*/ 190487 w 591477"/>
              <a:gd name="connsiteY23" fmla="*/ 542085 h 1018950"/>
              <a:gd name="connsiteX24" fmla="*/ 187954 w 591477"/>
              <a:gd name="connsiteY24" fmla="*/ 303986 h 1018950"/>
              <a:gd name="connsiteX25" fmla="*/ 79037 w 591477"/>
              <a:gd name="connsiteY25" fmla="*/ 222932 h 1018950"/>
              <a:gd name="connsiteX26" fmla="*/ 515 w 591477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423520 w 591477"/>
              <a:gd name="connsiteY13" fmla="*/ 53223 h 1018950"/>
              <a:gd name="connsiteX14" fmla="*/ 284207 w 591477"/>
              <a:gd name="connsiteY14" fmla="*/ 48157 h 1018950"/>
              <a:gd name="connsiteX15" fmla="*/ 76504 w 591477"/>
              <a:gd name="connsiteY15" fmla="*/ 86152 h 1018950"/>
              <a:gd name="connsiteX16" fmla="*/ 53707 w 591477"/>
              <a:gd name="connsiteY16" fmla="*/ 136811 h 1018950"/>
              <a:gd name="connsiteX17" fmla="*/ 142361 w 591477"/>
              <a:gd name="connsiteY17" fmla="*/ 212800 h 1018950"/>
              <a:gd name="connsiteX18" fmla="*/ 223415 w 591477"/>
              <a:gd name="connsiteY18" fmla="*/ 278657 h 1018950"/>
              <a:gd name="connsiteX19" fmla="*/ 241146 w 591477"/>
              <a:gd name="connsiteY19" fmla="*/ 478761 h 1018950"/>
              <a:gd name="connsiteX20" fmla="*/ 210751 w 591477"/>
              <a:gd name="connsiteY20" fmla="*/ 757387 h 1018950"/>
              <a:gd name="connsiteX21" fmla="*/ 122097 w 591477"/>
              <a:gd name="connsiteY21" fmla="*/ 1018282 h 1018950"/>
              <a:gd name="connsiteX22" fmla="*/ 157558 w 591477"/>
              <a:gd name="connsiteY22" fmla="*/ 823244 h 1018950"/>
              <a:gd name="connsiteX23" fmla="*/ 190487 w 591477"/>
              <a:gd name="connsiteY23" fmla="*/ 542085 h 1018950"/>
              <a:gd name="connsiteX24" fmla="*/ 187954 w 591477"/>
              <a:gd name="connsiteY24" fmla="*/ 303986 h 1018950"/>
              <a:gd name="connsiteX25" fmla="*/ 79037 w 591477"/>
              <a:gd name="connsiteY25" fmla="*/ 222932 h 1018950"/>
              <a:gd name="connsiteX26" fmla="*/ 515 w 591477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76504 w 591477"/>
              <a:gd name="connsiteY14" fmla="*/ 86152 h 1018950"/>
              <a:gd name="connsiteX15" fmla="*/ 53707 w 591477"/>
              <a:gd name="connsiteY15" fmla="*/ 136811 h 1018950"/>
              <a:gd name="connsiteX16" fmla="*/ 142361 w 591477"/>
              <a:gd name="connsiteY16" fmla="*/ 212800 h 1018950"/>
              <a:gd name="connsiteX17" fmla="*/ 223415 w 591477"/>
              <a:gd name="connsiteY17" fmla="*/ 278657 h 1018950"/>
              <a:gd name="connsiteX18" fmla="*/ 241146 w 591477"/>
              <a:gd name="connsiteY18" fmla="*/ 478761 h 1018950"/>
              <a:gd name="connsiteX19" fmla="*/ 210751 w 591477"/>
              <a:gd name="connsiteY19" fmla="*/ 757387 h 1018950"/>
              <a:gd name="connsiteX20" fmla="*/ 122097 w 591477"/>
              <a:gd name="connsiteY20" fmla="*/ 1018282 h 1018950"/>
              <a:gd name="connsiteX21" fmla="*/ 157558 w 591477"/>
              <a:gd name="connsiteY21" fmla="*/ 823244 h 1018950"/>
              <a:gd name="connsiteX22" fmla="*/ 190487 w 591477"/>
              <a:gd name="connsiteY22" fmla="*/ 542085 h 1018950"/>
              <a:gd name="connsiteX23" fmla="*/ 187954 w 591477"/>
              <a:gd name="connsiteY23" fmla="*/ 303986 h 1018950"/>
              <a:gd name="connsiteX24" fmla="*/ 79037 w 591477"/>
              <a:gd name="connsiteY24" fmla="*/ 222932 h 1018950"/>
              <a:gd name="connsiteX25" fmla="*/ 515 w 591477"/>
              <a:gd name="connsiteY25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76504 w 591477"/>
              <a:gd name="connsiteY14" fmla="*/ 86152 h 1018950"/>
              <a:gd name="connsiteX15" fmla="*/ 53707 w 591477"/>
              <a:gd name="connsiteY15" fmla="*/ 136811 h 1018950"/>
              <a:gd name="connsiteX16" fmla="*/ 142361 w 591477"/>
              <a:gd name="connsiteY16" fmla="*/ 212800 h 1018950"/>
              <a:gd name="connsiteX17" fmla="*/ 223415 w 591477"/>
              <a:gd name="connsiteY17" fmla="*/ 278657 h 1018950"/>
              <a:gd name="connsiteX18" fmla="*/ 241146 w 591477"/>
              <a:gd name="connsiteY18" fmla="*/ 478761 h 1018950"/>
              <a:gd name="connsiteX19" fmla="*/ 210751 w 591477"/>
              <a:gd name="connsiteY19" fmla="*/ 757387 h 1018950"/>
              <a:gd name="connsiteX20" fmla="*/ 122097 w 591477"/>
              <a:gd name="connsiteY20" fmla="*/ 1018282 h 1018950"/>
              <a:gd name="connsiteX21" fmla="*/ 157558 w 591477"/>
              <a:gd name="connsiteY21" fmla="*/ 823244 h 1018950"/>
              <a:gd name="connsiteX22" fmla="*/ 190487 w 591477"/>
              <a:gd name="connsiteY22" fmla="*/ 542085 h 1018950"/>
              <a:gd name="connsiteX23" fmla="*/ 187954 w 591477"/>
              <a:gd name="connsiteY23" fmla="*/ 303986 h 1018950"/>
              <a:gd name="connsiteX24" fmla="*/ 79037 w 591477"/>
              <a:gd name="connsiteY24" fmla="*/ 222932 h 1018950"/>
              <a:gd name="connsiteX25" fmla="*/ 515 w 591477"/>
              <a:gd name="connsiteY25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36811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420987 w 593064"/>
              <a:gd name="connsiteY11" fmla="*/ 217863 h 1018947"/>
              <a:gd name="connsiteX12" fmla="*/ 552701 w 593064"/>
              <a:gd name="connsiteY12" fmla="*/ 111478 h 1018947"/>
              <a:gd name="connsiteX13" fmla="*/ 284207 w 593064"/>
              <a:gd name="connsiteY13" fmla="*/ 48154 h 1018947"/>
              <a:gd name="connsiteX14" fmla="*/ 53707 w 593064"/>
              <a:gd name="connsiteY14" fmla="*/ 114011 h 1018947"/>
              <a:gd name="connsiteX15" fmla="*/ 142361 w 593064"/>
              <a:gd name="connsiteY15" fmla="*/ 212797 h 1018947"/>
              <a:gd name="connsiteX16" fmla="*/ 223415 w 593064"/>
              <a:gd name="connsiteY16" fmla="*/ 278654 h 1018947"/>
              <a:gd name="connsiteX17" fmla="*/ 241146 w 593064"/>
              <a:gd name="connsiteY17" fmla="*/ 478758 h 1018947"/>
              <a:gd name="connsiteX18" fmla="*/ 210751 w 593064"/>
              <a:gd name="connsiteY18" fmla="*/ 757384 h 1018947"/>
              <a:gd name="connsiteX19" fmla="*/ 122097 w 593064"/>
              <a:gd name="connsiteY19" fmla="*/ 1018279 h 1018947"/>
              <a:gd name="connsiteX20" fmla="*/ 157558 w 593064"/>
              <a:gd name="connsiteY20" fmla="*/ 823241 h 1018947"/>
              <a:gd name="connsiteX21" fmla="*/ 190487 w 593064"/>
              <a:gd name="connsiteY21" fmla="*/ 542082 h 1018947"/>
              <a:gd name="connsiteX22" fmla="*/ 187954 w 593064"/>
              <a:gd name="connsiteY22" fmla="*/ 303983 h 1018947"/>
              <a:gd name="connsiteX23" fmla="*/ 79037 w 593064"/>
              <a:gd name="connsiteY23" fmla="*/ 222929 h 1018947"/>
              <a:gd name="connsiteX24" fmla="*/ 515 w 593064"/>
              <a:gd name="connsiteY24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52701 w 593064"/>
              <a:gd name="connsiteY11" fmla="*/ 111478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66372 w 593064"/>
              <a:gd name="connsiteY13" fmla="*/ 116544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66372 w 593064"/>
              <a:gd name="connsiteY13" fmla="*/ 116544 h 1018947"/>
              <a:gd name="connsiteX14" fmla="*/ 223415 w 593064"/>
              <a:gd name="connsiteY14" fmla="*/ 278654 h 1018947"/>
              <a:gd name="connsiteX15" fmla="*/ 241146 w 593064"/>
              <a:gd name="connsiteY15" fmla="*/ 478758 h 1018947"/>
              <a:gd name="connsiteX16" fmla="*/ 210751 w 593064"/>
              <a:gd name="connsiteY16" fmla="*/ 757384 h 1018947"/>
              <a:gd name="connsiteX17" fmla="*/ 122097 w 593064"/>
              <a:gd name="connsiteY17" fmla="*/ 1018279 h 1018947"/>
              <a:gd name="connsiteX18" fmla="*/ 157558 w 593064"/>
              <a:gd name="connsiteY18" fmla="*/ 823241 h 1018947"/>
              <a:gd name="connsiteX19" fmla="*/ 190487 w 593064"/>
              <a:gd name="connsiteY19" fmla="*/ 542082 h 1018947"/>
              <a:gd name="connsiteX20" fmla="*/ 187954 w 593064"/>
              <a:gd name="connsiteY20" fmla="*/ 303983 h 1018947"/>
              <a:gd name="connsiteX21" fmla="*/ 79037 w 593064"/>
              <a:gd name="connsiteY21" fmla="*/ 222929 h 1018947"/>
              <a:gd name="connsiteX22" fmla="*/ 515 w 593064"/>
              <a:gd name="connsiteY22" fmla="*/ 98813 h 1018947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76712 w 593064"/>
              <a:gd name="connsiteY5" fmla="*/ 889098 h 1018280"/>
              <a:gd name="connsiteX6" fmla="*/ 522305 w 593064"/>
              <a:gd name="connsiteY6" fmla="*/ 980285 h 1018280"/>
              <a:gd name="connsiteX7" fmla="*/ 464047 w 593064"/>
              <a:gd name="connsiteY7" fmla="*/ 975219 h 1018280"/>
              <a:gd name="connsiteX8" fmla="*/ 393124 w 593064"/>
              <a:gd name="connsiteY8" fmla="*/ 800444 h 1018280"/>
              <a:gd name="connsiteX9" fmla="*/ 372860 w 593064"/>
              <a:gd name="connsiteY9" fmla="*/ 539549 h 1018280"/>
              <a:gd name="connsiteX10" fmla="*/ 372860 w 593064"/>
              <a:gd name="connsiteY10" fmla="*/ 314115 h 1018280"/>
              <a:gd name="connsiteX11" fmla="*/ 534970 w 593064"/>
              <a:gd name="connsiteY11" fmla="*/ 108945 h 1018280"/>
              <a:gd name="connsiteX12" fmla="*/ 284207 w 593064"/>
              <a:gd name="connsiteY12" fmla="*/ 48154 h 1018280"/>
              <a:gd name="connsiteX13" fmla="*/ 66372 w 593064"/>
              <a:gd name="connsiteY13" fmla="*/ 116544 h 1018280"/>
              <a:gd name="connsiteX14" fmla="*/ 223415 w 593064"/>
              <a:gd name="connsiteY14" fmla="*/ 278654 h 1018280"/>
              <a:gd name="connsiteX15" fmla="*/ 241146 w 593064"/>
              <a:gd name="connsiteY15" fmla="*/ 478758 h 1018280"/>
              <a:gd name="connsiteX16" fmla="*/ 210751 w 593064"/>
              <a:gd name="connsiteY16" fmla="*/ 820708 h 1018280"/>
              <a:gd name="connsiteX17" fmla="*/ 122097 w 593064"/>
              <a:gd name="connsiteY17" fmla="*/ 1018279 h 1018280"/>
              <a:gd name="connsiteX18" fmla="*/ 157558 w 593064"/>
              <a:gd name="connsiteY18" fmla="*/ 823241 h 1018280"/>
              <a:gd name="connsiteX19" fmla="*/ 190487 w 593064"/>
              <a:gd name="connsiteY19" fmla="*/ 542082 h 1018280"/>
              <a:gd name="connsiteX20" fmla="*/ 187954 w 593064"/>
              <a:gd name="connsiteY20" fmla="*/ 303983 h 1018280"/>
              <a:gd name="connsiteX21" fmla="*/ 79037 w 593064"/>
              <a:gd name="connsiteY21" fmla="*/ 222929 h 1018280"/>
              <a:gd name="connsiteX22" fmla="*/ 515 w 593064"/>
              <a:gd name="connsiteY22" fmla="*/ 98813 h 1018280"/>
              <a:gd name="connsiteX0" fmla="*/ 515 w 593064"/>
              <a:gd name="connsiteY0" fmla="*/ 98813 h 1018898"/>
              <a:gd name="connsiteX1" fmla="*/ 284207 w 593064"/>
              <a:gd name="connsiteY1" fmla="*/ 28 h 1018898"/>
              <a:gd name="connsiteX2" fmla="*/ 590695 w 593064"/>
              <a:gd name="connsiteY2" fmla="*/ 91215 h 1018898"/>
              <a:gd name="connsiteX3" fmla="*/ 426053 w 593064"/>
              <a:gd name="connsiteY3" fmla="*/ 301451 h 1018898"/>
              <a:gd name="connsiteX4" fmla="*/ 423520 w 593064"/>
              <a:gd name="connsiteY4" fmla="*/ 534483 h 1018898"/>
              <a:gd name="connsiteX5" fmla="*/ 522305 w 593064"/>
              <a:gd name="connsiteY5" fmla="*/ 980285 h 1018898"/>
              <a:gd name="connsiteX6" fmla="*/ 464047 w 593064"/>
              <a:gd name="connsiteY6" fmla="*/ 975219 h 1018898"/>
              <a:gd name="connsiteX7" fmla="*/ 393124 w 593064"/>
              <a:gd name="connsiteY7" fmla="*/ 800444 h 1018898"/>
              <a:gd name="connsiteX8" fmla="*/ 372860 w 593064"/>
              <a:gd name="connsiteY8" fmla="*/ 539549 h 1018898"/>
              <a:gd name="connsiteX9" fmla="*/ 372860 w 593064"/>
              <a:gd name="connsiteY9" fmla="*/ 314115 h 1018898"/>
              <a:gd name="connsiteX10" fmla="*/ 534970 w 593064"/>
              <a:gd name="connsiteY10" fmla="*/ 108945 h 1018898"/>
              <a:gd name="connsiteX11" fmla="*/ 284207 w 593064"/>
              <a:gd name="connsiteY11" fmla="*/ 48154 h 1018898"/>
              <a:gd name="connsiteX12" fmla="*/ 66372 w 593064"/>
              <a:gd name="connsiteY12" fmla="*/ 116544 h 1018898"/>
              <a:gd name="connsiteX13" fmla="*/ 223415 w 593064"/>
              <a:gd name="connsiteY13" fmla="*/ 278654 h 1018898"/>
              <a:gd name="connsiteX14" fmla="*/ 241146 w 593064"/>
              <a:gd name="connsiteY14" fmla="*/ 478758 h 1018898"/>
              <a:gd name="connsiteX15" fmla="*/ 210751 w 593064"/>
              <a:gd name="connsiteY15" fmla="*/ 820708 h 1018898"/>
              <a:gd name="connsiteX16" fmla="*/ 122097 w 593064"/>
              <a:gd name="connsiteY16" fmla="*/ 1018279 h 1018898"/>
              <a:gd name="connsiteX17" fmla="*/ 157558 w 593064"/>
              <a:gd name="connsiteY17" fmla="*/ 823241 h 1018898"/>
              <a:gd name="connsiteX18" fmla="*/ 190487 w 593064"/>
              <a:gd name="connsiteY18" fmla="*/ 542082 h 1018898"/>
              <a:gd name="connsiteX19" fmla="*/ 187954 w 593064"/>
              <a:gd name="connsiteY19" fmla="*/ 303983 h 1018898"/>
              <a:gd name="connsiteX20" fmla="*/ 79037 w 593064"/>
              <a:gd name="connsiteY20" fmla="*/ 222929 h 1018898"/>
              <a:gd name="connsiteX21" fmla="*/ 515 w 593064"/>
              <a:gd name="connsiteY21" fmla="*/ 98813 h 1018898"/>
              <a:gd name="connsiteX0" fmla="*/ 515 w 593064"/>
              <a:gd name="connsiteY0" fmla="*/ 98813 h 1037807"/>
              <a:gd name="connsiteX1" fmla="*/ 284207 w 593064"/>
              <a:gd name="connsiteY1" fmla="*/ 28 h 1037807"/>
              <a:gd name="connsiteX2" fmla="*/ 590695 w 593064"/>
              <a:gd name="connsiteY2" fmla="*/ 91215 h 1037807"/>
              <a:gd name="connsiteX3" fmla="*/ 426053 w 593064"/>
              <a:gd name="connsiteY3" fmla="*/ 301451 h 1037807"/>
              <a:gd name="connsiteX4" fmla="*/ 423520 w 593064"/>
              <a:gd name="connsiteY4" fmla="*/ 534483 h 1037807"/>
              <a:gd name="connsiteX5" fmla="*/ 522305 w 593064"/>
              <a:gd name="connsiteY5" fmla="*/ 980285 h 1037807"/>
              <a:gd name="connsiteX6" fmla="*/ 464047 w 593064"/>
              <a:gd name="connsiteY6" fmla="*/ 975219 h 1037807"/>
              <a:gd name="connsiteX7" fmla="*/ 393124 w 593064"/>
              <a:gd name="connsiteY7" fmla="*/ 800444 h 1037807"/>
              <a:gd name="connsiteX8" fmla="*/ 372860 w 593064"/>
              <a:gd name="connsiteY8" fmla="*/ 539549 h 1037807"/>
              <a:gd name="connsiteX9" fmla="*/ 372860 w 593064"/>
              <a:gd name="connsiteY9" fmla="*/ 314115 h 1037807"/>
              <a:gd name="connsiteX10" fmla="*/ 534970 w 593064"/>
              <a:gd name="connsiteY10" fmla="*/ 108945 h 1037807"/>
              <a:gd name="connsiteX11" fmla="*/ 284207 w 593064"/>
              <a:gd name="connsiteY11" fmla="*/ 48154 h 1037807"/>
              <a:gd name="connsiteX12" fmla="*/ 66372 w 593064"/>
              <a:gd name="connsiteY12" fmla="*/ 116544 h 1037807"/>
              <a:gd name="connsiteX13" fmla="*/ 223415 w 593064"/>
              <a:gd name="connsiteY13" fmla="*/ 278654 h 1037807"/>
              <a:gd name="connsiteX14" fmla="*/ 241146 w 593064"/>
              <a:gd name="connsiteY14" fmla="*/ 478758 h 1037807"/>
              <a:gd name="connsiteX15" fmla="*/ 210751 w 593064"/>
              <a:gd name="connsiteY15" fmla="*/ 820708 h 1037807"/>
              <a:gd name="connsiteX16" fmla="*/ 122097 w 593064"/>
              <a:gd name="connsiteY16" fmla="*/ 1018279 h 1037807"/>
              <a:gd name="connsiteX17" fmla="*/ 157558 w 593064"/>
              <a:gd name="connsiteY17" fmla="*/ 823241 h 1037807"/>
              <a:gd name="connsiteX18" fmla="*/ 190487 w 593064"/>
              <a:gd name="connsiteY18" fmla="*/ 542082 h 1037807"/>
              <a:gd name="connsiteX19" fmla="*/ 187954 w 593064"/>
              <a:gd name="connsiteY19" fmla="*/ 303983 h 1037807"/>
              <a:gd name="connsiteX20" fmla="*/ 79037 w 593064"/>
              <a:gd name="connsiteY20" fmla="*/ 222929 h 1037807"/>
              <a:gd name="connsiteX21" fmla="*/ 515 w 593064"/>
              <a:gd name="connsiteY21" fmla="*/ 98813 h 1037807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84311 w 593064"/>
              <a:gd name="connsiteY5" fmla="*/ 919494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99509 w 593064"/>
              <a:gd name="connsiteY6" fmla="*/ 1003082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86"/>
              <a:gd name="connsiteY0" fmla="*/ 98813 h 1018280"/>
              <a:gd name="connsiteX1" fmla="*/ 284207 w 593086"/>
              <a:gd name="connsiteY1" fmla="*/ 28 h 1018280"/>
              <a:gd name="connsiteX2" fmla="*/ 590695 w 593086"/>
              <a:gd name="connsiteY2" fmla="*/ 91215 h 1018280"/>
              <a:gd name="connsiteX3" fmla="*/ 426053 w 593086"/>
              <a:gd name="connsiteY3" fmla="*/ 301451 h 1018280"/>
              <a:gd name="connsiteX4" fmla="*/ 413388 w 593086"/>
              <a:gd name="connsiteY4" fmla="*/ 537016 h 1018280"/>
              <a:gd name="connsiteX5" fmla="*/ 446316 w 593086"/>
              <a:gd name="connsiteY5" fmla="*/ 800444 h 1018280"/>
              <a:gd name="connsiteX6" fmla="*/ 499509 w 593086"/>
              <a:gd name="connsiteY6" fmla="*/ 1003082 h 1018280"/>
              <a:gd name="connsiteX7" fmla="*/ 393124 w 593086"/>
              <a:gd name="connsiteY7" fmla="*/ 800444 h 1018280"/>
              <a:gd name="connsiteX8" fmla="*/ 372860 w 593086"/>
              <a:gd name="connsiteY8" fmla="*/ 539549 h 1018280"/>
              <a:gd name="connsiteX9" fmla="*/ 372860 w 593086"/>
              <a:gd name="connsiteY9" fmla="*/ 314115 h 1018280"/>
              <a:gd name="connsiteX10" fmla="*/ 534970 w 593086"/>
              <a:gd name="connsiteY10" fmla="*/ 108945 h 1018280"/>
              <a:gd name="connsiteX11" fmla="*/ 284207 w 593086"/>
              <a:gd name="connsiteY11" fmla="*/ 48154 h 1018280"/>
              <a:gd name="connsiteX12" fmla="*/ 66372 w 593086"/>
              <a:gd name="connsiteY12" fmla="*/ 116544 h 1018280"/>
              <a:gd name="connsiteX13" fmla="*/ 223415 w 593086"/>
              <a:gd name="connsiteY13" fmla="*/ 278654 h 1018280"/>
              <a:gd name="connsiteX14" fmla="*/ 241146 w 593086"/>
              <a:gd name="connsiteY14" fmla="*/ 478758 h 1018280"/>
              <a:gd name="connsiteX15" fmla="*/ 210751 w 593086"/>
              <a:gd name="connsiteY15" fmla="*/ 820708 h 1018280"/>
              <a:gd name="connsiteX16" fmla="*/ 122097 w 593086"/>
              <a:gd name="connsiteY16" fmla="*/ 1018279 h 1018280"/>
              <a:gd name="connsiteX17" fmla="*/ 157558 w 593086"/>
              <a:gd name="connsiteY17" fmla="*/ 823241 h 1018280"/>
              <a:gd name="connsiteX18" fmla="*/ 190487 w 593086"/>
              <a:gd name="connsiteY18" fmla="*/ 542082 h 1018280"/>
              <a:gd name="connsiteX19" fmla="*/ 187954 w 593086"/>
              <a:gd name="connsiteY19" fmla="*/ 303983 h 1018280"/>
              <a:gd name="connsiteX20" fmla="*/ 79037 w 593086"/>
              <a:gd name="connsiteY20" fmla="*/ 222929 h 1018280"/>
              <a:gd name="connsiteX21" fmla="*/ 515 w 593086"/>
              <a:gd name="connsiteY21" fmla="*/ 98813 h 1018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93086" h="1018280">
                <a:moveTo>
                  <a:pt x="515" y="98813"/>
                </a:moveTo>
                <a:cubicBezTo>
                  <a:pt x="6848" y="56597"/>
                  <a:pt x="185844" y="1294"/>
                  <a:pt x="284207" y="28"/>
                </a:cubicBezTo>
                <a:cubicBezTo>
                  <a:pt x="382570" y="-1238"/>
                  <a:pt x="567054" y="40978"/>
                  <a:pt x="590695" y="91215"/>
                </a:cubicBezTo>
                <a:cubicBezTo>
                  <a:pt x="614336" y="141452"/>
                  <a:pt x="455604" y="227151"/>
                  <a:pt x="426053" y="301451"/>
                </a:cubicBezTo>
                <a:cubicBezTo>
                  <a:pt x="396502" y="375751"/>
                  <a:pt x="410011" y="453851"/>
                  <a:pt x="413388" y="537016"/>
                </a:cubicBezTo>
                <a:cubicBezTo>
                  <a:pt x="416765" y="620181"/>
                  <a:pt x="431963" y="722766"/>
                  <a:pt x="446316" y="800444"/>
                </a:cubicBezTo>
                <a:cubicBezTo>
                  <a:pt x="460669" y="878122"/>
                  <a:pt x="508374" y="1003082"/>
                  <a:pt x="499509" y="1003082"/>
                </a:cubicBezTo>
                <a:cubicBezTo>
                  <a:pt x="490644" y="1003082"/>
                  <a:pt x="414232" y="877700"/>
                  <a:pt x="393124" y="800444"/>
                </a:cubicBezTo>
                <a:cubicBezTo>
                  <a:pt x="372016" y="723189"/>
                  <a:pt x="376237" y="620604"/>
                  <a:pt x="372860" y="539549"/>
                </a:cubicBezTo>
                <a:cubicBezTo>
                  <a:pt x="369483" y="458494"/>
                  <a:pt x="345842" y="385882"/>
                  <a:pt x="372860" y="314115"/>
                </a:cubicBezTo>
                <a:cubicBezTo>
                  <a:pt x="399878" y="242348"/>
                  <a:pt x="537081" y="155805"/>
                  <a:pt x="534970" y="108945"/>
                </a:cubicBezTo>
                <a:cubicBezTo>
                  <a:pt x="532859" y="62085"/>
                  <a:pt x="362307" y="46888"/>
                  <a:pt x="284207" y="48154"/>
                </a:cubicBezTo>
                <a:cubicBezTo>
                  <a:pt x="206107" y="49420"/>
                  <a:pt x="76504" y="78127"/>
                  <a:pt x="66372" y="116544"/>
                </a:cubicBezTo>
                <a:cubicBezTo>
                  <a:pt x="56240" y="154961"/>
                  <a:pt x="194286" y="218285"/>
                  <a:pt x="223415" y="278654"/>
                </a:cubicBezTo>
                <a:cubicBezTo>
                  <a:pt x="252544" y="339023"/>
                  <a:pt x="243257" y="388416"/>
                  <a:pt x="241146" y="478758"/>
                </a:cubicBezTo>
                <a:cubicBezTo>
                  <a:pt x="239035" y="569100"/>
                  <a:pt x="230593" y="730788"/>
                  <a:pt x="210751" y="820708"/>
                </a:cubicBezTo>
                <a:cubicBezTo>
                  <a:pt x="190909" y="910628"/>
                  <a:pt x="130962" y="1017857"/>
                  <a:pt x="122097" y="1018279"/>
                </a:cubicBezTo>
                <a:cubicBezTo>
                  <a:pt x="113232" y="1018701"/>
                  <a:pt x="146160" y="902607"/>
                  <a:pt x="157558" y="823241"/>
                </a:cubicBezTo>
                <a:cubicBezTo>
                  <a:pt x="168956" y="743875"/>
                  <a:pt x="185421" y="628625"/>
                  <a:pt x="190487" y="542082"/>
                </a:cubicBezTo>
                <a:cubicBezTo>
                  <a:pt x="195553" y="455539"/>
                  <a:pt x="206529" y="357175"/>
                  <a:pt x="187954" y="303983"/>
                </a:cubicBezTo>
                <a:cubicBezTo>
                  <a:pt x="169379" y="250791"/>
                  <a:pt x="109010" y="248258"/>
                  <a:pt x="79037" y="222929"/>
                </a:cubicBezTo>
                <a:cubicBezTo>
                  <a:pt x="47797" y="188734"/>
                  <a:pt x="-5818" y="141029"/>
                  <a:pt x="515" y="98813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shade val="30000"/>
                  <a:satMod val="115000"/>
                  <a:lumMod val="11000"/>
                </a:schemeClr>
              </a:gs>
              <a:gs pos="57000">
                <a:schemeClr val="bg1">
                  <a:shade val="67500"/>
                  <a:satMod val="115000"/>
                  <a:lumMod val="0"/>
                  <a:lumOff val="100000"/>
                </a:schemeClr>
              </a:gs>
              <a:gs pos="100000">
                <a:schemeClr val="bg1">
                  <a:shade val="100000"/>
                  <a:satMod val="115000"/>
                  <a:lumMod val="41000"/>
                </a:schemeClr>
              </a:gs>
            </a:gsLst>
            <a:path path="circle">
              <a:fillToRect l="100000" b="100000"/>
            </a:path>
            <a:tileRect t="-100000" r="-100000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21142687">
            <a:off x="2912652" y="2170845"/>
            <a:ext cx="3563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b="1" dirty="0" smtClean="0">
                <a:solidFill>
                  <a:schemeClr val="bg1"/>
                </a:solidFill>
              </a:rPr>
              <a:t>WHAT WE HAVE NOT SEEN YET?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1032098">
            <a:off x="3085808" y="2465443"/>
            <a:ext cx="369537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The </a:t>
            </a:r>
            <a:r>
              <a:rPr lang="en-US" sz="1400" dirty="0">
                <a:solidFill>
                  <a:schemeClr val="bg1"/>
                </a:solidFill>
              </a:rPr>
              <a:t>project is built on previous results and it avoids overlaps and replications (evolution of </a:t>
            </a:r>
            <a:r>
              <a:rPr lang="en-US" sz="1400" dirty="0" smtClean="0">
                <a:solidFill>
                  <a:schemeClr val="bg1"/>
                </a:solidFill>
              </a:rPr>
              <a:t>ideas)</a:t>
            </a:r>
            <a:endParaRPr lang="sl-S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400" dirty="0" smtClean="0">
                <a:solidFill>
                  <a:schemeClr val="bg1"/>
                </a:solidFill>
              </a:rPr>
              <a:t>T</a:t>
            </a:r>
            <a:r>
              <a:rPr lang="en-US" sz="1400" dirty="0" smtClean="0">
                <a:solidFill>
                  <a:schemeClr val="bg1"/>
                </a:solidFill>
              </a:rPr>
              <a:t>he </a:t>
            </a:r>
            <a:r>
              <a:rPr lang="en-US" sz="1400" dirty="0">
                <a:solidFill>
                  <a:schemeClr val="bg1"/>
                </a:solidFill>
              </a:rPr>
              <a:t>project goes beyond existing solutions and the state of play in the sector and/or the </a:t>
            </a:r>
            <a:r>
              <a:rPr lang="en-US" sz="1400" dirty="0" smtClean="0">
                <a:solidFill>
                  <a:schemeClr val="bg1"/>
                </a:solidFill>
              </a:rPr>
              <a:t>region</a:t>
            </a:r>
            <a:endParaRPr lang="sl-S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New </a:t>
            </a:r>
            <a:r>
              <a:rPr lang="en-US" sz="1400" dirty="0">
                <a:solidFill>
                  <a:schemeClr val="bg1"/>
                </a:solidFill>
              </a:rPr>
              <a:t>or improved aspect of the project could be the uptake of existing technology (e.g., the application of </a:t>
            </a:r>
            <a:r>
              <a:rPr lang="en-US" sz="1400" dirty="0" smtClean="0">
                <a:solidFill>
                  <a:schemeClr val="bg1"/>
                </a:solidFill>
              </a:rPr>
              <a:t>research)</a:t>
            </a:r>
            <a:endParaRPr lang="sl-S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The </a:t>
            </a:r>
            <a:r>
              <a:rPr lang="en-US" sz="1400" dirty="0">
                <a:solidFill>
                  <a:schemeClr val="bg1"/>
                </a:solidFill>
              </a:rPr>
              <a:t>activities and the outputs are additional to what is being done now in the partner </a:t>
            </a:r>
            <a:r>
              <a:rPr lang="en-US" sz="1400" dirty="0" err="1">
                <a:solidFill>
                  <a:schemeClr val="bg1"/>
                </a:solidFill>
              </a:rPr>
              <a:t>organisations</a:t>
            </a:r>
            <a:r>
              <a:rPr lang="en-US" sz="1400" dirty="0">
                <a:solidFill>
                  <a:schemeClr val="bg1"/>
                </a:solidFill>
              </a:rPr>
              <a:t> (no business as </a:t>
            </a:r>
            <a:r>
              <a:rPr lang="en-US" sz="1400" dirty="0" smtClean="0">
                <a:solidFill>
                  <a:schemeClr val="bg1"/>
                </a:solidFill>
              </a:rPr>
              <a:t>usual)</a:t>
            </a:r>
            <a:endParaRPr lang="sl-S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There </a:t>
            </a:r>
            <a:r>
              <a:rPr lang="en-US" sz="1400" dirty="0">
                <a:solidFill>
                  <a:schemeClr val="bg1"/>
                </a:solidFill>
              </a:rPr>
              <a:t>are clear benefits compared to existing approaches. </a:t>
            </a:r>
            <a:endParaRPr lang="en-US" sz="1400" dirty="0" smtClean="0">
              <a:solidFill>
                <a:schemeClr val="bg1"/>
              </a:solidFill>
            </a:endParaRPr>
          </a:p>
        </p:txBody>
      </p:sp>
      <p:pic>
        <p:nvPicPr>
          <p:cNvPr id="16" name="Picture 2" descr="EN Interreg V-A Slovenija-Mad&amp;zcaron;ars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939" y="6081342"/>
            <a:ext cx="1755813" cy="58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77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200" dirty="0" smtClean="0">
                <a:solidFill>
                  <a:schemeClr val="accent6">
                    <a:lumMod val="75000"/>
                  </a:schemeClr>
                </a:solidFill>
              </a:rPr>
              <a:t>RELEVANCE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Rectangle 7"/>
          <p:cNvSpPr/>
          <p:nvPr/>
        </p:nvSpPr>
        <p:spPr bwMode="auto">
          <a:xfrm>
            <a:off x="2188720" y="2144163"/>
            <a:ext cx="4068120" cy="4023856"/>
          </a:xfrm>
          <a:custGeom>
            <a:avLst/>
            <a:gdLst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0 w 2771880"/>
              <a:gd name="connsiteY3" fmla="*/ 2769368 h 2769368"/>
              <a:gd name="connsiteX4" fmla="*/ 0 w 2771880"/>
              <a:gd name="connsiteY4" fmla="*/ 0 h 2769368"/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38793 w 2771880"/>
              <a:gd name="connsiteY3" fmla="*/ 2747201 h 2769368"/>
              <a:gd name="connsiteX4" fmla="*/ 0 w 2771880"/>
              <a:gd name="connsiteY4" fmla="*/ 0 h 2769368"/>
              <a:gd name="connsiteX0" fmla="*/ 0 w 2771880"/>
              <a:gd name="connsiteY0" fmla="*/ 0 h 2747201"/>
              <a:gd name="connsiteX1" fmla="*/ 2771880 w 2771880"/>
              <a:gd name="connsiteY1" fmla="*/ 0 h 2747201"/>
              <a:gd name="connsiteX2" fmla="*/ 2760796 w 2771880"/>
              <a:gd name="connsiteY2" fmla="*/ 2592030 h 2747201"/>
              <a:gd name="connsiteX3" fmla="*/ 38793 w 2771880"/>
              <a:gd name="connsiteY3" fmla="*/ 2747201 h 2747201"/>
              <a:gd name="connsiteX4" fmla="*/ 0 w 2771880"/>
              <a:gd name="connsiteY4" fmla="*/ 0 h 2747201"/>
              <a:gd name="connsiteX0" fmla="*/ 0 w 2778093"/>
              <a:gd name="connsiteY0" fmla="*/ 0 h 2747201"/>
              <a:gd name="connsiteX1" fmla="*/ 2771880 w 2778093"/>
              <a:gd name="connsiteY1" fmla="*/ 0 h 2747201"/>
              <a:gd name="connsiteX2" fmla="*/ 2777422 w 2778093"/>
              <a:gd name="connsiteY2" fmla="*/ 2575405 h 2747201"/>
              <a:gd name="connsiteX3" fmla="*/ 38793 w 2778093"/>
              <a:gd name="connsiteY3" fmla="*/ 2747201 h 2747201"/>
              <a:gd name="connsiteX4" fmla="*/ 0 w 2778093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7422" h="2747201">
                <a:moveTo>
                  <a:pt x="0" y="0"/>
                </a:moveTo>
                <a:lnTo>
                  <a:pt x="2771880" y="0"/>
                </a:lnTo>
                <a:cubicBezTo>
                  <a:pt x="2768185" y="864010"/>
                  <a:pt x="2703531" y="1711395"/>
                  <a:pt x="2777422" y="2575405"/>
                </a:cubicBezTo>
                <a:cubicBezTo>
                  <a:pt x="1864546" y="2582794"/>
                  <a:pt x="951669" y="2689936"/>
                  <a:pt x="38793" y="2747201"/>
                </a:cubicBezTo>
                <a:cubicBezTo>
                  <a:pt x="75738" y="1814842"/>
                  <a:pt x="12931" y="915734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2" name="Rectangle 1"/>
          <p:cNvSpPr/>
          <p:nvPr/>
        </p:nvSpPr>
        <p:spPr bwMode="auto">
          <a:xfrm flipH="1">
            <a:off x="1770487" y="2099433"/>
            <a:ext cx="4745805" cy="4159099"/>
          </a:xfrm>
          <a:custGeom>
            <a:avLst/>
            <a:gdLst>
              <a:gd name="connsiteX0" fmla="*/ 0 w 3467100"/>
              <a:gd name="connsiteY0" fmla="*/ 0 h 2209800"/>
              <a:gd name="connsiteX1" fmla="*/ 3467100 w 3467100"/>
              <a:gd name="connsiteY1" fmla="*/ 0 h 2209800"/>
              <a:gd name="connsiteX2" fmla="*/ 3467100 w 3467100"/>
              <a:gd name="connsiteY2" fmla="*/ 2209800 h 2209800"/>
              <a:gd name="connsiteX3" fmla="*/ 0 w 3467100"/>
              <a:gd name="connsiteY3" fmla="*/ 2209800 h 2209800"/>
              <a:gd name="connsiteX4" fmla="*/ 0 w 3467100"/>
              <a:gd name="connsiteY4" fmla="*/ 0 h 2209800"/>
              <a:gd name="connsiteX0" fmla="*/ 0 w 3467100"/>
              <a:gd name="connsiteY0" fmla="*/ 266700 h 2476500"/>
              <a:gd name="connsiteX1" fmla="*/ 2828925 w 3467100"/>
              <a:gd name="connsiteY1" fmla="*/ 0 h 2476500"/>
              <a:gd name="connsiteX2" fmla="*/ 3467100 w 3467100"/>
              <a:gd name="connsiteY2" fmla="*/ 2476500 h 2476500"/>
              <a:gd name="connsiteX3" fmla="*/ 0 w 3467100"/>
              <a:gd name="connsiteY3" fmla="*/ 2476500 h 2476500"/>
              <a:gd name="connsiteX4" fmla="*/ 0 w 3467100"/>
              <a:gd name="connsiteY4" fmla="*/ 266700 h 2476500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467100 w 3467100"/>
              <a:gd name="connsiteY2" fmla="*/ 2476500 h 3038475"/>
              <a:gd name="connsiteX3" fmla="*/ 676275 w 3467100"/>
              <a:gd name="connsiteY3" fmla="*/ 3038475 h 3038475"/>
              <a:gd name="connsiteX4" fmla="*/ 0 w 3467100"/>
              <a:gd name="connsiteY4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190875 w 3467100"/>
              <a:gd name="connsiteY2" fmla="*/ 1352550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0 w 3467100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0 w 3615785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438150 w 3615785"/>
              <a:gd name="connsiteY5" fmla="*/ 2057400 h 3038475"/>
              <a:gd name="connsiteX6" fmla="*/ 0 w 3615785"/>
              <a:gd name="connsiteY6" fmla="*/ 266700 h 3038475"/>
              <a:gd name="connsiteX0" fmla="*/ 118609 w 3734394"/>
              <a:gd name="connsiteY0" fmla="*/ 266700 h 3038475"/>
              <a:gd name="connsiteX1" fmla="*/ 2947534 w 3734394"/>
              <a:gd name="connsiteY1" fmla="*/ 0 h 3038475"/>
              <a:gd name="connsiteX2" fmla="*/ 3309484 w 3734394"/>
              <a:gd name="connsiteY2" fmla="*/ 1352550 h 3038475"/>
              <a:gd name="connsiteX3" fmla="*/ 3585709 w 3734394"/>
              <a:gd name="connsiteY3" fmla="*/ 2476500 h 3038475"/>
              <a:gd name="connsiteX4" fmla="*/ 794884 w 3734394"/>
              <a:gd name="connsiteY4" fmla="*/ 3038475 h 3038475"/>
              <a:gd name="connsiteX5" fmla="*/ 556759 w 3734394"/>
              <a:gd name="connsiteY5" fmla="*/ 2057400 h 3038475"/>
              <a:gd name="connsiteX6" fmla="*/ 118609 w 3734394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585709"/>
              <a:gd name="connsiteY0" fmla="*/ 266700 h 3038475"/>
              <a:gd name="connsiteX1" fmla="*/ 2947534 w 3585709"/>
              <a:gd name="connsiteY1" fmla="*/ 0 h 3038475"/>
              <a:gd name="connsiteX2" fmla="*/ 3147559 w 3585709"/>
              <a:gd name="connsiteY2" fmla="*/ 1704975 h 3038475"/>
              <a:gd name="connsiteX3" fmla="*/ 3585709 w 3585709"/>
              <a:gd name="connsiteY3" fmla="*/ 2476500 h 3038475"/>
              <a:gd name="connsiteX4" fmla="*/ 794884 w 3585709"/>
              <a:gd name="connsiteY4" fmla="*/ 3038475 h 3038475"/>
              <a:gd name="connsiteX5" fmla="*/ 556759 w 3585709"/>
              <a:gd name="connsiteY5" fmla="*/ 2057400 h 3038475"/>
              <a:gd name="connsiteX6" fmla="*/ 118609 w 3585709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438150 w 3467100"/>
              <a:gd name="connsiteY5" fmla="*/ 20574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67100" h="3038475">
                <a:moveTo>
                  <a:pt x="0" y="266700"/>
                </a:moveTo>
                <a:lnTo>
                  <a:pt x="2828925" y="0"/>
                </a:lnTo>
                <a:cubicBezTo>
                  <a:pt x="2884488" y="561975"/>
                  <a:pt x="2922588" y="1292225"/>
                  <a:pt x="3028950" y="1704975"/>
                </a:cubicBezTo>
                <a:cubicBezTo>
                  <a:pt x="3135313" y="2117725"/>
                  <a:pt x="3276600" y="2338388"/>
                  <a:pt x="3467100" y="2476500"/>
                </a:cubicBezTo>
                <a:lnTo>
                  <a:pt x="676275" y="3038475"/>
                </a:lnTo>
                <a:cubicBezTo>
                  <a:pt x="438150" y="2778125"/>
                  <a:pt x="427038" y="2633663"/>
                  <a:pt x="314325" y="2171700"/>
                </a:cubicBezTo>
                <a:cubicBezTo>
                  <a:pt x="201613" y="1709738"/>
                  <a:pt x="1588" y="790575"/>
                  <a:pt x="0" y="266700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" name="Rectangle 7"/>
          <p:cNvSpPr/>
          <p:nvPr/>
        </p:nvSpPr>
        <p:spPr bwMode="auto">
          <a:xfrm>
            <a:off x="2555778" y="1998730"/>
            <a:ext cx="3801766" cy="3760400"/>
          </a:xfrm>
          <a:custGeom>
            <a:avLst/>
            <a:gdLst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0 w 2771880"/>
              <a:gd name="connsiteY3" fmla="*/ 2769368 h 2769368"/>
              <a:gd name="connsiteX4" fmla="*/ 0 w 2771880"/>
              <a:gd name="connsiteY4" fmla="*/ 0 h 2769368"/>
              <a:gd name="connsiteX0" fmla="*/ 0 w 2771880"/>
              <a:gd name="connsiteY0" fmla="*/ 0 h 2769368"/>
              <a:gd name="connsiteX1" fmla="*/ 2771880 w 2771880"/>
              <a:gd name="connsiteY1" fmla="*/ 0 h 2769368"/>
              <a:gd name="connsiteX2" fmla="*/ 2771880 w 2771880"/>
              <a:gd name="connsiteY2" fmla="*/ 2769368 h 2769368"/>
              <a:gd name="connsiteX3" fmla="*/ 38793 w 2771880"/>
              <a:gd name="connsiteY3" fmla="*/ 2747201 h 2769368"/>
              <a:gd name="connsiteX4" fmla="*/ 0 w 2771880"/>
              <a:gd name="connsiteY4" fmla="*/ 0 h 2769368"/>
              <a:gd name="connsiteX0" fmla="*/ 0 w 2771880"/>
              <a:gd name="connsiteY0" fmla="*/ 0 h 2747201"/>
              <a:gd name="connsiteX1" fmla="*/ 2771880 w 2771880"/>
              <a:gd name="connsiteY1" fmla="*/ 0 h 2747201"/>
              <a:gd name="connsiteX2" fmla="*/ 2760796 w 2771880"/>
              <a:gd name="connsiteY2" fmla="*/ 2592030 h 2747201"/>
              <a:gd name="connsiteX3" fmla="*/ 38793 w 2771880"/>
              <a:gd name="connsiteY3" fmla="*/ 2747201 h 2747201"/>
              <a:gd name="connsiteX4" fmla="*/ 0 w 2771880"/>
              <a:gd name="connsiteY4" fmla="*/ 0 h 2747201"/>
              <a:gd name="connsiteX0" fmla="*/ 0 w 2778093"/>
              <a:gd name="connsiteY0" fmla="*/ 0 h 2747201"/>
              <a:gd name="connsiteX1" fmla="*/ 2771880 w 2778093"/>
              <a:gd name="connsiteY1" fmla="*/ 0 h 2747201"/>
              <a:gd name="connsiteX2" fmla="*/ 2777422 w 2778093"/>
              <a:gd name="connsiteY2" fmla="*/ 2575405 h 2747201"/>
              <a:gd name="connsiteX3" fmla="*/ 38793 w 2778093"/>
              <a:gd name="connsiteY3" fmla="*/ 2747201 h 2747201"/>
              <a:gd name="connsiteX4" fmla="*/ 0 w 2778093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  <a:gd name="connsiteX0" fmla="*/ 0 w 2777422"/>
              <a:gd name="connsiteY0" fmla="*/ 0 h 2747201"/>
              <a:gd name="connsiteX1" fmla="*/ 2771880 w 2777422"/>
              <a:gd name="connsiteY1" fmla="*/ 0 h 2747201"/>
              <a:gd name="connsiteX2" fmla="*/ 2777422 w 2777422"/>
              <a:gd name="connsiteY2" fmla="*/ 2575405 h 2747201"/>
              <a:gd name="connsiteX3" fmla="*/ 38793 w 2777422"/>
              <a:gd name="connsiteY3" fmla="*/ 2747201 h 2747201"/>
              <a:gd name="connsiteX4" fmla="*/ 0 w 2777422"/>
              <a:gd name="connsiteY4" fmla="*/ 0 h 2747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7422" h="2747201">
                <a:moveTo>
                  <a:pt x="0" y="0"/>
                </a:moveTo>
                <a:lnTo>
                  <a:pt x="2771880" y="0"/>
                </a:lnTo>
                <a:cubicBezTo>
                  <a:pt x="2768185" y="864010"/>
                  <a:pt x="2703531" y="1711395"/>
                  <a:pt x="2777422" y="2575405"/>
                </a:cubicBezTo>
                <a:cubicBezTo>
                  <a:pt x="1864546" y="2582794"/>
                  <a:pt x="951669" y="2689936"/>
                  <a:pt x="38793" y="2747201"/>
                </a:cubicBezTo>
                <a:cubicBezTo>
                  <a:pt x="75738" y="1814842"/>
                  <a:pt x="12931" y="915734"/>
                  <a:pt x="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Rectangle 1"/>
          <p:cNvSpPr/>
          <p:nvPr/>
        </p:nvSpPr>
        <p:spPr bwMode="auto">
          <a:xfrm>
            <a:off x="2627709" y="1702305"/>
            <a:ext cx="4745805" cy="4159099"/>
          </a:xfrm>
          <a:custGeom>
            <a:avLst/>
            <a:gdLst>
              <a:gd name="connsiteX0" fmla="*/ 0 w 3467100"/>
              <a:gd name="connsiteY0" fmla="*/ 0 h 2209800"/>
              <a:gd name="connsiteX1" fmla="*/ 3467100 w 3467100"/>
              <a:gd name="connsiteY1" fmla="*/ 0 h 2209800"/>
              <a:gd name="connsiteX2" fmla="*/ 3467100 w 3467100"/>
              <a:gd name="connsiteY2" fmla="*/ 2209800 h 2209800"/>
              <a:gd name="connsiteX3" fmla="*/ 0 w 3467100"/>
              <a:gd name="connsiteY3" fmla="*/ 2209800 h 2209800"/>
              <a:gd name="connsiteX4" fmla="*/ 0 w 3467100"/>
              <a:gd name="connsiteY4" fmla="*/ 0 h 2209800"/>
              <a:gd name="connsiteX0" fmla="*/ 0 w 3467100"/>
              <a:gd name="connsiteY0" fmla="*/ 266700 h 2476500"/>
              <a:gd name="connsiteX1" fmla="*/ 2828925 w 3467100"/>
              <a:gd name="connsiteY1" fmla="*/ 0 h 2476500"/>
              <a:gd name="connsiteX2" fmla="*/ 3467100 w 3467100"/>
              <a:gd name="connsiteY2" fmla="*/ 2476500 h 2476500"/>
              <a:gd name="connsiteX3" fmla="*/ 0 w 3467100"/>
              <a:gd name="connsiteY3" fmla="*/ 2476500 h 2476500"/>
              <a:gd name="connsiteX4" fmla="*/ 0 w 3467100"/>
              <a:gd name="connsiteY4" fmla="*/ 266700 h 2476500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467100 w 3467100"/>
              <a:gd name="connsiteY2" fmla="*/ 2476500 h 3038475"/>
              <a:gd name="connsiteX3" fmla="*/ 676275 w 3467100"/>
              <a:gd name="connsiteY3" fmla="*/ 3038475 h 3038475"/>
              <a:gd name="connsiteX4" fmla="*/ 0 w 3467100"/>
              <a:gd name="connsiteY4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190875 w 3467100"/>
              <a:gd name="connsiteY2" fmla="*/ 1352550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0 w 3467100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0 w 3615785"/>
              <a:gd name="connsiteY5" fmla="*/ 266700 h 3038475"/>
              <a:gd name="connsiteX0" fmla="*/ 0 w 3615785"/>
              <a:gd name="connsiteY0" fmla="*/ 266700 h 3038475"/>
              <a:gd name="connsiteX1" fmla="*/ 2828925 w 3615785"/>
              <a:gd name="connsiteY1" fmla="*/ 0 h 3038475"/>
              <a:gd name="connsiteX2" fmla="*/ 3190875 w 3615785"/>
              <a:gd name="connsiteY2" fmla="*/ 1352550 h 3038475"/>
              <a:gd name="connsiteX3" fmla="*/ 3467100 w 3615785"/>
              <a:gd name="connsiteY3" fmla="*/ 2476500 h 3038475"/>
              <a:gd name="connsiteX4" fmla="*/ 676275 w 3615785"/>
              <a:gd name="connsiteY4" fmla="*/ 3038475 h 3038475"/>
              <a:gd name="connsiteX5" fmla="*/ 438150 w 3615785"/>
              <a:gd name="connsiteY5" fmla="*/ 2057400 h 3038475"/>
              <a:gd name="connsiteX6" fmla="*/ 0 w 3615785"/>
              <a:gd name="connsiteY6" fmla="*/ 266700 h 3038475"/>
              <a:gd name="connsiteX0" fmla="*/ 118609 w 3734394"/>
              <a:gd name="connsiteY0" fmla="*/ 266700 h 3038475"/>
              <a:gd name="connsiteX1" fmla="*/ 2947534 w 3734394"/>
              <a:gd name="connsiteY1" fmla="*/ 0 h 3038475"/>
              <a:gd name="connsiteX2" fmla="*/ 3309484 w 3734394"/>
              <a:gd name="connsiteY2" fmla="*/ 1352550 h 3038475"/>
              <a:gd name="connsiteX3" fmla="*/ 3585709 w 3734394"/>
              <a:gd name="connsiteY3" fmla="*/ 2476500 h 3038475"/>
              <a:gd name="connsiteX4" fmla="*/ 794884 w 3734394"/>
              <a:gd name="connsiteY4" fmla="*/ 3038475 h 3038475"/>
              <a:gd name="connsiteX5" fmla="*/ 556759 w 3734394"/>
              <a:gd name="connsiteY5" fmla="*/ 2057400 h 3038475"/>
              <a:gd name="connsiteX6" fmla="*/ 118609 w 3734394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711813"/>
              <a:gd name="connsiteY0" fmla="*/ 266700 h 3038475"/>
              <a:gd name="connsiteX1" fmla="*/ 2947534 w 3711813"/>
              <a:gd name="connsiteY1" fmla="*/ 0 h 3038475"/>
              <a:gd name="connsiteX2" fmla="*/ 3147559 w 3711813"/>
              <a:gd name="connsiteY2" fmla="*/ 1704975 h 3038475"/>
              <a:gd name="connsiteX3" fmla="*/ 3585709 w 3711813"/>
              <a:gd name="connsiteY3" fmla="*/ 2476500 h 3038475"/>
              <a:gd name="connsiteX4" fmla="*/ 794884 w 3711813"/>
              <a:gd name="connsiteY4" fmla="*/ 3038475 h 3038475"/>
              <a:gd name="connsiteX5" fmla="*/ 556759 w 3711813"/>
              <a:gd name="connsiteY5" fmla="*/ 2057400 h 3038475"/>
              <a:gd name="connsiteX6" fmla="*/ 118609 w 3711813"/>
              <a:gd name="connsiteY6" fmla="*/ 266700 h 3038475"/>
              <a:gd name="connsiteX0" fmla="*/ 118609 w 3585709"/>
              <a:gd name="connsiteY0" fmla="*/ 266700 h 3038475"/>
              <a:gd name="connsiteX1" fmla="*/ 2947534 w 3585709"/>
              <a:gd name="connsiteY1" fmla="*/ 0 h 3038475"/>
              <a:gd name="connsiteX2" fmla="*/ 3147559 w 3585709"/>
              <a:gd name="connsiteY2" fmla="*/ 1704975 h 3038475"/>
              <a:gd name="connsiteX3" fmla="*/ 3585709 w 3585709"/>
              <a:gd name="connsiteY3" fmla="*/ 2476500 h 3038475"/>
              <a:gd name="connsiteX4" fmla="*/ 794884 w 3585709"/>
              <a:gd name="connsiteY4" fmla="*/ 3038475 h 3038475"/>
              <a:gd name="connsiteX5" fmla="*/ 556759 w 3585709"/>
              <a:gd name="connsiteY5" fmla="*/ 2057400 h 3038475"/>
              <a:gd name="connsiteX6" fmla="*/ 118609 w 3585709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438150 w 3467100"/>
              <a:gd name="connsiteY5" fmla="*/ 20574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  <a:gd name="connsiteX0" fmla="*/ 0 w 3467100"/>
              <a:gd name="connsiteY0" fmla="*/ 266700 h 3038475"/>
              <a:gd name="connsiteX1" fmla="*/ 2828925 w 3467100"/>
              <a:gd name="connsiteY1" fmla="*/ 0 h 3038475"/>
              <a:gd name="connsiteX2" fmla="*/ 3028950 w 3467100"/>
              <a:gd name="connsiteY2" fmla="*/ 1704975 h 3038475"/>
              <a:gd name="connsiteX3" fmla="*/ 3467100 w 3467100"/>
              <a:gd name="connsiteY3" fmla="*/ 2476500 h 3038475"/>
              <a:gd name="connsiteX4" fmla="*/ 676275 w 3467100"/>
              <a:gd name="connsiteY4" fmla="*/ 3038475 h 3038475"/>
              <a:gd name="connsiteX5" fmla="*/ 314325 w 3467100"/>
              <a:gd name="connsiteY5" fmla="*/ 2171700 h 3038475"/>
              <a:gd name="connsiteX6" fmla="*/ 0 w 3467100"/>
              <a:gd name="connsiteY6" fmla="*/ 266700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67100" h="3038475">
                <a:moveTo>
                  <a:pt x="0" y="266700"/>
                </a:moveTo>
                <a:lnTo>
                  <a:pt x="2828925" y="0"/>
                </a:lnTo>
                <a:cubicBezTo>
                  <a:pt x="2884488" y="561975"/>
                  <a:pt x="2922588" y="1292225"/>
                  <a:pt x="3028950" y="1704975"/>
                </a:cubicBezTo>
                <a:cubicBezTo>
                  <a:pt x="3135313" y="2117725"/>
                  <a:pt x="3276600" y="2338388"/>
                  <a:pt x="3467100" y="2476500"/>
                </a:cubicBezTo>
                <a:lnTo>
                  <a:pt x="676275" y="3038475"/>
                </a:lnTo>
                <a:cubicBezTo>
                  <a:pt x="438150" y="2778125"/>
                  <a:pt x="427038" y="2633663"/>
                  <a:pt x="314325" y="2171700"/>
                </a:cubicBezTo>
                <a:cubicBezTo>
                  <a:pt x="201613" y="1709738"/>
                  <a:pt x="1588" y="790575"/>
                  <a:pt x="0" y="26670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3812557" y="1467588"/>
            <a:ext cx="1290755" cy="704048"/>
          </a:xfrm>
          <a:prstGeom prst="rect">
            <a:avLst/>
          </a:prstGeom>
          <a:gradFill flip="none" rotWithShape="1">
            <a:gsLst>
              <a:gs pos="44000">
                <a:schemeClr val="tx1">
                  <a:tint val="66000"/>
                  <a:satMod val="160000"/>
                  <a:lumMod val="0"/>
                </a:schemeClr>
              </a:gs>
              <a:gs pos="73000">
                <a:schemeClr val="tx1">
                  <a:tint val="44500"/>
                  <a:satMod val="160000"/>
                  <a:lumMod val="78000"/>
                  <a:lumOff val="22000"/>
                </a:schemeClr>
              </a:gs>
              <a:gs pos="95000">
                <a:schemeClr val="tx1">
                  <a:tint val="23500"/>
                  <a:satMod val="160000"/>
                  <a:lumMod val="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017425" y="734030"/>
            <a:ext cx="811823" cy="1393833"/>
          </a:xfrm>
          <a:custGeom>
            <a:avLst/>
            <a:gdLst>
              <a:gd name="connsiteX0" fmla="*/ 5313 w 601490"/>
              <a:gd name="connsiteY0" fmla="*/ 99239 h 1019373"/>
              <a:gd name="connsiteX1" fmla="*/ 71170 w 601490"/>
              <a:gd name="connsiteY1" fmla="*/ 48580 h 1019373"/>
              <a:gd name="connsiteX2" fmla="*/ 273807 w 601490"/>
              <a:gd name="connsiteY2" fmla="*/ 454 h 1019373"/>
              <a:gd name="connsiteX3" fmla="*/ 481510 w 601490"/>
              <a:gd name="connsiteY3" fmla="*/ 28316 h 1019373"/>
              <a:gd name="connsiteX4" fmla="*/ 595493 w 601490"/>
              <a:gd name="connsiteY4" fmla="*/ 91641 h 1019373"/>
              <a:gd name="connsiteX5" fmla="*/ 567631 w 601490"/>
              <a:gd name="connsiteY5" fmla="*/ 170162 h 1019373"/>
              <a:gd name="connsiteX6" fmla="*/ 415653 w 601490"/>
              <a:gd name="connsiteY6" fmla="*/ 301877 h 1019373"/>
              <a:gd name="connsiteX7" fmla="*/ 428318 w 601490"/>
              <a:gd name="connsiteY7" fmla="*/ 534909 h 1019373"/>
              <a:gd name="connsiteX8" fmla="*/ 481510 w 601490"/>
              <a:gd name="connsiteY8" fmla="*/ 889524 h 1019373"/>
              <a:gd name="connsiteX9" fmla="*/ 527103 w 601490"/>
              <a:gd name="connsiteY9" fmla="*/ 980711 h 1019373"/>
              <a:gd name="connsiteX10" fmla="*/ 468845 w 601490"/>
              <a:gd name="connsiteY10" fmla="*/ 975645 h 1019373"/>
              <a:gd name="connsiteX11" fmla="*/ 397922 w 601490"/>
              <a:gd name="connsiteY11" fmla="*/ 800870 h 1019373"/>
              <a:gd name="connsiteX12" fmla="*/ 377658 w 601490"/>
              <a:gd name="connsiteY12" fmla="*/ 539975 h 1019373"/>
              <a:gd name="connsiteX13" fmla="*/ 377658 w 601490"/>
              <a:gd name="connsiteY13" fmla="*/ 314541 h 1019373"/>
              <a:gd name="connsiteX14" fmla="*/ 425785 w 601490"/>
              <a:gd name="connsiteY14" fmla="*/ 218289 h 1019373"/>
              <a:gd name="connsiteX15" fmla="*/ 557499 w 601490"/>
              <a:gd name="connsiteY15" fmla="*/ 111904 h 1019373"/>
              <a:gd name="connsiteX16" fmla="*/ 428318 w 601490"/>
              <a:gd name="connsiteY16" fmla="*/ 53646 h 1019373"/>
              <a:gd name="connsiteX17" fmla="*/ 195285 w 601490"/>
              <a:gd name="connsiteY17" fmla="*/ 53646 h 1019373"/>
              <a:gd name="connsiteX18" fmla="*/ 81302 w 601490"/>
              <a:gd name="connsiteY18" fmla="*/ 86575 h 1019373"/>
              <a:gd name="connsiteX19" fmla="*/ 58505 w 601490"/>
              <a:gd name="connsiteY19" fmla="*/ 137234 h 1019373"/>
              <a:gd name="connsiteX20" fmla="*/ 147159 w 601490"/>
              <a:gd name="connsiteY20" fmla="*/ 213223 h 1019373"/>
              <a:gd name="connsiteX21" fmla="*/ 228213 w 601490"/>
              <a:gd name="connsiteY21" fmla="*/ 279080 h 1019373"/>
              <a:gd name="connsiteX22" fmla="*/ 245944 w 601490"/>
              <a:gd name="connsiteY22" fmla="*/ 479184 h 1019373"/>
              <a:gd name="connsiteX23" fmla="*/ 215549 w 601490"/>
              <a:gd name="connsiteY23" fmla="*/ 757810 h 1019373"/>
              <a:gd name="connsiteX24" fmla="*/ 126895 w 601490"/>
              <a:gd name="connsiteY24" fmla="*/ 1018705 h 1019373"/>
              <a:gd name="connsiteX25" fmla="*/ 162356 w 601490"/>
              <a:gd name="connsiteY25" fmla="*/ 823667 h 1019373"/>
              <a:gd name="connsiteX26" fmla="*/ 195285 w 601490"/>
              <a:gd name="connsiteY26" fmla="*/ 542508 h 1019373"/>
              <a:gd name="connsiteX27" fmla="*/ 192752 w 601490"/>
              <a:gd name="connsiteY27" fmla="*/ 304409 h 1019373"/>
              <a:gd name="connsiteX28" fmla="*/ 83835 w 601490"/>
              <a:gd name="connsiteY28" fmla="*/ 223355 h 1019373"/>
              <a:gd name="connsiteX29" fmla="*/ 12912 w 601490"/>
              <a:gd name="connsiteY29" fmla="*/ 152432 h 1019373"/>
              <a:gd name="connsiteX30" fmla="*/ 5313 w 601490"/>
              <a:gd name="connsiteY30" fmla="*/ 99239 h 1019373"/>
              <a:gd name="connsiteX0" fmla="*/ 5313 w 601490"/>
              <a:gd name="connsiteY0" fmla="*/ 101906 h 1022040"/>
              <a:gd name="connsiteX1" fmla="*/ 273807 w 601490"/>
              <a:gd name="connsiteY1" fmla="*/ 3121 h 1022040"/>
              <a:gd name="connsiteX2" fmla="*/ 481510 w 601490"/>
              <a:gd name="connsiteY2" fmla="*/ 30983 h 1022040"/>
              <a:gd name="connsiteX3" fmla="*/ 595493 w 601490"/>
              <a:gd name="connsiteY3" fmla="*/ 94308 h 1022040"/>
              <a:gd name="connsiteX4" fmla="*/ 567631 w 601490"/>
              <a:gd name="connsiteY4" fmla="*/ 172829 h 1022040"/>
              <a:gd name="connsiteX5" fmla="*/ 415653 w 601490"/>
              <a:gd name="connsiteY5" fmla="*/ 304544 h 1022040"/>
              <a:gd name="connsiteX6" fmla="*/ 428318 w 601490"/>
              <a:gd name="connsiteY6" fmla="*/ 537576 h 1022040"/>
              <a:gd name="connsiteX7" fmla="*/ 481510 w 601490"/>
              <a:gd name="connsiteY7" fmla="*/ 892191 h 1022040"/>
              <a:gd name="connsiteX8" fmla="*/ 527103 w 601490"/>
              <a:gd name="connsiteY8" fmla="*/ 983378 h 1022040"/>
              <a:gd name="connsiteX9" fmla="*/ 468845 w 601490"/>
              <a:gd name="connsiteY9" fmla="*/ 978312 h 1022040"/>
              <a:gd name="connsiteX10" fmla="*/ 397922 w 601490"/>
              <a:gd name="connsiteY10" fmla="*/ 803537 h 1022040"/>
              <a:gd name="connsiteX11" fmla="*/ 377658 w 601490"/>
              <a:gd name="connsiteY11" fmla="*/ 542642 h 1022040"/>
              <a:gd name="connsiteX12" fmla="*/ 377658 w 601490"/>
              <a:gd name="connsiteY12" fmla="*/ 317208 h 1022040"/>
              <a:gd name="connsiteX13" fmla="*/ 425785 w 601490"/>
              <a:gd name="connsiteY13" fmla="*/ 220956 h 1022040"/>
              <a:gd name="connsiteX14" fmla="*/ 557499 w 601490"/>
              <a:gd name="connsiteY14" fmla="*/ 114571 h 1022040"/>
              <a:gd name="connsiteX15" fmla="*/ 428318 w 601490"/>
              <a:gd name="connsiteY15" fmla="*/ 56313 h 1022040"/>
              <a:gd name="connsiteX16" fmla="*/ 195285 w 601490"/>
              <a:gd name="connsiteY16" fmla="*/ 56313 h 1022040"/>
              <a:gd name="connsiteX17" fmla="*/ 81302 w 601490"/>
              <a:gd name="connsiteY17" fmla="*/ 89242 h 1022040"/>
              <a:gd name="connsiteX18" fmla="*/ 58505 w 601490"/>
              <a:gd name="connsiteY18" fmla="*/ 139901 h 1022040"/>
              <a:gd name="connsiteX19" fmla="*/ 147159 w 601490"/>
              <a:gd name="connsiteY19" fmla="*/ 215890 h 1022040"/>
              <a:gd name="connsiteX20" fmla="*/ 228213 w 601490"/>
              <a:gd name="connsiteY20" fmla="*/ 281747 h 1022040"/>
              <a:gd name="connsiteX21" fmla="*/ 245944 w 601490"/>
              <a:gd name="connsiteY21" fmla="*/ 481851 h 1022040"/>
              <a:gd name="connsiteX22" fmla="*/ 215549 w 601490"/>
              <a:gd name="connsiteY22" fmla="*/ 760477 h 1022040"/>
              <a:gd name="connsiteX23" fmla="*/ 126895 w 601490"/>
              <a:gd name="connsiteY23" fmla="*/ 1021372 h 1022040"/>
              <a:gd name="connsiteX24" fmla="*/ 162356 w 601490"/>
              <a:gd name="connsiteY24" fmla="*/ 826334 h 1022040"/>
              <a:gd name="connsiteX25" fmla="*/ 195285 w 601490"/>
              <a:gd name="connsiteY25" fmla="*/ 545175 h 1022040"/>
              <a:gd name="connsiteX26" fmla="*/ 192752 w 601490"/>
              <a:gd name="connsiteY26" fmla="*/ 307076 h 1022040"/>
              <a:gd name="connsiteX27" fmla="*/ 83835 w 601490"/>
              <a:gd name="connsiteY27" fmla="*/ 226022 h 1022040"/>
              <a:gd name="connsiteX28" fmla="*/ 12912 w 601490"/>
              <a:gd name="connsiteY28" fmla="*/ 155099 h 1022040"/>
              <a:gd name="connsiteX29" fmla="*/ 5313 w 601490"/>
              <a:gd name="connsiteY29" fmla="*/ 101906 h 1022040"/>
              <a:gd name="connsiteX0" fmla="*/ 19154 w 615331"/>
              <a:gd name="connsiteY0" fmla="*/ 101906 h 1022040"/>
              <a:gd name="connsiteX1" fmla="*/ 287648 w 615331"/>
              <a:gd name="connsiteY1" fmla="*/ 3121 h 1022040"/>
              <a:gd name="connsiteX2" fmla="*/ 495351 w 615331"/>
              <a:gd name="connsiteY2" fmla="*/ 30983 h 1022040"/>
              <a:gd name="connsiteX3" fmla="*/ 609334 w 615331"/>
              <a:gd name="connsiteY3" fmla="*/ 94308 h 1022040"/>
              <a:gd name="connsiteX4" fmla="*/ 581472 w 615331"/>
              <a:gd name="connsiteY4" fmla="*/ 172829 h 1022040"/>
              <a:gd name="connsiteX5" fmla="*/ 429494 w 615331"/>
              <a:gd name="connsiteY5" fmla="*/ 304544 h 1022040"/>
              <a:gd name="connsiteX6" fmla="*/ 442159 w 615331"/>
              <a:gd name="connsiteY6" fmla="*/ 537576 h 1022040"/>
              <a:gd name="connsiteX7" fmla="*/ 495351 w 615331"/>
              <a:gd name="connsiteY7" fmla="*/ 892191 h 1022040"/>
              <a:gd name="connsiteX8" fmla="*/ 540944 w 615331"/>
              <a:gd name="connsiteY8" fmla="*/ 983378 h 1022040"/>
              <a:gd name="connsiteX9" fmla="*/ 482686 w 615331"/>
              <a:gd name="connsiteY9" fmla="*/ 978312 h 1022040"/>
              <a:gd name="connsiteX10" fmla="*/ 411763 w 615331"/>
              <a:gd name="connsiteY10" fmla="*/ 803537 h 1022040"/>
              <a:gd name="connsiteX11" fmla="*/ 391499 w 615331"/>
              <a:gd name="connsiteY11" fmla="*/ 542642 h 1022040"/>
              <a:gd name="connsiteX12" fmla="*/ 391499 w 615331"/>
              <a:gd name="connsiteY12" fmla="*/ 317208 h 1022040"/>
              <a:gd name="connsiteX13" fmla="*/ 439626 w 615331"/>
              <a:gd name="connsiteY13" fmla="*/ 220956 h 1022040"/>
              <a:gd name="connsiteX14" fmla="*/ 571340 w 615331"/>
              <a:gd name="connsiteY14" fmla="*/ 114571 h 1022040"/>
              <a:gd name="connsiteX15" fmla="*/ 442159 w 615331"/>
              <a:gd name="connsiteY15" fmla="*/ 56313 h 1022040"/>
              <a:gd name="connsiteX16" fmla="*/ 209126 w 615331"/>
              <a:gd name="connsiteY16" fmla="*/ 56313 h 1022040"/>
              <a:gd name="connsiteX17" fmla="*/ 95143 w 615331"/>
              <a:gd name="connsiteY17" fmla="*/ 89242 h 1022040"/>
              <a:gd name="connsiteX18" fmla="*/ 72346 w 615331"/>
              <a:gd name="connsiteY18" fmla="*/ 139901 h 1022040"/>
              <a:gd name="connsiteX19" fmla="*/ 161000 w 615331"/>
              <a:gd name="connsiteY19" fmla="*/ 215890 h 1022040"/>
              <a:gd name="connsiteX20" fmla="*/ 242054 w 615331"/>
              <a:gd name="connsiteY20" fmla="*/ 281747 h 1022040"/>
              <a:gd name="connsiteX21" fmla="*/ 259785 w 615331"/>
              <a:gd name="connsiteY21" fmla="*/ 481851 h 1022040"/>
              <a:gd name="connsiteX22" fmla="*/ 229390 w 615331"/>
              <a:gd name="connsiteY22" fmla="*/ 760477 h 1022040"/>
              <a:gd name="connsiteX23" fmla="*/ 140736 w 615331"/>
              <a:gd name="connsiteY23" fmla="*/ 1021372 h 1022040"/>
              <a:gd name="connsiteX24" fmla="*/ 176197 w 615331"/>
              <a:gd name="connsiteY24" fmla="*/ 826334 h 1022040"/>
              <a:gd name="connsiteX25" fmla="*/ 209126 w 615331"/>
              <a:gd name="connsiteY25" fmla="*/ 545175 h 1022040"/>
              <a:gd name="connsiteX26" fmla="*/ 206593 w 615331"/>
              <a:gd name="connsiteY26" fmla="*/ 307076 h 1022040"/>
              <a:gd name="connsiteX27" fmla="*/ 97676 w 615331"/>
              <a:gd name="connsiteY27" fmla="*/ 226022 h 1022040"/>
              <a:gd name="connsiteX28" fmla="*/ 26753 w 615331"/>
              <a:gd name="connsiteY28" fmla="*/ 155099 h 1022040"/>
              <a:gd name="connsiteX29" fmla="*/ 19154 w 615331"/>
              <a:gd name="connsiteY29" fmla="*/ 101906 h 1022040"/>
              <a:gd name="connsiteX0" fmla="*/ 19154 w 630608"/>
              <a:gd name="connsiteY0" fmla="*/ 98804 h 1018938"/>
              <a:gd name="connsiteX1" fmla="*/ 287648 w 630608"/>
              <a:gd name="connsiteY1" fmla="*/ 19 h 1018938"/>
              <a:gd name="connsiteX2" fmla="*/ 609334 w 630608"/>
              <a:gd name="connsiteY2" fmla="*/ 91206 h 1018938"/>
              <a:gd name="connsiteX3" fmla="*/ 581472 w 630608"/>
              <a:gd name="connsiteY3" fmla="*/ 169727 h 1018938"/>
              <a:gd name="connsiteX4" fmla="*/ 429494 w 630608"/>
              <a:gd name="connsiteY4" fmla="*/ 301442 h 1018938"/>
              <a:gd name="connsiteX5" fmla="*/ 442159 w 630608"/>
              <a:gd name="connsiteY5" fmla="*/ 534474 h 1018938"/>
              <a:gd name="connsiteX6" fmla="*/ 495351 w 630608"/>
              <a:gd name="connsiteY6" fmla="*/ 889089 h 1018938"/>
              <a:gd name="connsiteX7" fmla="*/ 540944 w 630608"/>
              <a:gd name="connsiteY7" fmla="*/ 980276 h 1018938"/>
              <a:gd name="connsiteX8" fmla="*/ 482686 w 630608"/>
              <a:gd name="connsiteY8" fmla="*/ 975210 h 1018938"/>
              <a:gd name="connsiteX9" fmla="*/ 411763 w 630608"/>
              <a:gd name="connsiteY9" fmla="*/ 800435 h 1018938"/>
              <a:gd name="connsiteX10" fmla="*/ 391499 w 630608"/>
              <a:gd name="connsiteY10" fmla="*/ 539540 h 1018938"/>
              <a:gd name="connsiteX11" fmla="*/ 391499 w 630608"/>
              <a:gd name="connsiteY11" fmla="*/ 314106 h 1018938"/>
              <a:gd name="connsiteX12" fmla="*/ 439626 w 630608"/>
              <a:gd name="connsiteY12" fmla="*/ 217854 h 1018938"/>
              <a:gd name="connsiteX13" fmla="*/ 571340 w 630608"/>
              <a:gd name="connsiteY13" fmla="*/ 111469 h 1018938"/>
              <a:gd name="connsiteX14" fmla="*/ 442159 w 630608"/>
              <a:gd name="connsiteY14" fmla="*/ 53211 h 1018938"/>
              <a:gd name="connsiteX15" fmla="*/ 209126 w 630608"/>
              <a:gd name="connsiteY15" fmla="*/ 53211 h 1018938"/>
              <a:gd name="connsiteX16" fmla="*/ 95143 w 630608"/>
              <a:gd name="connsiteY16" fmla="*/ 86140 h 1018938"/>
              <a:gd name="connsiteX17" fmla="*/ 72346 w 630608"/>
              <a:gd name="connsiteY17" fmla="*/ 136799 h 1018938"/>
              <a:gd name="connsiteX18" fmla="*/ 161000 w 630608"/>
              <a:gd name="connsiteY18" fmla="*/ 212788 h 1018938"/>
              <a:gd name="connsiteX19" fmla="*/ 242054 w 630608"/>
              <a:gd name="connsiteY19" fmla="*/ 278645 h 1018938"/>
              <a:gd name="connsiteX20" fmla="*/ 259785 w 630608"/>
              <a:gd name="connsiteY20" fmla="*/ 478749 h 1018938"/>
              <a:gd name="connsiteX21" fmla="*/ 229390 w 630608"/>
              <a:gd name="connsiteY21" fmla="*/ 757375 h 1018938"/>
              <a:gd name="connsiteX22" fmla="*/ 140736 w 630608"/>
              <a:gd name="connsiteY22" fmla="*/ 1018270 h 1018938"/>
              <a:gd name="connsiteX23" fmla="*/ 176197 w 630608"/>
              <a:gd name="connsiteY23" fmla="*/ 823232 h 1018938"/>
              <a:gd name="connsiteX24" fmla="*/ 209126 w 630608"/>
              <a:gd name="connsiteY24" fmla="*/ 542073 h 1018938"/>
              <a:gd name="connsiteX25" fmla="*/ 206593 w 630608"/>
              <a:gd name="connsiteY25" fmla="*/ 303974 h 1018938"/>
              <a:gd name="connsiteX26" fmla="*/ 97676 w 630608"/>
              <a:gd name="connsiteY26" fmla="*/ 222920 h 1018938"/>
              <a:gd name="connsiteX27" fmla="*/ 26753 w 630608"/>
              <a:gd name="connsiteY27" fmla="*/ 151997 h 1018938"/>
              <a:gd name="connsiteX28" fmla="*/ 19154 w 630608"/>
              <a:gd name="connsiteY28" fmla="*/ 98804 h 1018938"/>
              <a:gd name="connsiteX0" fmla="*/ 19154 w 616069"/>
              <a:gd name="connsiteY0" fmla="*/ 98815 h 1018949"/>
              <a:gd name="connsiteX1" fmla="*/ 287648 w 616069"/>
              <a:gd name="connsiteY1" fmla="*/ 30 h 1018949"/>
              <a:gd name="connsiteX2" fmla="*/ 609334 w 616069"/>
              <a:gd name="connsiteY2" fmla="*/ 91217 h 1018949"/>
              <a:gd name="connsiteX3" fmla="*/ 581472 w 616069"/>
              <a:gd name="connsiteY3" fmla="*/ 169738 h 1018949"/>
              <a:gd name="connsiteX4" fmla="*/ 429494 w 616069"/>
              <a:gd name="connsiteY4" fmla="*/ 301453 h 1018949"/>
              <a:gd name="connsiteX5" fmla="*/ 442159 w 616069"/>
              <a:gd name="connsiteY5" fmla="*/ 534485 h 1018949"/>
              <a:gd name="connsiteX6" fmla="*/ 495351 w 616069"/>
              <a:gd name="connsiteY6" fmla="*/ 889100 h 1018949"/>
              <a:gd name="connsiteX7" fmla="*/ 540944 w 616069"/>
              <a:gd name="connsiteY7" fmla="*/ 980287 h 1018949"/>
              <a:gd name="connsiteX8" fmla="*/ 482686 w 616069"/>
              <a:gd name="connsiteY8" fmla="*/ 975221 h 1018949"/>
              <a:gd name="connsiteX9" fmla="*/ 411763 w 616069"/>
              <a:gd name="connsiteY9" fmla="*/ 800446 h 1018949"/>
              <a:gd name="connsiteX10" fmla="*/ 391499 w 616069"/>
              <a:gd name="connsiteY10" fmla="*/ 539551 h 1018949"/>
              <a:gd name="connsiteX11" fmla="*/ 391499 w 616069"/>
              <a:gd name="connsiteY11" fmla="*/ 314117 h 1018949"/>
              <a:gd name="connsiteX12" fmla="*/ 439626 w 616069"/>
              <a:gd name="connsiteY12" fmla="*/ 217865 h 1018949"/>
              <a:gd name="connsiteX13" fmla="*/ 571340 w 616069"/>
              <a:gd name="connsiteY13" fmla="*/ 111480 h 1018949"/>
              <a:gd name="connsiteX14" fmla="*/ 442159 w 616069"/>
              <a:gd name="connsiteY14" fmla="*/ 53222 h 1018949"/>
              <a:gd name="connsiteX15" fmla="*/ 209126 w 616069"/>
              <a:gd name="connsiteY15" fmla="*/ 53222 h 1018949"/>
              <a:gd name="connsiteX16" fmla="*/ 95143 w 616069"/>
              <a:gd name="connsiteY16" fmla="*/ 86151 h 1018949"/>
              <a:gd name="connsiteX17" fmla="*/ 72346 w 616069"/>
              <a:gd name="connsiteY17" fmla="*/ 136810 h 1018949"/>
              <a:gd name="connsiteX18" fmla="*/ 161000 w 616069"/>
              <a:gd name="connsiteY18" fmla="*/ 212799 h 1018949"/>
              <a:gd name="connsiteX19" fmla="*/ 242054 w 616069"/>
              <a:gd name="connsiteY19" fmla="*/ 278656 h 1018949"/>
              <a:gd name="connsiteX20" fmla="*/ 259785 w 616069"/>
              <a:gd name="connsiteY20" fmla="*/ 478760 h 1018949"/>
              <a:gd name="connsiteX21" fmla="*/ 229390 w 616069"/>
              <a:gd name="connsiteY21" fmla="*/ 757386 h 1018949"/>
              <a:gd name="connsiteX22" fmla="*/ 140736 w 616069"/>
              <a:gd name="connsiteY22" fmla="*/ 1018281 h 1018949"/>
              <a:gd name="connsiteX23" fmla="*/ 176197 w 616069"/>
              <a:gd name="connsiteY23" fmla="*/ 823243 h 1018949"/>
              <a:gd name="connsiteX24" fmla="*/ 209126 w 616069"/>
              <a:gd name="connsiteY24" fmla="*/ 542084 h 1018949"/>
              <a:gd name="connsiteX25" fmla="*/ 206593 w 616069"/>
              <a:gd name="connsiteY25" fmla="*/ 303985 h 1018949"/>
              <a:gd name="connsiteX26" fmla="*/ 97676 w 616069"/>
              <a:gd name="connsiteY26" fmla="*/ 222931 h 1018949"/>
              <a:gd name="connsiteX27" fmla="*/ 26753 w 616069"/>
              <a:gd name="connsiteY27" fmla="*/ 152008 h 1018949"/>
              <a:gd name="connsiteX28" fmla="*/ 19154 w 616069"/>
              <a:gd name="connsiteY28" fmla="*/ 98815 h 1018949"/>
              <a:gd name="connsiteX0" fmla="*/ 7353 w 604268"/>
              <a:gd name="connsiteY0" fmla="*/ 98815 h 1018949"/>
              <a:gd name="connsiteX1" fmla="*/ 275847 w 604268"/>
              <a:gd name="connsiteY1" fmla="*/ 30 h 1018949"/>
              <a:gd name="connsiteX2" fmla="*/ 597533 w 604268"/>
              <a:gd name="connsiteY2" fmla="*/ 91217 h 1018949"/>
              <a:gd name="connsiteX3" fmla="*/ 569671 w 604268"/>
              <a:gd name="connsiteY3" fmla="*/ 169738 h 1018949"/>
              <a:gd name="connsiteX4" fmla="*/ 417693 w 604268"/>
              <a:gd name="connsiteY4" fmla="*/ 301453 h 1018949"/>
              <a:gd name="connsiteX5" fmla="*/ 430358 w 604268"/>
              <a:gd name="connsiteY5" fmla="*/ 534485 h 1018949"/>
              <a:gd name="connsiteX6" fmla="*/ 483550 w 604268"/>
              <a:gd name="connsiteY6" fmla="*/ 889100 h 1018949"/>
              <a:gd name="connsiteX7" fmla="*/ 529143 w 604268"/>
              <a:gd name="connsiteY7" fmla="*/ 980287 h 1018949"/>
              <a:gd name="connsiteX8" fmla="*/ 470885 w 604268"/>
              <a:gd name="connsiteY8" fmla="*/ 975221 h 1018949"/>
              <a:gd name="connsiteX9" fmla="*/ 399962 w 604268"/>
              <a:gd name="connsiteY9" fmla="*/ 800446 h 1018949"/>
              <a:gd name="connsiteX10" fmla="*/ 379698 w 604268"/>
              <a:gd name="connsiteY10" fmla="*/ 539551 h 1018949"/>
              <a:gd name="connsiteX11" fmla="*/ 379698 w 604268"/>
              <a:gd name="connsiteY11" fmla="*/ 314117 h 1018949"/>
              <a:gd name="connsiteX12" fmla="*/ 427825 w 604268"/>
              <a:gd name="connsiteY12" fmla="*/ 217865 h 1018949"/>
              <a:gd name="connsiteX13" fmla="*/ 559539 w 604268"/>
              <a:gd name="connsiteY13" fmla="*/ 111480 h 1018949"/>
              <a:gd name="connsiteX14" fmla="*/ 430358 w 604268"/>
              <a:gd name="connsiteY14" fmla="*/ 53222 h 1018949"/>
              <a:gd name="connsiteX15" fmla="*/ 197325 w 604268"/>
              <a:gd name="connsiteY15" fmla="*/ 53222 h 1018949"/>
              <a:gd name="connsiteX16" fmla="*/ 83342 w 604268"/>
              <a:gd name="connsiteY16" fmla="*/ 86151 h 1018949"/>
              <a:gd name="connsiteX17" fmla="*/ 60545 w 604268"/>
              <a:gd name="connsiteY17" fmla="*/ 136810 h 1018949"/>
              <a:gd name="connsiteX18" fmla="*/ 149199 w 604268"/>
              <a:gd name="connsiteY18" fmla="*/ 212799 h 1018949"/>
              <a:gd name="connsiteX19" fmla="*/ 230253 w 604268"/>
              <a:gd name="connsiteY19" fmla="*/ 278656 h 1018949"/>
              <a:gd name="connsiteX20" fmla="*/ 247984 w 604268"/>
              <a:gd name="connsiteY20" fmla="*/ 478760 h 1018949"/>
              <a:gd name="connsiteX21" fmla="*/ 217589 w 604268"/>
              <a:gd name="connsiteY21" fmla="*/ 757386 h 1018949"/>
              <a:gd name="connsiteX22" fmla="*/ 128935 w 604268"/>
              <a:gd name="connsiteY22" fmla="*/ 1018281 h 1018949"/>
              <a:gd name="connsiteX23" fmla="*/ 164396 w 604268"/>
              <a:gd name="connsiteY23" fmla="*/ 823243 h 1018949"/>
              <a:gd name="connsiteX24" fmla="*/ 197325 w 604268"/>
              <a:gd name="connsiteY24" fmla="*/ 542084 h 1018949"/>
              <a:gd name="connsiteX25" fmla="*/ 194792 w 604268"/>
              <a:gd name="connsiteY25" fmla="*/ 303985 h 1018949"/>
              <a:gd name="connsiteX26" fmla="*/ 85875 w 604268"/>
              <a:gd name="connsiteY26" fmla="*/ 222931 h 1018949"/>
              <a:gd name="connsiteX27" fmla="*/ 7353 w 604268"/>
              <a:gd name="connsiteY27" fmla="*/ 98815 h 1018949"/>
              <a:gd name="connsiteX0" fmla="*/ 7353 w 611842"/>
              <a:gd name="connsiteY0" fmla="*/ 98807 h 1018941"/>
              <a:gd name="connsiteX1" fmla="*/ 275847 w 611842"/>
              <a:gd name="connsiteY1" fmla="*/ 22 h 1018941"/>
              <a:gd name="connsiteX2" fmla="*/ 597533 w 611842"/>
              <a:gd name="connsiteY2" fmla="*/ 91209 h 1018941"/>
              <a:gd name="connsiteX3" fmla="*/ 541808 w 611842"/>
              <a:gd name="connsiteY3" fmla="*/ 217857 h 1018941"/>
              <a:gd name="connsiteX4" fmla="*/ 417693 w 611842"/>
              <a:gd name="connsiteY4" fmla="*/ 301445 h 1018941"/>
              <a:gd name="connsiteX5" fmla="*/ 430358 w 611842"/>
              <a:gd name="connsiteY5" fmla="*/ 534477 h 1018941"/>
              <a:gd name="connsiteX6" fmla="*/ 483550 w 611842"/>
              <a:gd name="connsiteY6" fmla="*/ 889092 h 1018941"/>
              <a:gd name="connsiteX7" fmla="*/ 529143 w 611842"/>
              <a:gd name="connsiteY7" fmla="*/ 980279 h 1018941"/>
              <a:gd name="connsiteX8" fmla="*/ 470885 w 611842"/>
              <a:gd name="connsiteY8" fmla="*/ 975213 h 1018941"/>
              <a:gd name="connsiteX9" fmla="*/ 399962 w 611842"/>
              <a:gd name="connsiteY9" fmla="*/ 800438 h 1018941"/>
              <a:gd name="connsiteX10" fmla="*/ 379698 w 611842"/>
              <a:gd name="connsiteY10" fmla="*/ 539543 h 1018941"/>
              <a:gd name="connsiteX11" fmla="*/ 379698 w 611842"/>
              <a:gd name="connsiteY11" fmla="*/ 314109 h 1018941"/>
              <a:gd name="connsiteX12" fmla="*/ 427825 w 611842"/>
              <a:gd name="connsiteY12" fmla="*/ 217857 h 1018941"/>
              <a:gd name="connsiteX13" fmla="*/ 559539 w 611842"/>
              <a:gd name="connsiteY13" fmla="*/ 111472 h 1018941"/>
              <a:gd name="connsiteX14" fmla="*/ 430358 w 611842"/>
              <a:gd name="connsiteY14" fmla="*/ 53214 h 1018941"/>
              <a:gd name="connsiteX15" fmla="*/ 197325 w 611842"/>
              <a:gd name="connsiteY15" fmla="*/ 53214 h 1018941"/>
              <a:gd name="connsiteX16" fmla="*/ 83342 w 611842"/>
              <a:gd name="connsiteY16" fmla="*/ 86143 h 1018941"/>
              <a:gd name="connsiteX17" fmla="*/ 60545 w 611842"/>
              <a:gd name="connsiteY17" fmla="*/ 136802 h 1018941"/>
              <a:gd name="connsiteX18" fmla="*/ 149199 w 611842"/>
              <a:gd name="connsiteY18" fmla="*/ 212791 h 1018941"/>
              <a:gd name="connsiteX19" fmla="*/ 230253 w 611842"/>
              <a:gd name="connsiteY19" fmla="*/ 278648 h 1018941"/>
              <a:gd name="connsiteX20" fmla="*/ 247984 w 611842"/>
              <a:gd name="connsiteY20" fmla="*/ 478752 h 1018941"/>
              <a:gd name="connsiteX21" fmla="*/ 217589 w 611842"/>
              <a:gd name="connsiteY21" fmla="*/ 757378 h 1018941"/>
              <a:gd name="connsiteX22" fmla="*/ 128935 w 611842"/>
              <a:gd name="connsiteY22" fmla="*/ 1018273 h 1018941"/>
              <a:gd name="connsiteX23" fmla="*/ 164396 w 611842"/>
              <a:gd name="connsiteY23" fmla="*/ 823235 h 1018941"/>
              <a:gd name="connsiteX24" fmla="*/ 197325 w 611842"/>
              <a:gd name="connsiteY24" fmla="*/ 542076 h 1018941"/>
              <a:gd name="connsiteX25" fmla="*/ 194792 w 611842"/>
              <a:gd name="connsiteY25" fmla="*/ 303977 h 1018941"/>
              <a:gd name="connsiteX26" fmla="*/ 85875 w 611842"/>
              <a:gd name="connsiteY26" fmla="*/ 222923 h 1018941"/>
              <a:gd name="connsiteX27" fmla="*/ 7353 w 611842"/>
              <a:gd name="connsiteY27" fmla="*/ 98807 h 1018941"/>
              <a:gd name="connsiteX0" fmla="*/ 7353 w 599715"/>
              <a:gd name="connsiteY0" fmla="*/ 98812 h 1018946"/>
              <a:gd name="connsiteX1" fmla="*/ 275847 w 599715"/>
              <a:gd name="connsiteY1" fmla="*/ 27 h 1018946"/>
              <a:gd name="connsiteX2" fmla="*/ 597533 w 599715"/>
              <a:gd name="connsiteY2" fmla="*/ 91214 h 1018946"/>
              <a:gd name="connsiteX3" fmla="*/ 417693 w 599715"/>
              <a:gd name="connsiteY3" fmla="*/ 301450 h 1018946"/>
              <a:gd name="connsiteX4" fmla="*/ 430358 w 599715"/>
              <a:gd name="connsiteY4" fmla="*/ 534482 h 1018946"/>
              <a:gd name="connsiteX5" fmla="*/ 483550 w 599715"/>
              <a:gd name="connsiteY5" fmla="*/ 889097 h 1018946"/>
              <a:gd name="connsiteX6" fmla="*/ 529143 w 599715"/>
              <a:gd name="connsiteY6" fmla="*/ 980284 h 1018946"/>
              <a:gd name="connsiteX7" fmla="*/ 470885 w 599715"/>
              <a:gd name="connsiteY7" fmla="*/ 975218 h 1018946"/>
              <a:gd name="connsiteX8" fmla="*/ 399962 w 599715"/>
              <a:gd name="connsiteY8" fmla="*/ 800443 h 1018946"/>
              <a:gd name="connsiteX9" fmla="*/ 379698 w 599715"/>
              <a:gd name="connsiteY9" fmla="*/ 539548 h 1018946"/>
              <a:gd name="connsiteX10" fmla="*/ 379698 w 599715"/>
              <a:gd name="connsiteY10" fmla="*/ 314114 h 1018946"/>
              <a:gd name="connsiteX11" fmla="*/ 427825 w 599715"/>
              <a:gd name="connsiteY11" fmla="*/ 217862 h 1018946"/>
              <a:gd name="connsiteX12" fmla="*/ 559539 w 599715"/>
              <a:gd name="connsiteY12" fmla="*/ 111477 h 1018946"/>
              <a:gd name="connsiteX13" fmla="*/ 430358 w 599715"/>
              <a:gd name="connsiteY13" fmla="*/ 53219 h 1018946"/>
              <a:gd name="connsiteX14" fmla="*/ 197325 w 599715"/>
              <a:gd name="connsiteY14" fmla="*/ 53219 h 1018946"/>
              <a:gd name="connsiteX15" fmla="*/ 83342 w 599715"/>
              <a:gd name="connsiteY15" fmla="*/ 86148 h 1018946"/>
              <a:gd name="connsiteX16" fmla="*/ 60545 w 599715"/>
              <a:gd name="connsiteY16" fmla="*/ 136807 h 1018946"/>
              <a:gd name="connsiteX17" fmla="*/ 149199 w 599715"/>
              <a:gd name="connsiteY17" fmla="*/ 212796 h 1018946"/>
              <a:gd name="connsiteX18" fmla="*/ 230253 w 599715"/>
              <a:gd name="connsiteY18" fmla="*/ 278653 h 1018946"/>
              <a:gd name="connsiteX19" fmla="*/ 247984 w 599715"/>
              <a:gd name="connsiteY19" fmla="*/ 478757 h 1018946"/>
              <a:gd name="connsiteX20" fmla="*/ 217589 w 599715"/>
              <a:gd name="connsiteY20" fmla="*/ 757383 h 1018946"/>
              <a:gd name="connsiteX21" fmla="*/ 128935 w 599715"/>
              <a:gd name="connsiteY21" fmla="*/ 1018278 h 1018946"/>
              <a:gd name="connsiteX22" fmla="*/ 164396 w 599715"/>
              <a:gd name="connsiteY22" fmla="*/ 823240 h 1018946"/>
              <a:gd name="connsiteX23" fmla="*/ 197325 w 599715"/>
              <a:gd name="connsiteY23" fmla="*/ 542081 h 1018946"/>
              <a:gd name="connsiteX24" fmla="*/ 194792 w 599715"/>
              <a:gd name="connsiteY24" fmla="*/ 303982 h 1018946"/>
              <a:gd name="connsiteX25" fmla="*/ 85875 w 599715"/>
              <a:gd name="connsiteY25" fmla="*/ 222928 h 1018946"/>
              <a:gd name="connsiteX26" fmla="*/ 7353 w 599715"/>
              <a:gd name="connsiteY26" fmla="*/ 98812 h 1018946"/>
              <a:gd name="connsiteX0" fmla="*/ 8226 w 600185"/>
              <a:gd name="connsiteY0" fmla="*/ 98812 h 1018946"/>
              <a:gd name="connsiteX1" fmla="*/ 291918 w 600185"/>
              <a:gd name="connsiteY1" fmla="*/ 27 h 1018946"/>
              <a:gd name="connsiteX2" fmla="*/ 598406 w 600185"/>
              <a:gd name="connsiteY2" fmla="*/ 91214 h 1018946"/>
              <a:gd name="connsiteX3" fmla="*/ 418566 w 600185"/>
              <a:gd name="connsiteY3" fmla="*/ 301450 h 1018946"/>
              <a:gd name="connsiteX4" fmla="*/ 431231 w 600185"/>
              <a:gd name="connsiteY4" fmla="*/ 534482 h 1018946"/>
              <a:gd name="connsiteX5" fmla="*/ 484423 w 600185"/>
              <a:gd name="connsiteY5" fmla="*/ 889097 h 1018946"/>
              <a:gd name="connsiteX6" fmla="*/ 530016 w 600185"/>
              <a:gd name="connsiteY6" fmla="*/ 980284 h 1018946"/>
              <a:gd name="connsiteX7" fmla="*/ 471758 w 600185"/>
              <a:gd name="connsiteY7" fmla="*/ 975218 h 1018946"/>
              <a:gd name="connsiteX8" fmla="*/ 400835 w 600185"/>
              <a:gd name="connsiteY8" fmla="*/ 800443 h 1018946"/>
              <a:gd name="connsiteX9" fmla="*/ 380571 w 600185"/>
              <a:gd name="connsiteY9" fmla="*/ 539548 h 1018946"/>
              <a:gd name="connsiteX10" fmla="*/ 380571 w 600185"/>
              <a:gd name="connsiteY10" fmla="*/ 314114 h 1018946"/>
              <a:gd name="connsiteX11" fmla="*/ 428698 w 600185"/>
              <a:gd name="connsiteY11" fmla="*/ 217862 h 1018946"/>
              <a:gd name="connsiteX12" fmla="*/ 560412 w 600185"/>
              <a:gd name="connsiteY12" fmla="*/ 111477 h 1018946"/>
              <a:gd name="connsiteX13" fmla="*/ 431231 w 600185"/>
              <a:gd name="connsiteY13" fmla="*/ 53219 h 1018946"/>
              <a:gd name="connsiteX14" fmla="*/ 198198 w 600185"/>
              <a:gd name="connsiteY14" fmla="*/ 53219 h 1018946"/>
              <a:gd name="connsiteX15" fmla="*/ 84215 w 600185"/>
              <a:gd name="connsiteY15" fmla="*/ 86148 h 1018946"/>
              <a:gd name="connsiteX16" fmla="*/ 61418 w 600185"/>
              <a:gd name="connsiteY16" fmla="*/ 136807 h 1018946"/>
              <a:gd name="connsiteX17" fmla="*/ 150072 w 600185"/>
              <a:gd name="connsiteY17" fmla="*/ 212796 h 1018946"/>
              <a:gd name="connsiteX18" fmla="*/ 231126 w 600185"/>
              <a:gd name="connsiteY18" fmla="*/ 278653 h 1018946"/>
              <a:gd name="connsiteX19" fmla="*/ 248857 w 600185"/>
              <a:gd name="connsiteY19" fmla="*/ 478757 h 1018946"/>
              <a:gd name="connsiteX20" fmla="*/ 218462 w 600185"/>
              <a:gd name="connsiteY20" fmla="*/ 757383 h 1018946"/>
              <a:gd name="connsiteX21" fmla="*/ 129808 w 600185"/>
              <a:gd name="connsiteY21" fmla="*/ 1018278 h 1018946"/>
              <a:gd name="connsiteX22" fmla="*/ 165269 w 600185"/>
              <a:gd name="connsiteY22" fmla="*/ 823240 h 1018946"/>
              <a:gd name="connsiteX23" fmla="*/ 198198 w 600185"/>
              <a:gd name="connsiteY23" fmla="*/ 542081 h 1018946"/>
              <a:gd name="connsiteX24" fmla="*/ 195665 w 600185"/>
              <a:gd name="connsiteY24" fmla="*/ 303982 h 1018946"/>
              <a:gd name="connsiteX25" fmla="*/ 86748 w 600185"/>
              <a:gd name="connsiteY25" fmla="*/ 222928 h 1018946"/>
              <a:gd name="connsiteX26" fmla="*/ 8226 w 600185"/>
              <a:gd name="connsiteY26" fmla="*/ 98812 h 1018946"/>
              <a:gd name="connsiteX0" fmla="*/ 8226 w 599188"/>
              <a:gd name="connsiteY0" fmla="*/ 98816 h 1018950"/>
              <a:gd name="connsiteX1" fmla="*/ 291918 w 599188"/>
              <a:gd name="connsiteY1" fmla="*/ 31 h 1018950"/>
              <a:gd name="connsiteX2" fmla="*/ 598406 w 599188"/>
              <a:gd name="connsiteY2" fmla="*/ 91218 h 1018950"/>
              <a:gd name="connsiteX3" fmla="*/ 418566 w 599188"/>
              <a:gd name="connsiteY3" fmla="*/ 301454 h 1018950"/>
              <a:gd name="connsiteX4" fmla="*/ 431231 w 599188"/>
              <a:gd name="connsiteY4" fmla="*/ 534486 h 1018950"/>
              <a:gd name="connsiteX5" fmla="*/ 484423 w 599188"/>
              <a:gd name="connsiteY5" fmla="*/ 889101 h 1018950"/>
              <a:gd name="connsiteX6" fmla="*/ 530016 w 599188"/>
              <a:gd name="connsiteY6" fmla="*/ 980288 h 1018950"/>
              <a:gd name="connsiteX7" fmla="*/ 471758 w 599188"/>
              <a:gd name="connsiteY7" fmla="*/ 975222 h 1018950"/>
              <a:gd name="connsiteX8" fmla="*/ 400835 w 599188"/>
              <a:gd name="connsiteY8" fmla="*/ 800447 h 1018950"/>
              <a:gd name="connsiteX9" fmla="*/ 380571 w 599188"/>
              <a:gd name="connsiteY9" fmla="*/ 539552 h 1018950"/>
              <a:gd name="connsiteX10" fmla="*/ 380571 w 599188"/>
              <a:gd name="connsiteY10" fmla="*/ 314118 h 1018950"/>
              <a:gd name="connsiteX11" fmla="*/ 428698 w 599188"/>
              <a:gd name="connsiteY11" fmla="*/ 217866 h 1018950"/>
              <a:gd name="connsiteX12" fmla="*/ 560412 w 599188"/>
              <a:gd name="connsiteY12" fmla="*/ 111481 h 1018950"/>
              <a:gd name="connsiteX13" fmla="*/ 431231 w 599188"/>
              <a:gd name="connsiteY13" fmla="*/ 53223 h 1018950"/>
              <a:gd name="connsiteX14" fmla="*/ 198198 w 599188"/>
              <a:gd name="connsiteY14" fmla="*/ 53223 h 1018950"/>
              <a:gd name="connsiteX15" fmla="*/ 84215 w 599188"/>
              <a:gd name="connsiteY15" fmla="*/ 86152 h 1018950"/>
              <a:gd name="connsiteX16" fmla="*/ 61418 w 599188"/>
              <a:gd name="connsiteY16" fmla="*/ 136811 h 1018950"/>
              <a:gd name="connsiteX17" fmla="*/ 150072 w 599188"/>
              <a:gd name="connsiteY17" fmla="*/ 212800 h 1018950"/>
              <a:gd name="connsiteX18" fmla="*/ 231126 w 599188"/>
              <a:gd name="connsiteY18" fmla="*/ 278657 h 1018950"/>
              <a:gd name="connsiteX19" fmla="*/ 248857 w 599188"/>
              <a:gd name="connsiteY19" fmla="*/ 478761 h 1018950"/>
              <a:gd name="connsiteX20" fmla="*/ 218462 w 599188"/>
              <a:gd name="connsiteY20" fmla="*/ 757387 h 1018950"/>
              <a:gd name="connsiteX21" fmla="*/ 129808 w 599188"/>
              <a:gd name="connsiteY21" fmla="*/ 1018282 h 1018950"/>
              <a:gd name="connsiteX22" fmla="*/ 165269 w 599188"/>
              <a:gd name="connsiteY22" fmla="*/ 823244 h 1018950"/>
              <a:gd name="connsiteX23" fmla="*/ 198198 w 599188"/>
              <a:gd name="connsiteY23" fmla="*/ 542085 h 1018950"/>
              <a:gd name="connsiteX24" fmla="*/ 195665 w 599188"/>
              <a:gd name="connsiteY24" fmla="*/ 303986 h 1018950"/>
              <a:gd name="connsiteX25" fmla="*/ 86748 w 599188"/>
              <a:gd name="connsiteY25" fmla="*/ 222932 h 1018950"/>
              <a:gd name="connsiteX26" fmla="*/ 8226 w 599188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423520 w 591477"/>
              <a:gd name="connsiteY13" fmla="*/ 53223 h 1018950"/>
              <a:gd name="connsiteX14" fmla="*/ 190487 w 591477"/>
              <a:gd name="connsiteY14" fmla="*/ 53223 h 1018950"/>
              <a:gd name="connsiteX15" fmla="*/ 76504 w 591477"/>
              <a:gd name="connsiteY15" fmla="*/ 86152 h 1018950"/>
              <a:gd name="connsiteX16" fmla="*/ 53707 w 591477"/>
              <a:gd name="connsiteY16" fmla="*/ 136811 h 1018950"/>
              <a:gd name="connsiteX17" fmla="*/ 142361 w 591477"/>
              <a:gd name="connsiteY17" fmla="*/ 212800 h 1018950"/>
              <a:gd name="connsiteX18" fmla="*/ 223415 w 591477"/>
              <a:gd name="connsiteY18" fmla="*/ 278657 h 1018950"/>
              <a:gd name="connsiteX19" fmla="*/ 241146 w 591477"/>
              <a:gd name="connsiteY19" fmla="*/ 478761 h 1018950"/>
              <a:gd name="connsiteX20" fmla="*/ 210751 w 591477"/>
              <a:gd name="connsiteY20" fmla="*/ 757387 h 1018950"/>
              <a:gd name="connsiteX21" fmla="*/ 122097 w 591477"/>
              <a:gd name="connsiteY21" fmla="*/ 1018282 h 1018950"/>
              <a:gd name="connsiteX22" fmla="*/ 157558 w 591477"/>
              <a:gd name="connsiteY22" fmla="*/ 823244 h 1018950"/>
              <a:gd name="connsiteX23" fmla="*/ 190487 w 591477"/>
              <a:gd name="connsiteY23" fmla="*/ 542085 h 1018950"/>
              <a:gd name="connsiteX24" fmla="*/ 187954 w 591477"/>
              <a:gd name="connsiteY24" fmla="*/ 303986 h 1018950"/>
              <a:gd name="connsiteX25" fmla="*/ 79037 w 591477"/>
              <a:gd name="connsiteY25" fmla="*/ 222932 h 1018950"/>
              <a:gd name="connsiteX26" fmla="*/ 515 w 591477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423520 w 591477"/>
              <a:gd name="connsiteY13" fmla="*/ 53223 h 1018950"/>
              <a:gd name="connsiteX14" fmla="*/ 284207 w 591477"/>
              <a:gd name="connsiteY14" fmla="*/ 48157 h 1018950"/>
              <a:gd name="connsiteX15" fmla="*/ 76504 w 591477"/>
              <a:gd name="connsiteY15" fmla="*/ 86152 h 1018950"/>
              <a:gd name="connsiteX16" fmla="*/ 53707 w 591477"/>
              <a:gd name="connsiteY16" fmla="*/ 136811 h 1018950"/>
              <a:gd name="connsiteX17" fmla="*/ 142361 w 591477"/>
              <a:gd name="connsiteY17" fmla="*/ 212800 h 1018950"/>
              <a:gd name="connsiteX18" fmla="*/ 223415 w 591477"/>
              <a:gd name="connsiteY18" fmla="*/ 278657 h 1018950"/>
              <a:gd name="connsiteX19" fmla="*/ 241146 w 591477"/>
              <a:gd name="connsiteY19" fmla="*/ 478761 h 1018950"/>
              <a:gd name="connsiteX20" fmla="*/ 210751 w 591477"/>
              <a:gd name="connsiteY20" fmla="*/ 757387 h 1018950"/>
              <a:gd name="connsiteX21" fmla="*/ 122097 w 591477"/>
              <a:gd name="connsiteY21" fmla="*/ 1018282 h 1018950"/>
              <a:gd name="connsiteX22" fmla="*/ 157558 w 591477"/>
              <a:gd name="connsiteY22" fmla="*/ 823244 h 1018950"/>
              <a:gd name="connsiteX23" fmla="*/ 190487 w 591477"/>
              <a:gd name="connsiteY23" fmla="*/ 542085 h 1018950"/>
              <a:gd name="connsiteX24" fmla="*/ 187954 w 591477"/>
              <a:gd name="connsiteY24" fmla="*/ 303986 h 1018950"/>
              <a:gd name="connsiteX25" fmla="*/ 79037 w 591477"/>
              <a:gd name="connsiteY25" fmla="*/ 222932 h 1018950"/>
              <a:gd name="connsiteX26" fmla="*/ 515 w 591477"/>
              <a:gd name="connsiteY26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76504 w 591477"/>
              <a:gd name="connsiteY14" fmla="*/ 86152 h 1018950"/>
              <a:gd name="connsiteX15" fmla="*/ 53707 w 591477"/>
              <a:gd name="connsiteY15" fmla="*/ 136811 h 1018950"/>
              <a:gd name="connsiteX16" fmla="*/ 142361 w 591477"/>
              <a:gd name="connsiteY16" fmla="*/ 212800 h 1018950"/>
              <a:gd name="connsiteX17" fmla="*/ 223415 w 591477"/>
              <a:gd name="connsiteY17" fmla="*/ 278657 h 1018950"/>
              <a:gd name="connsiteX18" fmla="*/ 241146 w 591477"/>
              <a:gd name="connsiteY18" fmla="*/ 478761 h 1018950"/>
              <a:gd name="connsiteX19" fmla="*/ 210751 w 591477"/>
              <a:gd name="connsiteY19" fmla="*/ 757387 h 1018950"/>
              <a:gd name="connsiteX20" fmla="*/ 122097 w 591477"/>
              <a:gd name="connsiteY20" fmla="*/ 1018282 h 1018950"/>
              <a:gd name="connsiteX21" fmla="*/ 157558 w 591477"/>
              <a:gd name="connsiteY21" fmla="*/ 823244 h 1018950"/>
              <a:gd name="connsiteX22" fmla="*/ 190487 w 591477"/>
              <a:gd name="connsiteY22" fmla="*/ 542085 h 1018950"/>
              <a:gd name="connsiteX23" fmla="*/ 187954 w 591477"/>
              <a:gd name="connsiteY23" fmla="*/ 303986 h 1018950"/>
              <a:gd name="connsiteX24" fmla="*/ 79037 w 591477"/>
              <a:gd name="connsiteY24" fmla="*/ 222932 h 1018950"/>
              <a:gd name="connsiteX25" fmla="*/ 515 w 591477"/>
              <a:gd name="connsiteY25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76504 w 591477"/>
              <a:gd name="connsiteY14" fmla="*/ 86152 h 1018950"/>
              <a:gd name="connsiteX15" fmla="*/ 53707 w 591477"/>
              <a:gd name="connsiteY15" fmla="*/ 136811 h 1018950"/>
              <a:gd name="connsiteX16" fmla="*/ 142361 w 591477"/>
              <a:gd name="connsiteY16" fmla="*/ 212800 h 1018950"/>
              <a:gd name="connsiteX17" fmla="*/ 223415 w 591477"/>
              <a:gd name="connsiteY17" fmla="*/ 278657 h 1018950"/>
              <a:gd name="connsiteX18" fmla="*/ 241146 w 591477"/>
              <a:gd name="connsiteY18" fmla="*/ 478761 h 1018950"/>
              <a:gd name="connsiteX19" fmla="*/ 210751 w 591477"/>
              <a:gd name="connsiteY19" fmla="*/ 757387 h 1018950"/>
              <a:gd name="connsiteX20" fmla="*/ 122097 w 591477"/>
              <a:gd name="connsiteY20" fmla="*/ 1018282 h 1018950"/>
              <a:gd name="connsiteX21" fmla="*/ 157558 w 591477"/>
              <a:gd name="connsiteY21" fmla="*/ 823244 h 1018950"/>
              <a:gd name="connsiteX22" fmla="*/ 190487 w 591477"/>
              <a:gd name="connsiteY22" fmla="*/ 542085 h 1018950"/>
              <a:gd name="connsiteX23" fmla="*/ 187954 w 591477"/>
              <a:gd name="connsiteY23" fmla="*/ 303986 h 1018950"/>
              <a:gd name="connsiteX24" fmla="*/ 79037 w 591477"/>
              <a:gd name="connsiteY24" fmla="*/ 222932 h 1018950"/>
              <a:gd name="connsiteX25" fmla="*/ 515 w 591477"/>
              <a:gd name="connsiteY25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36811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1477"/>
              <a:gd name="connsiteY0" fmla="*/ 98816 h 1018950"/>
              <a:gd name="connsiteX1" fmla="*/ 284207 w 591477"/>
              <a:gd name="connsiteY1" fmla="*/ 31 h 1018950"/>
              <a:gd name="connsiteX2" fmla="*/ 590695 w 591477"/>
              <a:gd name="connsiteY2" fmla="*/ 91218 h 1018950"/>
              <a:gd name="connsiteX3" fmla="*/ 410855 w 591477"/>
              <a:gd name="connsiteY3" fmla="*/ 301454 h 1018950"/>
              <a:gd name="connsiteX4" fmla="*/ 423520 w 591477"/>
              <a:gd name="connsiteY4" fmla="*/ 534486 h 1018950"/>
              <a:gd name="connsiteX5" fmla="*/ 476712 w 591477"/>
              <a:gd name="connsiteY5" fmla="*/ 889101 h 1018950"/>
              <a:gd name="connsiteX6" fmla="*/ 522305 w 591477"/>
              <a:gd name="connsiteY6" fmla="*/ 980288 h 1018950"/>
              <a:gd name="connsiteX7" fmla="*/ 464047 w 591477"/>
              <a:gd name="connsiteY7" fmla="*/ 975222 h 1018950"/>
              <a:gd name="connsiteX8" fmla="*/ 393124 w 591477"/>
              <a:gd name="connsiteY8" fmla="*/ 800447 h 1018950"/>
              <a:gd name="connsiteX9" fmla="*/ 372860 w 591477"/>
              <a:gd name="connsiteY9" fmla="*/ 539552 h 1018950"/>
              <a:gd name="connsiteX10" fmla="*/ 372860 w 591477"/>
              <a:gd name="connsiteY10" fmla="*/ 314118 h 1018950"/>
              <a:gd name="connsiteX11" fmla="*/ 420987 w 591477"/>
              <a:gd name="connsiteY11" fmla="*/ 217866 h 1018950"/>
              <a:gd name="connsiteX12" fmla="*/ 552701 w 591477"/>
              <a:gd name="connsiteY12" fmla="*/ 111481 h 1018950"/>
              <a:gd name="connsiteX13" fmla="*/ 284207 w 591477"/>
              <a:gd name="connsiteY13" fmla="*/ 48157 h 1018950"/>
              <a:gd name="connsiteX14" fmla="*/ 53707 w 591477"/>
              <a:gd name="connsiteY14" fmla="*/ 114014 h 1018950"/>
              <a:gd name="connsiteX15" fmla="*/ 142361 w 591477"/>
              <a:gd name="connsiteY15" fmla="*/ 212800 h 1018950"/>
              <a:gd name="connsiteX16" fmla="*/ 223415 w 591477"/>
              <a:gd name="connsiteY16" fmla="*/ 278657 h 1018950"/>
              <a:gd name="connsiteX17" fmla="*/ 241146 w 591477"/>
              <a:gd name="connsiteY17" fmla="*/ 478761 h 1018950"/>
              <a:gd name="connsiteX18" fmla="*/ 210751 w 591477"/>
              <a:gd name="connsiteY18" fmla="*/ 757387 h 1018950"/>
              <a:gd name="connsiteX19" fmla="*/ 122097 w 591477"/>
              <a:gd name="connsiteY19" fmla="*/ 1018282 h 1018950"/>
              <a:gd name="connsiteX20" fmla="*/ 157558 w 591477"/>
              <a:gd name="connsiteY20" fmla="*/ 823244 h 1018950"/>
              <a:gd name="connsiteX21" fmla="*/ 190487 w 591477"/>
              <a:gd name="connsiteY21" fmla="*/ 542085 h 1018950"/>
              <a:gd name="connsiteX22" fmla="*/ 187954 w 591477"/>
              <a:gd name="connsiteY22" fmla="*/ 303986 h 1018950"/>
              <a:gd name="connsiteX23" fmla="*/ 79037 w 591477"/>
              <a:gd name="connsiteY23" fmla="*/ 222932 h 1018950"/>
              <a:gd name="connsiteX24" fmla="*/ 515 w 591477"/>
              <a:gd name="connsiteY24" fmla="*/ 98816 h 1018950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420987 w 593064"/>
              <a:gd name="connsiteY11" fmla="*/ 217863 h 1018947"/>
              <a:gd name="connsiteX12" fmla="*/ 552701 w 593064"/>
              <a:gd name="connsiteY12" fmla="*/ 111478 h 1018947"/>
              <a:gd name="connsiteX13" fmla="*/ 284207 w 593064"/>
              <a:gd name="connsiteY13" fmla="*/ 48154 h 1018947"/>
              <a:gd name="connsiteX14" fmla="*/ 53707 w 593064"/>
              <a:gd name="connsiteY14" fmla="*/ 114011 h 1018947"/>
              <a:gd name="connsiteX15" fmla="*/ 142361 w 593064"/>
              <a:gd name="connsiteY15" fmla="*/ 212797 h 1018947"/>
              <a:gd name="connsiteX16" fmla="*/ 223415 w 593064"/>
              <a:gd name="connsiteY16" fmla="*/ 278654 h 1018947"/>
              <a:gd name="connsiteX17" fmla="*/ 241146 w 593064"/>
              <a:gd name="connsiteY17" fmla="*/ 478758 h 1018947"/>
              <a:gd name="connsiteX18" fmla="*/ 210751 w 593064"/>
              <a:gd name="connsiteY18" fmla="*/ 757384 h 1018947"/>
              <a:gd name="connsiteX19" fmla="*/ 122097 w 593064"/>
              <a:gd name="connsiteY19" fmla="*/ 1018279 h 1018947"/>
              <a:gd name="connsiteX20" fmla="*/ 157558 w 593064"/>
              <a:gd name="connsiteY20" fmla="*/ 823241 h 1018947"/>
              <a:gd name="connsiteX21" fmla="*/ 190487 w 593064"/>
              <a:gd name="connsiteY21" fmla="*/ 542082 h 1018947"/>
              <a:gd name="connsiteX22" fmla="*/ 187954 w 593064"/>
              <a:gd name="connsiteY22" fmla="*/ 303983 h 1018947"/>
              <a:gd name="connsiteX23" fmla="*/ 79037 w 593064"/>
              <a:gd name="connsiteY23" fmla="*/ 222929 h 1018947"/>
              <a:gd name="connsiteX24" fmla="*/ 515 w 593064"/>
              <a:gd name="connsiteY24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52701 w 593064"/>
              <a:gd name="connsiteY11" fmla="*/ 111478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53707 w 593064"/>
              <a:gd name="connsiteY13" fmla="*/ 114011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66372 w 593064"/>
              <a:gd name="connsiteY13" fmla="*/ 116544 h 1018947"/>
              <a:gd name="connsiteX14" fmla="*/ 142361 w 593064"/>
              <a:gd name="connsiteY14" fmla="*/ 212797 h 1018947"/>
              <a:gd name="connsiteX15" fmla="*/ 223415 w 593064"/>
              <a:gd name="connsiteY15" fmla="*/ 278654 h 1018947"/>
              <a:gd name="connsiteX16" fmla="*/ 241146 w 593064"/>
              <a:gd name="connsiteY16" fmla="*/ 478758 h 1018947"/>
              <a:gd name="connsiteX17" fmla="*/ 210751 w 593064"/>
              <a:gd name="connsiteY17" fmla="*/ 757384 h 1018947"/>
              <a:gd name="connsiteX18" fmla="*/ 122097 w 593064"/>
              <a:gd name="connsiteY18" fmla="*/ 1018279 h 1018947"/>
              <a:gd name="connsiteX19" fmla="*/ 157558 w 593064"/>
              <a:gd name="connsiteY19" fmla="*/ 823241 h 1018947"/>
              <a:gd name="connsiteX20" fmla="*/ 190487 w 593064"/>
              <a:gd name="connsiteY20" fmla="*/ 542082 h 1018947"/>
              <a:gd name="connsiteX21" fmla="*/ 187954 w 593064"/>
              <a:gd name="connsiteY21" fmla="*/ 303983 h 1018947"/>
              <a:gd name="connsiteX22" fmla="*/ 79037 w 593064"/>
              <a:gd name="connsiteY22" fmla="*/ 222929 h 1018947"/>
              <a:gd name="connsiteX23" fmla="*/ 515 w 593064"/>
              <a:gd name="connsiteY23" fmla="*/ 98813 h 1018947"/>
              <a:gd name="connsiteX0" fmla="*/ 515 w 593064"/>
              <a:gd name="connsiteY0" fmla="*/ 98813 h 1018947"/>
              <a:gd name="connsiteX1" fmla="*/ 284207 w 593064"/>
              <a:gd name="connsiteY1" fmla="*/ 28 h 1018947"/>
              <a:gd name="connsiteX2" fmla="*/ 590695 w 593064"/>
              <a:gd name="connsiteY2" fmla="*/ 91215 h 1018947"/>
              <a:gd name="connsiteX3" fmla="*/ 426053 w 593064"/>
              <a:gd name="connsiteY3" fmla="*/ 301451 h 1018947"/>
              <a:gd name="connsiteX4" fmla="*/ 423520 w 593064"/>
              <a:gd name="connsiteY4" fmla="*/ 534483 h 1018947"/>
              <a:gd name="connsiteX5" fmla="*/ 476712 w 593064"/>
              <a:gd name="connsiteY5" fmla="*/ 889098 h 1018947"/>
              <a:gd name="connsiteX6" fmla="*/ 522305 w 593064"/>
              <a:gd name="connsiteY6" fmla="*/ 980285 h 1018947"/>
              <a:gd name="connsiteX7" fmla="*/ 464047 w 593064"/>
              <a:gd name="connsiteY7" fmla="*/ 975219 h 1018947"/>
              <a:gd name="connsiteX8" fmla="*/ 393124 w 593064"/>
              <a:gd name="connsiteY8" fmla="*/ 800444 h 1018947"/>
              <a:gd name="connsiteX9" fmla="*/ 372860 w 593064"/>
              <a:gd name="connsiteY9" fmla="*/ 539549 h 1018947"/>
              <a:gd name="connsiteX10" fmla="*/ 372860 w 593064"/>
              <a:gd name="connsiteY10" fmla="*/ 314115 h 1018947"/>
              <a:gd name="connsiteX11" fmla="*/ 534970 w 593064"/>
              <a:gd name="connsiteY11" fmla="*/ 108945 h 1018947"/>
              <a:gd name="connsiteX12" fmla="*/ 284207 w 593064"/>
              <a:gd name="connsiteY12" fmla="*/ 48154 h 1018947"/>
              <a:gd name="connsiteX13" fmla="*/ 66372 w 593064"/>
              <a:gd name="connsiteY13" fmla="*/ 116544 h 1018947"/>
              <a:gd name="connsiteX14" fmla="*/ 223415 w 593064"/>
              <a:gd name="connsiteY14" fmla="*/ 278654 h 1018947"/>
              <a:gd name="connsiteX15" fmla="*/ 241146 w 593064"/>
              <a:gd name="connsiteY15" fmla="*/ 478758 h 1018947"/>
              <a:gd name="connsiteX16" fmla="*/ 210751 w 593064"/>
              <a:gd name="connsiteY16" fmla="*/ 757384 h 1018947"/>
              <a:gd name="connsiteX17" fmla="*/ 122097 w 593064"/>
              <a:gd name="connsiteY17" fmla="*/ 1018279 h 1018947"/>
              <a:gd name="connsiteX18" fmla="*/ 157558 w 593064"/>
              <a:gd name="connsiteY18" fmla="*/ 823241 h 1018947"/>
              <a:gd name="connsiteX19" fmla="*/ 190487 w 593064"/>
              <a:gd name="connsiteY19" fmla="*/ 542082 h 1018947"/>
              <a:gd name="connsiteX20" fmla="*/ 187954 w 593064"/>
              <a:gd name="connsiteY20" fmla="*/ 303983 h 1018947"/>
              <a:gd name="connsiteX21" fmla="*/ 79037 w 593064"/>
              <a:gd name="connsiteY21" fmla="*/ 222929 h 1018947"/>
              <a:gd name="connsiteX22" fmla="*/ 515 w 593064"/>
              <a:gd name="connsiteY22" fmla="*/ 98813 h 1018947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76712 w 593064"/>
              <a:gd name="connsiteY5" fmla="*/ 889098 h 1018280"/>
              <a:gd name="connsiteX6" fmla="*/ 522305 w 593064"/>
              <a:gd name="connsiteY6" fmla="*/ 980285 h 1018280"/>
              <a:gd name="connsiteX7" fmla="*/ 464047 w 593064"/>
              <a:gd name="connsiteY7" fmla="*/ 975219 h 1018280"/>
              <a:gd name="connsiteX8" fmla="*/ 393124 w 593064"/>
              <a:gd name="connsiteY8" fmla="*/ 800444 h 1018280"/>
              <a:gd name="connsiteX9" fmla="*/ 372860 w 593064"/>
              <a:gd name="connsiteY9" fmla="*/ 539549 h 1018280"/>
              <a:gd name="connsiteX10" fmla="*/ 372860 w 593064"/>
              <a:gd name="connsiteY10" fmla="*/ 314115 h 1018280"/>
              <a:gd name="connsiteX11" fmla="*/ 534970 w 593064"/>
              <a:gd name="connsiteY11" fmla="*/ 108945 h 1018280"/>
              <a:gd name="connsiteX12" fmla="*/ 284207 w 593064"/>
              <a:gd name="connsiteY12" fmla="*/ 48154 h 1018280"/>
              <a:gd name="connsiteX13" fmla="*/ 66372 w 593064"/>
              <a:gd name="connsiteY13" fmla="*/ 116544 h 1018280"/>
              <a:gd name="connsiteX14" fmla="*/ 223415 w 593064"/>
              <a:gd name="connsiteY14" fmla="*/ 278654 h 1018280"/>
              <a:gd name="connsiteX15" fmla="*/ 241146 w 593064"/>
              <a:gd name="connsiteY15" fmla="*/ 478758 h 1018280"/>
              <a:gd name="connsiteX16" fmla="*/ 210751 w 593064"/>
              <a:gd name="connsiteY16" fmla="*/ 820708 h 1018280"/>
              <a:gd name="connsiteX17" fmla="*/ 122097 w 593064"/>
              <a:gd name="connsiteY17" fmla="*/ 1018279 h 1018280"/>
              <a:gd name="connsiteX18" fmla="*/ 157558 w 593064"/>
              <a:gd name="connsiteY18" fmla="*/ 823241 h 1018280"/>
              <a:gd name="connsiteX19" fmla="*/ 190487 w 593064"/>
              <a:gd name="connsiteY19" fmla="*/ 542082 h 1018280"/>
              <a:gd name="connsiteX20" fmla="*/ 187954 w 593064"/>
              <a:gd name="connsiteY20" fmla="*/ 303983 h 1018280"/>
              <a:gd name="connsiteX21" fmla="*/ 79037 w 593064"/>
              <a:gd name="connsiteY21" fmla="*/ 222929 h 1018280"/>
              <a:gd name="connsiteX22" fmla="*/ 515 w 593064"/>
              <a:gd name="connsiteY22" fmla="*/ 98813 h 1018280"/>
              <a:gd name="connsiteX0" fmla="*/ 515 w 593064"/>
              <a:gd name="connsiteY0" fmla="*/ 98813 h 1018898"/>
              <a:gd name="connsiteX1" fmla="*/ 284207 w 593064"/>
              <a:gd name="connsiteY1" fmla="*/ 28 h 1018898"/>
              <a:gd name="connsiteX2" fmla="*/ 590695 w 593064"/>
              <a:gd name="connsiteY2" fmla="*/ 91215 h 1018898"/>
              <a:gd name="connsiteX3" fmla="*/ 426053 w 593064"/>
              <a:gd name="connsiteY3" fmla="*/ 301451 h 1018898"/>
              <a:gd name="connsiteX4" fmla="*/ 423520 w 593064"/>
              <a:gd name="connsiteY4" fmla="*/ 534483 h 1018898"/>
              <a:gd name="connsiteX5" fmla="*/ 522305 w 593064"/>
              <a:gd name="connsiteY5" fmla="*/ 980285 h 1018898"/>
              <a:gd name="connsiteX6" fmla="*/ 464047 w 593064"/>
              <a:gd name="connsiteY6" fmla="*/ 975219 h 1018898"/>
              <a:gd name="connsiteX7" fmla="*/ 393124 w 593064"/>
              <a:gd name="connsiteY7" fmla="*/ 800444 h 1018898"/>
              <a:gd name="connsiteX8" fmla="*/ 372860 w 593064"/>
              <a:gd name="connsiteY8" fmla="*/ 539549 h 1018898"/>
              <a:gd name="connsiteX9" fmla="*/ 372860 w 593064"/>
              <a:gd name="connsiteY9" fmla="*/ 314115 h 1018898"/>
              <a:gd name="connsiteX10" fmla="*/ 534970 w 593064"/>
              <a:gd name="connsiteY10" fmla="*/ 108945 h 1018898"/>
              <a:gd name="connsiteX11" fmla="*/ 284207 w 593064"/>
              <a:gd name="connsiteY11" fmla="*/ 48154 h 1018898"/>
              <a:gd name="connsiteX12" fmla="*/ 66372 w 593064"/>
              <a:gd name="connsiteY12" fmla="*/ 116544 h 1018898"/>
              <a:gd name="connsiteX13" fmla="*/ 223415 w 593064"/>
              <a:gd name="connsiteY13" fmla="*/ 278654 h 1018898"/>
              <a:gd name="connsiteX14" fmla="*/ 241146 w 593064"/>
              <a:gd name="connsiteY14" fmla="*/ 478758 h 1018898"/>
              <a:gd name="connsiteX15" fmla="*/ 210751 w 593064"/>
              <a:gd name="connsiteY15" fmla="*/ 820708 h 1018898"/>
              <a:gd name="connsiteX16" fmla="*/ 122097 w 593064"/>
              <a:gd name="connsiteY16" fmla="*/ 1018279 h 1018898"/>
              <a:gd name="connsiteX17" fmla="*/ 157558 w 593064"/>
              <a:gd name="connsiteY17" fmla="*/ 823241 h 1018898"/>
              <a:gd name="connsiteX18" fmla="*/ 190487 w 593064"/>
              <a:gd name="connsiteY18" fmla="*/ 542082 h 1018898"/>
              <a:gd name="connsiteX19" fmla="*/ 187954 w 593064"/>
              <a:gd name="connsiteY19" fmla="*/ 303983 h 1018898"/>
              <a:gd name="connsiteX20" fmla="*/ 79037 w 593064"/>
              <a:gd name="connsiteY20" fmla="*/ 222929 h 1018898"/>
              <a:gd name="connsiteX21" fmla="*/ 515 w 593064"/>
              <a:gd name="connsiteY21" fmla="*/ 98813 h 1018898"/>
              <a:gd name="connsiteX0" fmla="*/ 515 w 593064"/>
              <a:gd name="connsiteY0" fmla="*/ 98813 h 1037807"/>
              <a:gd name="connsiteX1" fmla="*/ 284207 w 593064"/>
              <a:gd name="connsiteY1" fmla="*/ 28 h 1037807"/>
              <a:gd name="connsiteX2" fmla="*/ 590695 w 593064"/>
              <a:gd name="connsiteY2" fmla="*/ 91215 h 1037807"/>
              <a:gd name="connsiteX3" fmla="*/ 426053 w 593064"/>
              <a:gd name="connsiteY3" fmla="*/ 301451 h 1037807"/>
              <a:gd name="connsiteX4" fmla="*/ 423520 w 593064"/>
              <a:gd name="connsiteY4" fmla="*/ 534483 h 1037807"/>
              <a:gd name="connsiteX5" fmla="*/ 522305 w 593064"/>
              <a:gd name="connsiteY5" fmla="*/ 980285 h 1037807"/>
              <a:gd name="connsiteX6" fmla="*/ 464047 w 593064"/>
              <a:gd name="connsiteY6" fmla="*/ 975219 h 1037807"/>
              <a:gd name="connsiteX7" fmla="*/ 393124 w 593064"/>
              <a:gd name="connsiteY7" fmla="*/ 800444 h 1037807"/>
              <a:gd name="connsiteX8" fmla="*/ 372860 w 593064"/>
              <a:gd name="connsiteY8" fmla="*/ 539549 h 1037807"/>
              <a:gd name="connsiteX9" fmla="*/ 372860 w 593064"/>
              <a:gd name="connsiteY9" fmla="*/ 314115 h 1037807"/>
              <a:gd name="connsiteX10" fmla="*/ 534970 w 593064"/>
              <a:gd name="connsiteY10" fmla="*/ 108945 h 1037807"/>
              <a:gd name="connsiteX11" fmla="*/ 284207 w 593064"/>
              <a:gd name="connsiteY11" fmla="*/ 48154 h 1037807"/>
              <a:gd name="connsiteX12" fmla="*/ 66372 w 593064"/>
              <a:gd name="connsiteY12" fmla="*/ 116544 h 1037807"/>
              <a:gd name="connsiteX13" fmla="*/ 223415 w 593064"/>
              <a:gd name="connsiteY13" fmla="*/ 278654 h 1037807"/>
              <a:gd name="connsiteX14" fmla="*/ 241146 w 593064"/>
              <a:gd name="connsiteY14" fmla="*/ 478758 h 1037807"/>
              <a:gd name="connsiteX15" fmla="*/ 210751 w 593064"/>
              <a:gd name="connsiteY15" fmla="*/ 820708 h 1037807"/>
              <a:gd name="connsiteX16" fmla="*/ 122097 w 593064"/>
              <a:gd name="connsiteY16" fmla="*/ 1018279 h 1037807"/>
              <a:gd name="connsiteX17" fmla="*/ 157558 w 593064"/>
              <a:gd name="connsiteY17" fmla="*/ 823241 h 1037807"/>
              <a:gd name="connsiteX18" fmla="*/ 190487 w 593064"/>
              <a:gd name="connsiteY18" fmla="*/ 542082 h 1037807"/>
              <a:gd name="connsiteX19" fmla="*/ 187954 w 593064"/>
              <a:gd name="connsiteY19" fmla="*/ 303983 h 1037807"/>
              <a:gd name="connsiteX20" fmla="*/ 79037 w 593064"/>
              <a:gd name="connsiteY20" fmla="*/ 222929 h 1037807"/>
              <a:gd name="connsiteX21" fmla="*/ 515 w 593064"/>
              <a:gd name="connsiteY21" fmla="*/ 98813 h 1037807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84311 w 593064"/>
              <a:gd name="connsiteY5" fmla="*/ 919494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64047 w 593064"/>
              <a:gd name="connsiteY6" fmla="*/ 975219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94443 w 593064"/>
              <a:gd name="connsiteY5" fmla="*/ 929626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79245 w 593064"/>
              <a:gd name="connsiteY6" fmla="*/ 990417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64"/>
              <a:gd name="connsiteY0" fmla="*/ 98813 h 1018280"/>
              <a:gd name="connsiteX1" fmla="*/ 284207 w 593064"/>
              <a:gd name="connsiteY1" fmla="*/ 28 h 1018280"/>
              <a:gd name="connsiteX2" fmla="*/ 590695 w 593064"/>
              <a:gd name="connsiteY2" fmla="*/ 91215 h 1018280"/>
              <a:gd name="connsiteX3" fmla="*/ 426053 w 593064"/>
              <a:gd name="connsiteY3" fmla="*/ 301451 h 1018280"/>
              <a:gd name="connsiteX4" fmla="*/ 423520 w 593064"/>
              <a:gd name="connsiteY4" fmla="*/ 534483 h 1018280"/>
              <a:gd name="connsiteX5" fmla="*/ 446316 w 593064"/>
              <a:gd name="connsiteY5" fmla="*/ 800444 h 1018280"/>
              <a:gd name="connsiteX6" fmla="*/ 499509 w 593064"/>
              <a:gd name="connsiteY6" fmla="*/ 1003082 h 1018280"/>
              <a:gd name="connsiteX7" fmla="*/ 393124 w 593064"/>
              <a:gd name="connsiteY7" fmla="*/ 800444 h 1018280"/>
              <a:gd name="connsiteX8" fmla="*/ 372860 w 593064"/>
              <a:gd name="connsiteY8" fmla="*/ 539549 h 1018280"/>
              <a:gd name="connsiteX9" fmla="*/ 372860 w 593064"/>
              <a:gd name="connsiteY9" fmla="*/ 314115 h 1018280"/>
              <a:gd name="connsiteX10" fmla="*/ 534970 w 593064"/>
              <a:gd name="connsiteY10" fmla="*/ 108945 h 1018280"/>
              <a:gd name="connsiteX11" fmla="*/ 284207 w 593064"/>
              <a:gd name="connsiteY11" fmla="*/ 48154 h 1018280"/>
              <a:gd name="connsiteX12" fmla="*/ 66372 w 593064"/>
              <a:gd name="connsiteY12" fmla="*/ 116544 h 1018280"/>
              <a:gd name="connsiteX13" fmla="*/ 223415 w 593064"/>
              <a:gd name="connsiteY13" fmla="*/ 278654 h 1018280"/>
              <a:gd name="connsiteX14" fmla="*/ 241146 w 593064"/>
              <a:gd name="connsiteY14" fmla="*/ 478758 h 1018280"/>
              <a:gd name="connsiteX15" fmla="*/ 210751 w 593064"/>
              <a:gd name="connsiteY15" fmla="*/ 820708 h 1018280"/>
              <a:gd name="connsiteX16" fmla="*/ 122097 w 593064"/>
              <a:gd name="connsiteY16" fmla="*/ 1018279 h 1018280"/>
              <a:gd name="connsiteX17" fmla="*/ 157558 w 593064"/>
              <a:gd name="connsiteY17" fmla="*/ 823241 h 1018280"/>
              <a:gd name="connsiteX18" fmla="*/ 190487 w 593064"/>
              <a:gd name="connsiteY18" fmla="*/ 542082 h 1018280"/>
              <a:gd name="connsiteX19" fmla="*/ 187954 w 593064"/>
              <a:gd name="connsiteY19" fmla="*/ 303983 h 1018280"/>
              <a:gd name="connsiteX20" fmla="*/ 79037 w 593064"/>
              <a:gd name="connsiteY20" fmla="*/ 222929 h 1018280"/>
              <a:gd name="connsiteX21" fmla="*/ 515 w 593064"/>
              <a:gd name="connsiteY21" fmla="*/ 98813 h 1018280"/>
              <a:gd name="connsiteX0" fmla="*/ 515 w 593086"/>
              <a:gd name="connsiteY0" fmla="*/ 98813 h 1018280"/>
              <a:gd name="connsiteX1" fmla="*/ 284207 w 593086"/>
              <a:gd name="connsiteY1" fmla="*/ 28 h 1018280"/>
              <a:gd name="connsiteX2" fmla="*/ 590695 w 593086"/>
              <a:gd name="connsiteY2" fmla="*/ 91215 h 1018280"/>
              <a:gd name="connsiteX3" fmla="*/ 426053 w 593086"/>
              <a:gd name="connsiteY3" fmla="*/ 301451 h 1018280"/>
              <a:gd name="connsiteX4" fmla="*/ 413388 w 593086"/>
              <a:gd name="connsiteY4" fmla="*/ 537016 h 1018280"/>
              <a:gd name="connsiteX5" fmla="*/ 446316 w 593086"/>
              <a:gd name="connsiteY5" fmla="*/ 800444 h 1018280"/>
              <a:gd name="connsiteX6" fmla="*/ 499509 w 593086"/>
              <a:gd name="connsiteY6" fmla="*/ 1003082 h 1018280"/>
              <a:gd name="connsiteX7" fmla="*/ 393124 w 593086"/>
              <a:gd name="connsiteY7" fmla="*/ 800444 h 1018280"/>
              <a:gd name="connsiteX8" fmla="*/ 372860 w 593086"/>
              <a:gd name="connsiteY8" fmla="*/ 539549 h 1018280"/>
              <a:gd name="connsiteX9" fmla="*/ 372860 w 593086"/>
              <a:gd name="connsiteY9" fmla="*/ 314115 h 1018280"/>
              <a:gd name="connsiteX10" fmla="*/ 534970 w 593086"/>
              <a:gd name="connsiteY10" fmla="*/ 108945 h 1018280"/>
              <a:gd name="connsiteX11" fmla="*/ 284207 w 593086"/>
              <a:gd name="connsiteY11" fmla="*/ 48154 h 1018280"/>
              <a:gd name="connsiteX12" fmla="*/ 66372 w 593086"/>
              <a:gd name="connsiteY12" fmla="*/ 116544 h 1018280"/>
              <a:gd name="connsiteX13" fmla="*/ 223415 w 593086"/>
              <a:gd name="connsiteY13" fmla="*/ 278654 h 1018280"/>
              <a:gd name="connsiteX14" fmla="*/ 241146 w 593086"/>
              <a:gd name="connsiteY14" fmla="*/ 478758 h 1018280"/>
              <a:gd name="connsiteX15" fmla="*/ 210751 w 593086"/>
              <a:gd name="connsiteY15" fmla="*/ 820708 h 1018280"/>
              <a:gd name="connsiteX16" fmla="*/ 122097 w 593086"/>
              <a:gd name="connsiteY16" fmla="*/ 1018279 h 1018280"/>
              <a:gd name="connsiteX17" fmla="*/ 157558 w 593086"/>
              <a:gd name="connsiteY17" fmla="*/ 823241 h 1018280"/>
              <a:gd name="connsiteX18" fmla="*/ 190487 w 593086"/>
              <a:gd name="connsiteY18" fmla="*/ 542082 h 1018280"/>
              <a:gd name="connsiteX19" fmla="*/ 187954 w 593086"/>
              <a:gd name="connsiteY19" fmla="*/ 303983 h 1018280"/>
              <a:gd name="connsiteX20" fmla="*/ 79037 w 593086"/>
              <a:gd name="connsiteY20" fmla="*/ 222929 h 1018280"/>
              <a:gd name="connsiteX21" fmla="*/ 515 w 593086"/>
              <a:gd name="connsiteY21" fmla="*/ 98813 h 1018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93086" h="1018280">
                <a:moveTo>
                  <a:pt x="515" y="98813"/>
                </a:moveTo>
                <a:cubicBezTo>
                  <a:pt x="6848" y="56597"/>
                  <a:pt x="185844" y="1294"/>
                  <a:pt x="284207" y="28"/>
                </a:cubicBezTo>
                <a:cubicBezTo>
                  <a:pt x="382570" y="-1238"/>
                  <a:pt x="567054" y="40978"/>
                  <a:pt x="590695" y="91215"/>
                </a:cubicBezTo>
                <a:cubicBezTo>
                  <a:pt x="614336" y="141452"/>
                  <a:pt x="455604" y="227151"/>
                  <a:pt x="426053" y="301451"/>
                </a:cubicBezTo>
                <a:cubicBezTo>
                  <a:pt x="396502" y="375751"/>
                  <a:pt x="410011" y="453851"/>
                  <a:pt x="413388" y="537016"/>
                </a:cubicBezTo>
                <a:cubicBezTo>
                  <a:pt x="416765" y="620181"/>
                  <a:pt x="431963" y="722766"/>
                  <a:pt x="446316" y="800444"/>
                </a:cubicBezTo>
                <a:cubicBezTo>
                  <a:pt x="460669" y="878122"/>
                  <a:pt x="508374" y="1003082"/>
                  <a:pt x="499509" y="1003082"/>
                </a:cubicBezTo>
                <a:cubicBezTo>
                  <a:pt x="490644" y="1003082"/>
                  <a:pt x="414232" y="877700"/>
                  <a:pt x="393124" y="800444"/>
                </a:cubicBezTo>
                <a:cubicBezTo>
                  <a:pt x="372016" y="723189"/>
                  <a:pt x="376237" y="620604"/>
                  <a:pt x="372860" y="539549"/>
                </a:cubicBezTo>
                <a:cubicBezTo>
                  <a:pt x="369483" y="458494"/>
                  <a:pt x="345842" y="385882"/>
                  <a:pt x="372860" y="314115"/>
                </a:cubicBezTo>
                <a:cubicBezTo>
                  <a:pt x="399878" y="242348"/>
                  <a:pt x="537081" y="155805"/>
                  <a:pt x="534970" y="108945"/>
                </a:cubicBezTo>
                <a:cubicBezTo>
                  <a:pt x="532859" y="62085"/>
                  <a:pt x="362307" y="46888"/>
                  <a:pt x="284207" y="48154"/>
                </a:cubicBezTo>
                <a:cubicBezTo>
                  <a:pt x="206107" y="49420"/>
                  <a:pt x="76504" y="78127"/>
                  <a:pt x="66372" y="116544"/>
                </a:cubicBezTo>
                <a:cubicBezTo>
                  <a:pt x="56240" y="154961"/>
                  <a:pt x="194286" y="218285"/>
                  <a:pt x="223415" y="278654"/>
                </a:cubicBezTo>
                <a:cubicBezTo>
                  <a:pt x="252544" y="339023"/>
                  <a:pt x="243257" y="388416"/>
                  <a:pt x="241146" y="478758"/>
                </a:cubicBezTo>
                <a:cubicBezTo>
                  <a:pt x="239035" y="569100"/>
                  <a:pt x="230593" y="730788"/>
                  <a:pt x="210751" y="820708"/>
                </a:cubicBezTo>
                <a:cubicBezTo>
                  <a:pt x="190909" y="910628"/>
                  <a:pt x="130962" y="1017857"/>
                  <a:pt x="122097" y="1018279"/>
                </a:cubicBezTo>
                <a:cubicBezTo>
                  <a:pt x="113232" y="1018701"/>
                  <a:pt x="146160" y="902607"/>
                  <a:pt x="157558" y="823241"/>
                </a:cubicBezTo>
                <a:cubicBezTo>
                  <a:pt x="168956" y="743875"/>
                  <a:pt x="185421" y="628625"/>
                  <a:pt x="190487" y="542082"/>
                </a:cubicBezTo>
                <a:cubicBezTo>
                  <a:pt x="195553" y="455539"/>
                  <a:pt x="206529" y="357175"/>
                  <a:pt x="187954" y="303983"/>
                </a:cubicBezTo>
                <a:cubicBezTo>
                  <a:pt x="169379" y="250791"/>
                  <a:pt x="109010" y="248258"/>
                  <a:pt x="79037" y="222929"/>
                </a:cubicBezTo>
                <a:cubicBezTo>
                  <a:pt x="47797" y="188734"/>
                  <a:pt x="-5818" y="141029"/>
                  <a:pt x="515" y="98813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shade val="30000"/>
                  <a:satMod val="115000"/>
                  <a:lumMod val="11000"/>
                </a:schemeClr>
              </a:gs>
              <a:gs pos="57000">
                <a:schemeClr val="bg1">
                  <a:shade val="67500"/>
                  <a:satMod val="115000"/>
                  <a:lumMod val="0"/>
                  <a:lumOff val="100000"/>
                </a:schemeClr>
              </a:gs>
              <a:gs pos="100000">
                <a:schemeClr val="bg1">
                  <a:shade val="100000"/>
                  <a:satMod val="115000"/>
                  <a:lumMod val="41000"/>
                </a:schemeClr>
              </a:gs>
            </a:gsLst>
            <a:path path="circle">
              <a:fillToRect l="100000" b="100000"/>
            </a:path>
            <a:tileRect t="-100000" r="-100000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21142687">
            <a:off x="2843434" y="2332873"/>
            <a:ext cx="3563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b="1" dirty="0" smtClean="0">
                <a:solidFill>
                  <a:schemeClr val="bg1"/>
                </a:solidFill>
              </a:rPr>
              <a:t>WHAT CAN THE PROJECT ACHIEVE IN THE PROGRAMME AREA?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1032098">
            <a:off x="3085808" y="3004053"/>
            <a:ext cx="369537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The </a:t>
            </a:r>
            <a:r>
              <a:rPr lang="en-US" sz="1400" dirty="0">
                <a:solidFill>
                  <a:schemeClr val="bg1"/>
                </a:solidFill>
              </a:rPr>
              <a:t>project and its results contribute significantly to the </a:t>
            </a:r>
            <a:r>
              <a:rPr lang="en-US" sz="1400" dirty="0" err="1">
                <a:solidFill>
                  <a:schemeClr val="bg1"/>
                </a:solidFill>
              </a:rPr>
              <a:t>programme</a:t>
            </a:r>
            <a:r>
              <a:rPr lang="en-US" sz="1400" dirty="0">
                <a:solidFill>
                  <a:schemeClr val="bg1"/>
                </a:solidFill>
              </a:rPr>
              <a:t> strategy and its </a:t>
            </a:r>
            <a:r>
              <a:rPr lang="en-US" sz="1400" dirty="0" smtClean="0">
                <a:solidFill>
                  <a:schemeClr val="bg1"/>
                </a:solidFill>
              </a:rPr>
              <a:t>objectives</a:t>
            </a:r>
            <a:endParaRPr lang="sl-S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</a:rPr>
              <a:t>The </a:t>
            </a:r>
            <a:r>
              <a:rPr lang="en-US" sz="1400" dirty="0">
                <a:solidFill>
                  <a:schemeClr val="bg1"/>
                </a:solidFill>
              </a:rPr>
              <a:t>local solutions are embedded in the long-term </a:t>
            </a:r>
            <a:r>
              <a:rPr lang="en-US" sz="1400" dirty="0" smtClean="0">
                <a:solidFill>
                  <a:schemeClr val="bg1"/>
                </a:solidFill>
              </a:rPr>
              <a:t>strategies</a:t>
            </a:r>
            <a:endParaRPr lang="sl-S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400" dirty="0" err="1" smtClean="0">
                <a:solidFill>
                  <a:schemeClr val="bg1"/>
                </a:solidFill>
              </a:rPr>
              <a:t>The</a:t>
            </a:r>
            <a:r>
              <a:rPr lang="sl-SI" sz="1400" dirty="0" smtClean="0">
                <a:solidFill>
                  <a:schemeClr val="bg1"/>
                </a:solidFill>
              </a:rPr>
              <a:t> </a:t>
            </a:r>
            <a:r>
              <a:rPr lang="sl-SI" sz="1400" dirty="0" err="1" smtClean="0">
                <a:solidFill>
                  <a:schemeClr val="bg1"/>
                </a:solidFill>
              </a:rPr>
              <a:t>project</a:t>
            </a:r>
            <a:r>
              <a:rPr lang="sl-SI" sz="1400" dirty="0" smtClean="0">
                <a:solidFill>
                  <a:schemeClr val="bg1"/>
                </a:solidFill>
              </a:rPr>
              <a:t> is </a:t>
            </a:r>
            <a:r>
              <a:rPr lang="sl-SI" sz="1400" dirty="0" err="1" smtClean="0">
                <a:solidFill>
                  <a:schemeClr val="bg1"/>
                </a:solidFill>
              </a:rPr>
              <a:t>able</a:t>
            </a:r>
            <a:r>
              <a:rPr lang="sl-SI" sz="1400" dirty="0" smtClean="0">
                <a:solidFill>
                  <a:schemeClr val="bg1"/>
                </a:solidFill>
              </a:rPr>
              <a:t> to </a:t>
            </a:r>
            <a:r>
              <a:rPr lang="sl-SI" sz="1400" dirty="0" err="1" smtClean="0">
                <a:solidFill>
                  <a:schemeClr val="bg1"/>
                </a:solidFill>
              </a:rPr>
              <a:t>sustain</a:t>
            </a:r>
            <a:r>
              <a:rPr lang="sl-SI" sz="1400" dirty="0" smtClean="0">
                <a:solidFill>
                  <a:schemeClr val="bg1"/>
                </a:solidFill>
              </a:rPr>
              <a:t> </a:t>
            </a:r>
            <a:r>
              <a:rPr lang="sl-SI" sz="1400" dirty="0" err="1" smtClean="0">
                <a:solidFill>
                  <a:schemeClr val="bg1"/>
                </a:solidFill>
              </a:rPr>
              <a:t>itself</a:t>
            </a:r>
            <a:endParaRPr lang="sl-SI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400" dirty="0" err="1" smtClean="0">
                <a:solidFill>
                  <a:schemeClr val="bg1"/>
                </a:solidFill>
              </a:rPr>
              <a:t>The</a:t>
            </a:r>
            <a:r>
              <a:rPr lang="sl-SI" sz="1400" dirty="0" smtClean="0">
                <a:solidFill>
                  <a:schemeClr val="bg1"/>
                </a:solidFill>
              </a:rPr>
              <a:t> </a:t>
            </a:r>
            <a:r>
              <a:rPr lang="sl-SI" sz="1400" dirty="0" err="1" smtClean="0">
                <a:solidFill>
                  <a:schemeClr val="bg1"/>
                </a:solidFill>
              </a:rPr>
              <a:t>project</a:t>
            </a:r>
            <a:r>
              <a:rPr lang="sl-SI" sz="1400" dirty="0" smtClean="0">
                <a:solidFill>
                  <a:schemeClr val="bg1"/>
                </a:solidFill>
              </a:rPr>
              <a:t> </a:t>
            </a:r>
            <a:r>
              <a:rPr lang="sl-SI" sz="1400" dirty="0" err="1" smtClean="0">
                <a:solidFill>
                  <a:schemeClr val="bg1"/>
                </a:solidFill>
              </a:rPr>
              <a:t>addresses</a:t>
            </a:r>
            <a:r>
              <a:rPr lang="sl-SI" sz="1400" dirty="0" smtClean="0">
                <a:solidFill>
                  <a:schemeClr val="bg1"/>
                </a:solidFill>
              </a:rPr>
              <a:t> </a:t>
            </a:r>
            <a:r>
              <a:rPr lang="sl-SI" sz="1400" dirty="0" err="1" smtClean="0">
                <a:solidFill>
                  <a:schemeClr val="bg1"/>
                </a:solidFill>
              </a:rPr>
              <a:t>the</a:t>
            </a:r>
            <a:r>
              <a:rPr lang="sl-SI" sz="1400" dirty="0" smtClean="0">
                <a:solidFill>
                  <a:schemeClr val="bg1"/>
                </a:solidFill>
              </a:rPr>
              <a:t> </a:t>
            </a:r>
            <a:r>
              <a:rPr lang="sl-SI" sz="1400" dirty="0" err="1" smtClean="0">
                <a:solidFill>
                  <a:schemeClr val="bg1"/>
                </a:solidFill>
              </a:rPr>
              <a:t>problems</a:t>
            </a:r>
            <a:r>
              <a:rPr lang="sl-SI" sz="1400" dirty="0" smtClean="0">
                <a:solidFill>
                  <a:schemeClr val="bg1"/>
                </a:solidFill>
              </a:rPr>
              <a:t> in </a:t>
            </a:r>
            <a:r>
              <a:rPr lang="sl-SI" sz="1400" dirty="0" err="1" smtClean="0">
                <a:solidFill>
                  <a:schemeClr val="bg1"/>
                </a:solidFill>
              </a:rPr>
              <a:t>the</a:t>
            </a:r>
            <a:r>
              <a:rPr lang="sl-SI" sz="1400" dirty="0" smtClean="0">
                <a:solidFill>
                  <a:schemeClr val="bg1"/>
                </a:solidFill>
              </a:rPr>
              <a:t> </a:t>
            </a:r>
            <a:r>
              <a:rPr lang="sl-SI" sz="1400" dirty="0" err="1" smtClean="0">
                <a:solidFill>
                  <a:schemeClr val="bg1"/>
                </a:solidFill>
              </a:rPr>
              <a:t>programme</a:t>
            </a:r>
            <a:r>
              <a:rPr lang="sl-SI" sz="1400" dirty="0" smtClean="0">
                <a:solidFill>
                  <a:schemeClr val="bg1"/>
                </a:solidFill>
              </a:rPr>
              <a:t> area as </a:t>
            </a:r>
            <a:r>
              <a:rPr lang="sl-SI" sz="1400" dirty="0" err="1" smtClean="0">
                <a:solidFill>
                  <a:schemeClr val="bg1"/>
                </a:solidFill>
              </a:rPr>
              <a:t>defined</a:t>
            </a:r>
            <a:r>
              <a:rPr lang="sl-SI" sz="1400" dirty="0" smtClean="0">
                <a:solidFill>
                  <a:schemeClr val="bg1"/>
                </a:solidFill>
              </a:rPr>
              <a:t> in </a:t>
            </a:r>
            <a:r>
              <a:rPr lang="sl-SI" sz="1400" dirty="0" err="1" smtClean="0">
                <a:solidFill>
                  <a:schemeClr val="bg1"/>
                </a:solidFill>
              </a:rPr>
              <a:t>the</a:t>
            </a:r>
            <a:r>
              <a:rPr lang="sl-SI" sz="1400" dirty="0" smtClean="0">
                <a:solidFill>
                  <a:schemeClr val="bg1"/>
                </a:solidFill>
              </a:rPr>
              <a:t> CP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chemeClr val="bg1"/>
              </a:solidFill>
            </a:endParaRPr>
          </a:p>
        </p:txBody>
      </p:sp>
      <p:pic>
        <p:nvPicPr>
          <p:cNvPr id="16" name="Picture 2" descr="EN Interreg V-A Slovenija-Mad&amp;zcaron;ars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939" y="6081342"/>
            <a:ext cx="1755813" cy="58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796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SB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034A90"/>
      </a:accent2>
      <a:accent3>
        <a:srgbClr val="7F7F7F"/>
      </a:accent3>
      <a:accent4>
        <a:srgbClr val="00B0F0"/>
      </a:accent4>
      <a:accent5>
        <a:srgbClr val="525252"/>
      </a:accent5>
      <a:accent6>
        <a:srgbClr val="FF0000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0000"/>
        </a:solidFill>
        <a:ln>
          <a:noFill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bg1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12585</TotalTime>
  <Words>2155</Words>
  <Application>Microsoft Office PowerPoint</Application>
  <PresentationFormat>On-screen Show (4:3)</PresentationFormat>
  <Paragraphs>203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KG Second Chances Sketch</vt:lpstr>
      <vt:lpstr>Verdana</vt:lpstr>
      <vt:lpstr>1_Office Theme</vt:lpstr>
      <vt:lpstr>PowerPoint Presentation</vt:lpstr>
      <vt:lpstr>WHAT ELEMENTS SHALL BE CONSIDERED IN PROJECT QUALITY</vt:lpstr>
      <vt:lpstr>ULTIMATE GOAL: VALUE FOR YOUR MONEY</vt:lpstr>
      <vt:lpstr>GROUPS THAT FORM QUALITY PROJECT</vt:lpstr>
      <vt:lpstr>NEED</vt:lpstr>
      <vt:lpstr>COOPERATION</vt:lpstr>
      <vt:lpstr>PARTNERSHIP</vt:lpstr>
      <vt:lpstr>INNOVATIVE APPROACH</vt:lpstr>
      <vt:lpstr>RELEVANCE</vt:lpstr>
      <vt:lpstr>RESULTS</vt:lpstr>
      <vt:lpstr>OUTPUTS</vt:lpstr>
      <vt:lpstr>COMMUNICATION</vt:lpstr>
      <vt:lpstr>QUALITY CHARACTERISTICS OF INTERREG PROJECTS</vt:lpstr>
      <vt:lpstr>WHERE AND WHAT IS THE PROBLEM OF THE QUALITY</vt:lpstr>
      <vt:lpstr>WHERE AND WHAT IS THE PROBLEM OF THE QUALITY</vt:lpstr>
      <vt:lpstr>WHERE AND WHAT IS THE PROBLEM OF THE QUALITY</vt:lpstr>
      <vt:lpstr>WHERE AND WHAT IS THE PROBLEM OF THE QUALITY</vt:lpstr>
      <vt:lpstr>DIFFERENT APPROACHES FOR RAISING PROJECTS QUALITY</vt:lpstr>
      <vt:lpstr>PROJECTS ARE ABOUT PEOPLE</vt:lpstr>
      <vt:lpstr>HOW CAN WE GROUP GROUPS INTO THE ASSESSMENT 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SketchBubble.com</dc:creator>
  <cp:lastModifiedBy>Aleš Mrkela</cp:lastModifiedBy>
  <cp:revision>165</cp:revision>
  <dcterms:created xsi:type="dcterms:W3CDTF">2013-10-09T19:52:03Z</dcterms:created>
  <dcterms:modified xsi:type="dcterms:W3CDTF">2017-06-19T09:41:06Z</dcterms:modified>
</cp:coreProperties>
</file>